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83" r:id="rId3"/>
    <p:sldId id="285" r:id="rId4"/>
    <p:sldId id="282" r:id="rId5"/>
    <p:sldId id="286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2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2F05B36-02E7-4282-A57F-01F35A5A9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Preparação do ambiente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 do projeto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4233D9A-375D-41DA-91C9-D27D0D8EB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Ambiente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E1A9524-95E7-420C-9441-21AA1D887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3679A8-0B4C-403B-A283-3BFCE210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9" y="1007849"/>
            <a:ext cx="4884644" cy="2371530"/>
          </a:xfrm>
          <a:prstGeom prst="rect">
            <a:avLst/>
          </a:prstGeom>
        </p:spPr>
      </p:pic>
      <p:pic>
        <p:nvPicPr>
          <p:cNvPr id="1028" name="Picture 4" descr="PyData Warsaw 2018 - About Our Sponsors">
            <a:extLst>
              <a:ext uri="{FF2B5EF4-FFF2-40B4-BE49-F238E27FC236}">
                <a16:creationId xmlns:a16="http://schemas.microsoft.com/office/drawing/2014/main" id="{BE11D016-7574-490D-A7CB-C9A11080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82" y="1610265"/>
            <a:ext cx="2671058" cy="20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1E0EB39-10BB-4D3B-8ED1-3EFECDD5A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1302C3B-152A-4788-A396-B2D8AFA47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E07AC723-867A-4EFF-9925-4BA186A03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140</Words>
  <Application>Microsoft Office PowerPoint</Application>
  <PresentationFormat>Apresentação na tela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Courier New</vt:lpstr>
      <vt:lpstr>Arial</vt:lpstr>
      <vt:lpstr>Century Gothic</vt:lpstr>
      <vt:lpstr>Calibri</vt:lpstr>
      <vt:lpstr>Proxima Nova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Ricardo Roberto de Lima</cp:lastModifiedBy>
  <cp:revision>49</cp:revision>
  <dcterms:modified xsi:type="dcterms:W3CDTF">2021-08-26T18:49:10Z</dcterms:modified>
</cp:coreProperties>
</file>