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83" r:id="rId3"/>
    <p:sldId id="285" r:id="rId4"/>
    <p:sldId id="287" r:id="rId5"/>
    <p:sldId id="289" r:id="rId6"/>
    <p:sldId id="286" r:id="rId7"/>
    <p:sldId id="290" r:id="rId8"/>
    <p:sldId id="292" r:id="rId9"/>
    <p:sldId id="282" r:id="rId10"/>
    <p:sldId id="270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9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140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348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52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35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167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68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eUrT2UFeS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</a:t>
            </a: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palestrante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12108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201706" y="1484009"/>
            <a:ext cx="8786444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ETL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216959" y="2339168"/>
            <a:ext cx="7568483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1BC3284-B617-48B8-88CF-515643306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</a:p>
          <a:p>
            <a:pPr indent="-45720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Extração</a:t>
            </a:r>
          </a:p>
          <a:p>
            <a:pPr indent="-45720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Validação</a:t>
            </a:r>
          </a:p>
          <a:p>
            <a:pPr indent="-45720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Limpeza</a:t>
            </a:r>
          </a:p>
          <a:p>
            <a:pPr indent="-45720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Transformação</a:t>
            </a:r>
          </a:p>
          <a:p>
            <a:pPr indent="-45720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Considerações finais (Carregamento)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FAF49B9-A390-4E09-8479-A90C8028D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1: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ETL – Extra</a:t>
            </a: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ção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58F5A8E-88B3-43E1-85D3-2CDFFC221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2: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ETL – Validação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5477BA64-BDCE-4DF3-8292-779E843A4D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7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3: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ETL – Limpeza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176AC01A-38FA-4AC5-A162-0B3F9A8F3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5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4: 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ETL – </a:t>
            </a:r>
            <a:r>
              <a:rPr lang="pt-BR" sz="4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Transformação</a:t>
            </a:r>
            <a:endParaRPr sz="4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2A09F88-3459-4660-A850-9E66D1ADEC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</a:t>
            </a:r>
            <a:r>
              <a:rPr lang="en-US" sz="2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ETL – </a:t>
            </a:r>
            <a:r>
              <a:rPr lang="pt-BR" sz="4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 sz="4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A249E2EC-28B9-4973-A216-29A49CB8E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ETL – Considerações finais</a:t>
            </a:r>
          </a:p>
        </p:txBody>
      </p:sp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1A98E3-4EF7-4D06-990A-86B42D2E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11" y="980858"/>
            <a:ext cx="5807783" cy="379221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0FB6E03-A976-4878-A994-DB94980BDFCC}"/>
              </a:ext>
            </a:extLst>
          </p:cNvPr>
          <p:cNvSpPr txBox="1"/>
          <p:nvPr/>
        </p:nvSpPr>
        <p:spPr>
          <a:xfrm>
            <a:off x="3246575" y="4773071"/>
            <a:ext cx="3321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Calibri" panose="020F0502020204030204" pitchFamily="34" charset="0"/>
                <a:cs typeface="Calibri" panose="020F0502020204030204" pitchFamily="34" charset="0"/>
              </a:rPr>
              <a:t>Fonte: https://br.pinterest.com/pin/821836631985166926/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E49626-788B-4D5E-94AD-F192A1A18948}"/>
              </a:ext>
            </a:extLst>
          </p:cNvPr>
          <p:cNvSpPr txBox="1"/>
          <p:nvPr/>
        </p:nvSpPr>
        <p:spPr>
          <a:xfrm>
            <a:off x="3507593" y="108810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/ Pipeline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2D87D209-9BAD-4688-B3EF-F2BF19B515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</a:p>
        </p:txBody>
      </p:sp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Leitura de arquivo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read_csv</a:t>
            </a: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lvl="2">
              <a:buClr>
                <a:srgbClr val="073763"/>
              </a:buClr>
              <a:buSzPts val="2400"/>
            </a:pP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https://pandas.pydata.org/pandas-docs/stable/reference/api/pandas.read_csv.html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Validação: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Pandera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>
              <a:buClr>
                <a:srgbClr val="073763"/>
              </a:buClr>
              <a:buSzPts val="2400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https://pandera.readthedocs.io/en/stable/</a:t>
            </a: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Limpeza: Valores ausentes</a:t>
            </a:r>
          </a:p>
          <a:p>
            <a:pPr marL="76200">
              <a:buClr>
                <a:srgbClr val="073763"/>
              </a:buClr>
              <a:buSzPts val="2400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https://pandas.pydata.org/pandas-docs/stable/user_guide/missing_data.html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Transformação: Variações de filtros (tempo execução)</a:t>
            </a:r>
          </a:p>
          <a:p>
            <a:pPr marL="76200">
              <a:buClr>
                <a:srgbClr val="073763"/>
              </a:buClr>
              <a:buSzPts val="2400"/>
            </a:pP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https://medium.com/data-hackers/a-maneira-eficiente-de-filtrar-um-data-frame-pandas-4158a4e37c10</a:t>
            </a: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CC972B1D-14C7-45BA-B6D6-8C4553A28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365</Words>
  <Application>Microsoft Office PowerPoint</Application>
  <PresentationFormat>Apresentação na tela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Courier New</vt:lpstr>
      <vt:lpstr>Arial</vt:lpstr>
      <vt:lpstr>Century Gothic</vt:lpstr>
      <vt:lpstr>Calibri</vt:lpstr>
      <vt:lpstr>Proxima Nova</vt:lpstr>
      <vt:lpstr>Simple Light</vt:lpstr>
      <vt:lpstr>[Nome do palestrante] [Posição]</vt:lpstr>
      <vt:lpstr>Apresentação do PowerPoint</vt:lpstr>
      <vt:lpstr>[Nome do palestrante] [Posição]</vt:lpstr>
      <vt:lpstr>[Nome do palestrante] [Posição]</vt:lpstr>
      <vt:lpstr>[Nome do palestrante] [Posição]</vt:lpstr>
      <vt:lpstr>[Nome do palestrante] [Posição]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Ricardo Roberto de Lima</cp:lastModifiedBy>
  <cp:revision>53</cp:revision>
  <dcterms:modified xsi:type="dcterms:W3CDTF">2021-08-26T17:52:05Z</dcterms:modified>
</cp:coreProperties>
</file>