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 id="2147483700" r:id="rId3"/>
  </p:sldMasterIdLst>
  <p:notesMasterIdLst>
    <p:notesMasterId r:id="rId16"/>
  </p:notesMasterIdLst>
  <p:sldIdLst>
    <p:sldId id="256" r:id="rId4"/>
    <p:sldId id="272" r:id="rId5"/>
    <p:sldId id="289" r:id="rId6"/>
    <p:sldId id="290" r:id="rId7"/>
    <p:sldId id="291" r:id="rId8"/>
    <p:sldId id="292" r:id="rId9"/>
    <p:sldId id="293" r:id="rId10"/>
    <p:sldId id="294" r:id="rId11"/>
    <p:sldId id="295" r:id="rId12"/>
    <p:sldId id="296" r:id="rId13"/>
    <p:sldId id="297" r:id="rId14"/>
    <p:sldId id="273" r:id="rId15"/>
  </p:sldIdLst>
  <p:sldSz cx="24384000" cy="13716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2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F7D52-13CD-4F15-BBA3-F5B8B62C0E50}" type="datetimeFigureOut">
              <a:rPr lang="pt-BR" smtClean="0"/>
              <a:t>24/08/2021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97F06-D02B-46CA-B030-1FAE7A40EDF0}" type="slidenum">
              <a:rPr lang="pt-BR" smtClean="0"/>
              <a:t>‹nº›</a:t>
            </a:fld>
            <a:endParaRPr lang="pt-BR"/>
          </a:p>
        </p:txBody>
      </p:sp>
    </p:spTree>
    <p:extLst>
      <p:ext uri="{BB962C8B-B14F-4D97-AF65-F5344CB8AC3E}">
        <p14:creationId xmlns:p14="http://schemas.microsoft.com/office/powerpoint/2010/main" val="2907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25" name="PlaceHolder 2"/>
          <p:cNvSpPr>
            <a:spLocks noGrp="1"/>
          </p:cNvSpPr>
          <p:nvPr>
            <p:ph type="body"/>
          </p:nvPr>
        </p:nvSpPr>
        <p:spPr>
          <a:xfrm>
            <a:off x="1689120" y="314964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26" name="PlaceHolder 3"/>
          <p:cNvSpPr>
            <a:spLocks noGrp="1"/>
          </p:cNvSpPr>
          <p:nvPr>
            <p:ph type="body"/>
          </p:nvPr>
        </p:nvSpPr>
        <p:spPr>
          <a:xfrm>
            <a:off x="1689120" y="800532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28"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29"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0" name="PlaceHolder 4"/>
          <p:cNvSpPr>
            <a:spLocks noGrp="1"/>
          </p:cNvSpPr>
          <p:nvPr>
            <p:ph type="body"/>
          </p:nvPr>
        </p:nvSpPr>
        <p:spPr>
          <a:xfrm>
            <a:off x="168912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1" name="PlaceHolder 5"/>
          <p:cNvSpPr>
            <a:spLocks noGrp="1"/>
          </p:cNvSpPr>
          <p:nvPr>
            <p:ph type="body"/>
          </p:nvPr>
        </p:nvSpPr>
        <p:spPr>
          <a:xfrm>
            <a:off x="1245240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33" name="PlaceHolder 2"/>
          <p:cNvSpPr>
            <a:spLocks noGrp="1"/>
          </p:cNvSpPr>
          <p:nvPr>
            <p:ph type="body"/>
          </p:nvPr>
        </p:nvSpPr>
        <p:spPr>
          <a:xfrm>
            <a:off x="168912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4" name="PlaceHolder 3"/>
          <p:cNvSpPr>
            <a:spLocks noGrp="1"/>
          </p:cNvSpPr>
          <p:nvPr>
            <p:ph type="body"/>
          </p:nvPr>
        </p:nvSpPr>
        <p:spPr>
          <a:xfrm>
            <a:off x="879084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5" name="PlaceHolder 4"/>
          <p:cNvSpPr>
            <a:spLocks noGrp="1"/>
          </p:cNvSpPr>
          <p:nvPr>
            <p:ph type="body"/>
          </p:nvPr>
        </p:nvSpPr>
        <p:spPr>
          <a:xfrm>
            <a:off x="1589292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6" name="PlaceHolder 5"/>
          <p:cNvSpPr>
            <a:spLocks noGrp="1"/>
          </p:cNvSpPr>
          <p:nvPr>
            <p:ph type="body"/>
          </p:nvPr>
        </p:nvSpPr>
        <p:spPr>
          <a:xfrm>
            <a:off x="168912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7" name="PlaceHolder 6"/>
          <p:cNvSpPr>
            <a:spLocks noGrp="1"/>
          </p:cNvSpPr>
          <p:nvPr>
            <p:ph type="body"/>
          </p:nvPr>
        </p:nvSpPr>
        <p:spPr>
          <a:xfrm>
            <a:off x="879084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8" name="PlaceHolder 7"/>
          <p:cNvSpPr>
            <a:spLocks noGrp="1"/>
          </p:cNvSpPr>
          <p:nvPr>
            <p:ph type="body"/>
          </p:nvPr>
        </p:nvSpPr>
        <p:spPr>
          <a:xfrm>
            <a:off x="1589292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23" name="PlaceHolder 2"/>
          <p:cNvSpPr>
            <a:spLocks noGrp="1"/>
          </p:cNvSpPr>
          <p:nvPr>
            <p:ph type="subTitle"/>
          </p:nvPr>
        </p:nvSpPr>
        <p:spPr>
          <a:xfrm>
            <a:off x="1689120" y="3149640"/>
            <a:ext cx="21005280" cy="929592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25" name="PlaceHolder 2"/>
          <p:cNvSpPr>
            <a:spLocks noGrp="1"/>
          </p:cNvSpPr>
          <p:nvPr>
            <p:ph type="body"/>
          </p:nvPr>
        </p:nvSpPr>
        <p:spPr>
          <a:xfrm>
            <a:off x="1689120" y="3149640"/>
            <a:ext cx="21005280" cy="92959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27" name="PlaceHolder 2"/>
          <p:cNvSpPr>
            <a:spLocks noGrp="1"/>
          </p:cNvSpPr>
          <p:nvPr>
            <p:ph type="body"/>
          </p:nvPr>
        </p:nvSpPr>
        <p:spPr>
          <a:xfrm>
            <a:off x="168912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28" name="PlaceHolder 3"/>
          <p:cNvSpPr>
            <a:spLocks noGrp="1"/>
          </p:cNvSpPr>
          <p:nvPr>
            <p:ph type="body"/>
          </p:nvPr>
        </p:nvSpPr>
        <p:spPr>
          <a:xfrm>
            <a:off x="1245240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1689120" y="355680"/>
            <a:ext cx="21005280" cy="105962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32"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3" name="PlaceHolder 3"/>
          <p:cNvSpPr>
            <a:spLocks noGrp="1"/>
          </p:cNvSpPr>
          <p:nvPr>
            <p:ph type="body"/>
          </p:nvPr>
        </p:nvSpPr>
        <p:spPr>
          <a:xfrm>
            <a:off x="1245240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4" name="PlaceHolder 4"/>
          <p:cNvSpPr>
            <a:spLocks noGrp="1"/>
          </p:cNvSpPr>
          <p:nvPr>
            <p:ph type="body"/>
          </p:nvPr>
        </p:nvSpPr>
        <p:spPr>
          <a:xfrm>
            <a:off x="168912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4" name="PlaceHolder 2"/>
          <p:cNvSpPr>
            <a:spLocks noGrp="1"/>
          </p:cNvSpPr>
          <p:nvPr>
            <p:ph type="subTitle"/>
          </p:nvPr>
        </p:nvSpPr>
        <p:spPr>
          <a:xfrm>
            <a:off x="1689120" y="3149640"/>
            <a:ext cx="21005280" cy="929592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36" name="PlaceHolder 2"/>
          <p:cNvSpPr>
            <a:spLocks noGrp="1"/>
          </p:cNvSpPr>
          <p:nvPr>
            <p:ph type="body"/>
          </p:nvPr>
        </p:nvSpPr>
        <p:spPr>
          <a:xfrm>
            <a:off x="168912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7"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8" name="PlaceHolder 4"/>
          <p:cNvSpPr>
            <a:spLocks noGrp="1"/>
          </p:cNvSpPr>
          <p:nvPr>
            <p:ph type="body"/>
          </p:nvPr>
        </p:nvSpPr>
        <p:spPr>
          <a:xfrm>
            <a:off x="1245240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40"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1"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2" name="PlaceHolder 4"/>
          <p:cNvSpPr>
            <a:spLocks noGrp="1"/>
          </p:cNvSpPr>
          <p:nvPr>
            <p:ph type="body"/>
          </p:nvPr>
        </p:nvSpPr>
        <p:spPr>
          <a:xfrm>
            <a:off x="1689120" y="800532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44" name="PlaceHolder 2"/>
          <p:cNvSpPr>
            <a:spLocks noGrp="1"/>
          </p:cNvSpPr>
          <p:nvPr>
            <p:ph type="body"/>
          </p:nvPr>
        </p:nvSpPr>
        <p:spPr>
          <a:xfrm>
            <a:off x="1689120" y="314964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5" name="PlaceHolder 3"/>
          <p:cNvSpPr>
            <a:spLocks noGrp="1"/>
          </p:cNvSpPr>
          <p:nvPr>
            <p:ph type="body"/>
          </p:nvPr>
        </p:nvSpPr>
        <p:spPr>
          <a:xfrm>
            <a:off x="1689120" y="800532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47"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8"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9" name="PlaceHolder 4"/>
          <p:cNvSpPr>
            <a:spLocks noGrp="1"/>
          </p:cNvSpPr>
          <p:nvPr>
            <p:ph type="body"/>
          </p:nvPr>
        </p:nvSpPr>
        <p:spPr>
          <a:xfrm>
            <a:off x="168912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0" name="PlaceHolder 5"/>
          <p:cNvSpPr>
            <a:spLocks noGrp="1"/>
          </p:cNvSpPr>
          <p:nvPr>
            <p:ph type="body"/>
          </p:nvPr>
        </p:nvSpPr>
        <p:spPr>
          <a:xfrm>
            <a:off x="1245240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52" name="PlaceHolder 2"/>
          <p:cNvSpPr>
            <a:spLocks noGrp="1"/>
          </p:cNvSpPr>
          <p:nvPr>
            <p:ph type="body"/>
          </p:nvPr>
        </p:nvSpPr>
        <p:spPr>
          <a:xfrm>
            <a:off x="168912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3" name="PlaceHolder 3"/>
          <p:cNvSpPr>
            <a:spLocks noGrp="1"/>
          </p:cNvSpPr>
          <p:nvPr>
            <p:ph type="body"/>
          </p:nvPr>
        </p:nvSpPr>
        <p:spPr>
          <a:xfrm>
            <a:off x="879084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4" name="PlaceHolder 4"/>
          <p:cNvSpPr>
            <a:spLocks noGrp="1"/>
          </p:cNvSpPr>
          <p:nvPr>
            <p:ph type="body"/>
          </p:nvPr>
        </p:nvSpPr>
        <p:spPr>
          <a:xfrm>
            <a:off x="1589292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5" name="PlaceHolder 5"/>
          <p:cNvSpPr>
            <a:spLocks noGrp="1"/>
          </p:cNvSpPr>
          <p:nvPr>
            <p:ph type="body"/>
          </p:nvPr>
        </p:nvSpPr>
        <p:spPr>
          <a:xfrm>
            <a:off x="168912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6" name="PlaceHolder 6"/>
          <p:cNvSpPr>
            <a:spLocks noGrp="1"/>
          </p:cNvSpPr>
          <p:nvPr>
            <p:ph type="body"/>
          </p:nvPr>
        </p:nvSpPr>
        <p:spPr>
          <a:xfrm>
            <a:off x="879084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7" name="PlaceHolder 7"/>
          <p:cNvSpPr>
            <a:spLocks noGrp="1"/>
          </p:cNvSpPr>
          <p:nvPr>
            <p:ph type="body"/>
          </p:nvPr>
        </p:nvSpPr>
        <p:spPr>
          <a:xfrm>
            <a:off x="1589292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598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84" name="PlaceHolder 2"/>
          <p:cNvSpPr>
            <a:spLocks noGrp="1"/>
          </p:cNvSpPr>
          <p:nvPr>
            <p:ph type="subTitle"/>
          </p:nvPr>
        </p:nvSpPr>
        <p:spPr>
          <a:xfrm>
            <a:off x="1689120" y="3149640"/>
            <a:ext cx="21005280" cy="9295920"/>
          </a:xfrm>
          <a:prstGeom prst="rect">
            <a:avLst/>
          </a:prstGeom>
        </p:spPr>
        <p:txBody>
          <a:bodyPr lIns="0" tIns="0" rIns="0" bIns="0" anchor="ctr">
            <a:spAutoFit/>
          </a:bodyPr>
          <a:lstStyle/>
          <a:p>
            <a:pPr algn="ctr"/>
            <a:endParaRPr lang="pt-BR" sz="3200" b="0" strike="noStrike" spc="-1">
              <a:latin typeface="Arial"/>
            </a:endParaRPr>
          </a:p>
        </p:txBody>
      </p:sp>
    </p:spTree>
    <p:extLst>
      <p:ext uri="{BB962C8B-B14F-4D97-AF65-F5344CB8AC3E}">
        <p14:creationId xmlns:p14="http://schemas.microsoft.com/office/powerpoint/2010/main" val="3470433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86" name="PlaceHolder 2"/>
          <p:cNvSpPr>
            <a:spLocks noGrp="1"/>
          </p:cNvSpPr>
          <p:nvPr>
            <p:ph type="body"/>
          </p:nvPr>
        </p:nvSpPr>
        <p:spPr>
          <a:xfrm>
            <a:off x="1689120" y="3149640"/>
            <a:ext cx="21005280" cy="9295920"/>
          </a:xfrm>
          <a:prstGeom prst="rect">
            <a:avLst/>
          </a:prstGeom>
        </p:spPr>
        <p:txBody>
          <a:bodyPr lIns="0" tIns="0" rIns="0" bIns="0">
            <a:norm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1480678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88" name="PlaceHolder 2"/>
          <p:cNvSpPr>
            <a:spLocks noGrp="1"/>
          </p:cNvSpPr>
          <p:nvPr>
            <p:ph type="body"/>
          </p:nvPr>
        </p:nvSpPr>
        <p:spPr>
          <a:xfrm>
            <a:off x="168912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9" name="PlaceHolder 3"/>
          <p:cNvSpPr>
            <a:spLocks noGrp="1"/>
          </p:cNvSpPr>
          <p:nvPr>
            <p:ph type="body"/>
          </p:nvPr>
        </p:nvSpPr>
        <p:spPr>
          <a:xfrm>
            <a:off x="1245240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42097730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48329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6" name="PlaceHolder 2"/>
          <p:cNvSpPr>
            <a:spLocks noGrp="1"/>
          </p:cNvSpPr>
          <p:nvPr>
            <p:ph type="body"/>
          </p:nvPr>
        </p:nvSpPr>
        <p:spPr>
          <a:xfrm>
            <a:off x="1689120" y="3149640"/>
            <a:ext cx="21005280" cy="92959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1689120" y="355680"/>
            <a:ext cx="21005280" cy="10596240"/>
          </a:xfrm>
          <a:prstGeom prst="rect">
            <a:avLst/>
          </a:prstGeom>
        </p:spPr>
        <p:txBody>
          <a:bodyPr lIns="0" tIns="0" rIns="0" bIns="0" anchor="ctr">
            <a:spAutoFit/>
          </a:bodyPr>
          <a:lstStyle/>
          <a:p>
            <a:pPr algn="ctr"/>
            <a:endParaRPr lang="pt-BR" sz="3200" b="0" strike="noStrike" spc="-1">
              <a:latin typeface="Arial"/>
            </a:endParaRPr>
          </a:p>
        </p:txBody>
      </p:sp>
    </p:spTree>
    <p:extLst>
      <p:ext uri="{BB962C8B-B14F-4D97-AF65-F5344CB8AC3E}">
        <p14:creationId xmlns:p14="http://schemas.microsoft.com/office/powerpoint/2010/main" val="37304460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93"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4" name="PlaceHolder 3"/>
          <p:cNvSpPr>
            <a:spLocks noGrp="1"/>
          </p:cNvSpPr>
          <p:nvPr>
            <p:ph type="body"/>
          </p:nvPr>
        </p:nvSpPr>
        <p:spPr>
          <a:xfrm>
            <a:off x="1245240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5" name="PlaceHolder 4"/>
          <p:cNvSpPr>
            <a:spLocks noGrp="1"/>
          </p:cNvSpPr>
          <p:nvPr>
            <p:ph type="body"/>
          </p:nvPr>
        </p:nvSpPr>
        <p:spPr>
          <a:xfrm>
            <a:off x="168912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16359225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97" name="PlaceHolder 2"/>
          <p:cNvSpPr>
            <a:spLocks noGrp="1"/>
          </p:cNvSpPr>
          <p:nvPr>
            <p:ph type="body"/>
          </p:nvPr>
        </p:nvSpPr>
        <p:spPr>
          <a:xfrm>
            <a:off x="168912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8"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9" name="PlaceHolder 4"/>
          <p:cNvSpPr>
            <a:spLocks noGrp="1"/>
          </p:cNvSpPr>
          <p:nvPr>
            <p:ph type="body"/>
          </p:nvPr>
        </p:nvSpPr>
        <p:spPr>
          <a:xfrm>
            <a:off x="1245240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38994660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01"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2"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3" name="PlaceHolder 4"/>
          <p:cNvSpPr>
            <a:spLocks noGrp="1"/>
          </p:cNvSpPr>
          <p:nvPr>
            <p:ph type="body"/>
          </p:nvPr>
        </p:nvSpPr>
        <p:spPr>
          <a:xfrm>
            <a:off x="1689120" y="800532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19364249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05" name="PlaceHolder 2"/>
          <p:cNvSpPr>
            <a:spLocks noGrp="1"/>
          </p:cNvSpPr>
          <p:nvPr>
            <p:ph type="body"/>
          </p:nvPr>
        </p:nvSpPr>
        <p:spPr>
          <a:xfrm>
            <a:off x="1689120" y="314964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6" name="PlaceHolder 3"/>
          <p:cNvSpPr>
            <a:spLocks noGrp="1"/>
          </p:cNvSpPr>
          <p:nvPr>
            <p:ph type="body"/>
          </p:nvPr>
        </p:nvSpPr>
        <p:spPr>
          <a:xfrm>
            <a:off x="1689120" y="800532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4427932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08"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9"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0" name="PlaceHolder 4"/>
          <p:cNvSpPr>
            <a:spLocks noGrp="1"/>
          </p:cNvSpPr>
          <p:nvPr>
            <p:ph type="body"/>
          </p:nvPr>
        </p:nvSpPr>
        <p:spPr>
          <a:xfrm>
            <a:off x="168912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1" name="PlaceHolder 5"/>
          <p:cNvSpPr>
            <a:spLocks noGrp="1"/>
          </p:cNvSpPr>
          <p:nvPr>
            <p:ph type="body"/>
          </p:nvPr>
        </p:nvSpPr>
        <p:spPr>
          <a:xfrm>
            <a:off x="1245240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3771977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13" name="PlaceHolder 2"/>
          <p:cNvSpPr>
            <a:spLocks noGrp="1"/>
          </p:cNvSpPr>
          <p:nvPr>
            <p:ph type="body"/>
          </p:nvPr>
        </p:nvSpPr>
        <p:spPr>
          <a:xfrm>
            <a:off x="168912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4" name="PlaceHolder 3"/>
          <p:cNvSpPr>
            <a:spLocks noGrp="1"/>
          </p:cNvSpPr>
          <p:nvPr>
            <p:ph type="body"/>
          </p:nvPr>
        </p:nvSpPr>
        <p:spPr>
          <a:xfrm>
            <a:off x="879084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5" name="PlaceHolder 4"/>
          <p:cNvSpPr>
            <a:spLocks noGrp="1"/>
          </p:cNvSpPr>
          <p:nvPr>
            <p:ph type="body"/>
          </p:nvPr>
        </p:nvSpPr>
        <p:spPr>
          <a:xfrm>
            <a:off x="15892920" y="314964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6" name="PlaceHolder 5"/>
          <p:cNvSpPr>
            <a:spLocks noGrp="1"/>
          </p:cNvSpPr>
          <p:nvPr>
            <p:ph type="body"/>
          </p:nvPr>
        </p:nvSpPr>
        <p:spPr>
          <a:xfrm>
            <a:off x="168912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7" name="PlaceHolder 6"/>
          <p:cNvSpPr>
            <a:spLocks noGrp="1"/>
          </p:cNvSpPr>
          <p:nvPr>
            <p:ph type="body"/>
          </p:nvPr>
        </p:nvSpPr>
        <p:spPr>
          <a:xfrm>
            <a:off x="879084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8" name="PlaceHolder 7"/>
          <p:cNvSpPr>
            <a:spLocks noGrp="1"/>
          </p:cNvSpPr>
          <p:nvPr>
            <p:ph type="body"/>
          </p:nvPr>
        </p:nvSpPr>
        <p:spPr>
          <a:xfrm>
            <a:off x="15892920" y="8005320"/>
            <a:ext cx="676332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extLst>
      <p:ext uri="{BB962C8B-B14F-4D97-AF65-F5344CB8AC3E}">
        <p14:creationId xmlns:p14="http://schemas.microsoft.com/office/powerpoint/2010/main" val="254351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8" name="PlaceHolder 2"/>
          <p:cNvSpPr>
            <a:spLocks noGrp="1"/>
          </p:cNvSpPr>
          <p:nvPr>
            <p:ph type="body"/>
          </p:nvPr>
        </p:nvSpPr>
        <p:spPr>
          <a:xfrm>
            <a:off x="168912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 name="PlaceHolder 3"/>
          <p:cNvSpPr>
            <a:spLocks noGrp="1"/>
          </p:cNvSpPr>
          <p:nvPr>
            <p:ph type="body"/>
          </p:nvPr>
        </p:nvSpPr>
        <p:spPr>
          <a:xfrm>
            <a:off x="1245240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689120" y="355680"/>
            <a:ext cx="21005280" cy="105962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3"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 name="PlaceHolder 3"/>
          <p:cNvSpPr>
            <a:spLocks noGrp="1"/>
          </p:cNvSpPr>
          <p:nvPr>
            <p:ph type="body"/>
          </p:nvPr>
        </p:nvSpPr>
        <p:spPr>
          <a:xfrm>
            <a:off x="1245240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 name="PlaceHolder 4"/>
          <p:cNvSpPr>
            <a:spLocks noGrp="1"/>
          </p:cNvSpPr>
          <p:nvPr>
            <p:ph type="body"/>
          </p:nvPr>
        </p:nvSpPr>
        <p:spPr>
          <a:xfrm>
            <a:off x="168912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17" name="PlaceHolder 2"/>
          <p:cNvSpPr>
            <a:spLocks noGrp="1"/>
          </p:cNvSpPr>
          <p:nvPr>
            <p:ph type="body"/>
          </p:nvPr>
        </p:nvSpPr>
        <p:spPr>
          <a:xfrm>
            <a:off x="1689120" y="3149640"/>
            <a:ext cx="10250280" cy="92959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8"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 name="PlaceHolder 4"/>
          <p:cNvSpPr>
            <a:spLocks noGrp="1"/>
          </p:cNvSpPr>
          <p:nvPr>
            <p:ph type="body"/>
          </p:nvPr>
        </p:nvSpPr>
        <p:spPr>
          <a:xfrm>
            <a:off x="12452400" y="800532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689120" y="355680"/>
            <a:ext cx="21005280" cy="2285640"/>
          </a:xfrm>
          <a:prstGeom prst="rect">
            <a:avLst/>
          </a:prstGeom>
        </p:spPr>
        <p:txBody>
          <a:bodyPr lIns="0" tIns="0" rIns="0" bIns="0" anchor="ctr">
            <a:spAutoFit/>
          </a:bodyPr>
          <a:lstStyle/>
          <a:p>
            <a:endParaRPr lang="pt-BR" sz="1400" b="0" strike="noStrike" spc="-1">
              <a:solidFill>
                <a:srgbClr val="000000"/>
              </a:solidFill>
              <a:latin typeface="Arial"/>
            </a:endParaRPr>
          </a:p>
        </p:txBody>
      </p:sp>
      <p:sp>
        <p:nvSpPr>
          <p:cNvPr id="21" name="PlaceHolder 2"/>
          <p:cNvSpPr>
            <a:spLocks noGrp="1"/>
          </p:cNvSpPr>
          <p:nvPr>
            <p:ph type="body"/>
          </p:nvPr>
        </p:nvSpPr>
        <p:spPr>
          <a:xfrm>
            <a:off x="168912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22" name="PlaceHolder 3"/>
          <p:cNvSpPr>
            <a:spLocks noGrp="1"/>
          </p:cNvSpPr>
          <p:nvPr>
            <p:ph type="body"/>
          </p:nvPr>
        </p:nvSpPr>
        <p:spPr>
          <a:xfrm>
            <a:off x="12452400" y="3149640"/>
            <a:ext cx="10250280" cy="44341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23" name="PlaceHolder 4"/>
          <p:cNvSpPr>
            <a:spLocks noGrp="1"/>
          </p:cNvSpPr>
          <p:nvPr>
            <p:ph type="body"/>
          </p:nvPr>
        </p:nvSpPr>
        <p:spPr>
          <a:xfrm>
            <a:off x="1689120" y="8005320"/>
            <a:ext cx="21005280" cy="44341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778040" y="2298600"/>
            <a:ext cx="20827800" cy="4647960"/>
          </a:xfrm>
          <a:prstGeom prst="rect">
            <a:avLst/>
          </a:prstGeom>
        </p:spPr>
        <p:txBody>
          <a:bodyPr lIns="50760" tIns="50760" rIns="50760" bIns="50760" anchor="b">
            <a:normAutofit/>
          </a:bodyPr>
          <a:lstStyle/>
          <a:p>
            <a:r>
              <a:rPr lang="pt-BR" sz="11200" b="0" strike="noStrike" spc="-1">
                <a:solidFill>
                  <a:srgbClr val="000000"/>
                </a:solidFill>
                <a:latin typeface="Arial"/>
              </a:rPr>
              <a:t>Clique para editar o formato do texto do título</a:t>
            </a:r>
          </a:p>
        </p:txBody>
      </p:sp>
      <p:sp>
        <p:nvSpPr>
          <p:cNvPr id="4" name="PlaceHolder 2"/>
          <p:cNvSpPr>
            <a:spLocks noGrp="1"/>
          </p:cNvSpPr>
          <p:nvPr>
            <p:ph type="body"/>
          </p:nvPr>
        </p:nvSpPr>
        <p:spPr>
          <a:xfrm>
            <a:off x="1778040" y="7074000"/>
            <a:ext cx="20827800" cy="1587240"/>
          </a:xfrm>
          <a:prstGeom prst="rect">
            <a:avLst/>
          </a:prstGeom>
        </p:spPr>
        <p:txBody>
          <a:bodyPr lIns="50760" tIns="50760" rIns="50760" bIns="50760">
            <a:normAutofit fontScale="12000"/>
          </a:bodyPr>
          <a:lstStyle/>
          <a:p>
            <a:pPr marL="432000" indent="-324000">
              <a:spcBef>
                <a:spcPts val="1417"/>
              </a:spcBef>
              <a:buClr>
                <a:srgbClr val="000000"/>
              </a:buClr>
              <a:buSzPct val="45000"/>
              <a:buFont typeface="Wingdings" charset="2"/>
              <a:buChar char=""/>
            </a:pPr>
            <a:r>
              <a:rPr lang="pt-BR" sz="5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5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5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5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54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54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5400" b="0" strike="noStrike" spc="-1">
                <a:solidFill>
                  <a:srgbClr val="000000"/>
                </a:solidFill>
                <a:latin typeface="Arial"/>
              </a:rPr>
              <a:t>7.º nível da estrutura de tópicos</a:t>
            </a:r>
          </a:p>
        </p:txBody>
      </p:sp>
      <p:sp>
        <p:nvSpPr>
          <p:cNvPr id="2" name="PlaceHolder 3"/>
          <p:cNvSpPr>
            <a:spLocks noGrp="1"/>
          </p:cNvSpPr>
          <p:nvPr>
            <p:ph type="sldNum"/>
          </p:nvPr>
        </p:nvSpPr>
        <p:spPr>
          <a:xfrm>
            <a:off x="11959200" y="13080960"/>
            <a:ext cx="452880" cy="8056800"/>
          </a:xfrm>
          <a:prstGeom prst="rect">
            <a:avLst/>
          </a:prstGeom>
        </p:spPr>
        <p:txBody>
          <a:bodyPr lIns="50760" tIns="50760" rIns="50760" bIns="50760">
            <a:spAutoFit/>
          </a:bodyPr>
          <a:lstStyle/>
          <a:p>
            <a:pPr algn="ctr">
              <a:lnSpc>
                <a:spcPct val="100000"/>
              </a:lnSpc>
            </a:pPr>
            <a:fld id="{EF3ABB83-7BFA-4161-AABF-106BE2AB674E}" type="slidenum">
              <a:rPr lang="pt-BR" sz="2400" b="0" strike="noStrike" spc="-1">
                <a:solidFill>
                  <a:srgbClr val="000000"/>
                </a:solidFill>
                <a:latin typeface="Helvetica Neue Light"/>
                <a:ea typeface="Helvetica Neue Light"/>
              </a:rPr>
              <a:t>‹nº›</a:t>
            </a:fld>
            <a:endParaRPr lang="pt-BR"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1689120" y="355680"/>
            <a:ext cx="21005280" cy="2285640"/>
          </a:xfrm>
          <a:prstGeom prst="rect">
            <a:avLst/>
          </a:prstGeom>
        </p:spPr>
        <p:txBody>
          <a:bodyPr lIns="50760" tIns="50760" rIns="50760" bIns="50760" anchor="ctr">
            <a:normAutofit fontScale="55000"/>
          </a:bodyPr>
          <a:lstStyle/>
          <a:p>
            <a:r>
              <a:rPr lang="pt-BR" sz="11200" b="0" strike="noStrike" spc="-1">
                <a:solidFill>
                  <a:srgbClr val="000000"/>
                </a:solidFill>
                <a:latin typeface="Arial"/>
              </a:rPr>
              <a:t>Clique para editar o formato do texto do título</a:t>
            </a:r>
          </a:p>
        </p:txBody>
      </p:sp>
      <p:sp>
        <p:nvSpPr>
          <p:cNvPr id="120" name="PlaceHolder 2"/>
          <p:cNvSpPr>
            <a:spLocks noGrp="1"/>
          </p:cNvSpPr>
          <p:nvPr>
            <p:ph type="body"/>
          </p:nvPr>
        </p:nvSpPr>
        <p:spPr>
          <a:xfrm>
            <a:off x="1689120" y="3149640"/>
            <a:ext cx="21005280" cy="9295920"/>
          </a:xfrm>
          <a:prstGeom prst="rect">
            <a:avLst/>
          </a:prstGeom>
        </p:spPr>
        <p:txBody>
          <a:bodyPr lIns="50760" tIns="50760" rIns="50760" bIns="50760" anchor="ctr">
            <a:normAutofit/>
          </a:bodyPr>
          <a:lstStyle/>
          <a:p>
            <a:pPr marL="432000" indent="-324000">
              <a:spcBef>
                <a:spcPts val="1417"/>
              </a:spcBef>
              <a:buClr>
                <a:srgbClr val="000000"/>
              </a:buClr>
              <a:buSzPct val="45000"/>
              <a:buFont typeface="Wingdings" charset="2"/>
              <a:buChar char=""/>
            </a:pPr>
            <a:r>
              <a:rPr lang="pt-BR" sz="48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48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48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48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48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48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4800" b="0" strike="noStrike" spc="-1">
                <a:solidFill>
                  <a:srgbClr val="000000"/>
                </a:solidFill>
                <a:latin typeface="Arial"/>
              </a:rPr>
              <a:t>7.º nível da estrutura de tópicos</a:t>
            </a:r>
          </a:p>
        </p:txBody>
      </p:sp>
      <p:sp>
        <p:nvSpPr>
          <p:cNvPr id="121" name="PlaceHolder 3"/>
          <p:cNvSpPr>
            <a:spLocks noGrp="1"/>
          </p:cNvSpPr>
          <p:nvPr>
            <p:ph type="sldNum"/>
          </p:nvPr>
        </p:nvSpPr>
        <p:spPr>
          <a:xfrm>
            <a:off x="11959200" y="13080960"/>
            <a:ext cx="452880" cy="8056800"/>
          </a:xfrm>
          <a:prstGeom prst="rect">
            <a:avLst/>
          </a:prstGeom>
        </p:spPr>
        <p:txBody>
          <a:bodyPr lIns="50760" tIns="50760" rIns="50760" bIns="50760">
            <a:spAutoFit/>
          </a:bodyPr>
          <a:lstStyle/>
          <a:p>
            <a:pPr algn="ctr">
              <a:lnSpc>
                <a:spcPct val="100000"/>
              </a:lnSpc>
            </a:pPr>
            <a:fld id="{ABC36911-B84C-4A75-A7D0-9DAE6CCC28B0}" type="slidenum">
              <a:rPr lang="pt-BR" sz="2400" b="0" strike="noStrike" spc="-1">
                <a:solidFill>
                  <a:srgbClr val="000000"/>
                </a:solidFill>
                <a:latin typeface="Helvetica Neue Light"/>
                <a:ea typeface="Helvetica Neue Light"/>
              </a:rPr>
              <a:t>‹nº›</a:t>
            </a:fld>
            <a:endParaRPr lang="pt-BR"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1689120" y="1612800"/>
            <a:ext cx="19170360" cy="2285640"/>
          </a:xfrm>
          <a:prstGeom prst="rect">
            <a:avLst/>
          </a:prstGeom>
        </p:spPr>
        <p:txBody>
          <a:bodyPr lIns="50760" tIns="50760" rIns="50760" bIns="50760" anchor="ctr">
            <a:normAutofit fontScale="55000"/>
          </a:bodyPr>
          <a:lstStyle/>
          <a:p>
            <a:r>
              <a:rPr lang="pt-BR" sz="11200" b="0" strike="noStrike" spc="-1">
                <a:solidFill>
                  <a:srgbClr val="000000"/>
                </a:solidFill>
                <a:latin typeface="Arial"/>
              </a:rPr>
              <a:t>Clique para editar o formato do texto do título</a:t>
            </a:r>
          </a:p>
        </p:txBody>
      </p:sp>
      <p:sp>
        <p:nvSpPr>
          <p:cNvPr id="79" name="PlaceHolder 2"/>
          <p:cNvSpPr>
            <a:spLocks noGrp="1"/>
          </p:cNvSpPr>
          <p:nvPr>
            <p:ph type="body"/>
          </p:nvPr>
        </p:nvSpPr>
        <p:spPr>
          <a:xfrm>
            <a:off x="1689120" y="4406760"/>
            <a:ext cx="19170360" cy="7822800"/>
          </a:xfrm>
          <a:prstGeom prst="rect">
            <a:avLst/>
          </a:prstGeom>
        </p:spPr>
        <p:txBody>
          <a:bodyPr lIns="50760" tIns="50760" rIns="50760" bIns="50760" anchor="ctr">
            <a:normAutofit/>
          </a:bodyPr>
          <a:lstStyle/>
          <a:p>
            <a:pPr marL="432000" indent="-324000">
              <a:spcBef>
                <a:spcPts val="1417"/>
              </a:spcBef>
              <a:buClr>
                <a:srgbClr val="000000"/>
              </a:buClr>
              <a:buSzPct val="45000"/>
              <a:buFont typeface="Wingdings" charset="2"/>
              <a:buChar char=""/>
            </a:pPr>
            <a:r>
              <a:rPr lang="pt-BR" sz="52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52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52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52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52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52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5200" b="0" strike="noStrike" spc="-1">
                <a:solidFill>
                  <a:srgbClr val="000000"/>
                </a:solidFill>
                <a:latin typeface="Arial"/>
              </a:rPr>
              <a:t>7.º nível da estrutura de tópicos</a:t>
            </a:r>
          </a:p>
        </p:txBody>
      </p:sp>
      <p:sp>
        <p:nvSpPr>
          <p:cNvPr id="80" name="PlaceHolder 3"/>
          <p:cNvSpPr>
            <a:spLocks noGrp="1"/>
          </p:cNvSpPr>
          <p:nvPr>
            <p:ph type="dt"/>
          </p:nvPr>
        </p:nvSpPr>
        <p:spPr>
          <a:xfrm>
            <a:off x="0" y="0"/>
            <a:ext cx="2999520" cy="2999520"/>
          </a:xfrm>
          <a:prstGeom prst="rect">
            <a:avLst/>
          </a:prstGeom>
        </p:spPr>
        <p:txBody>
          <a:bodyPr>
            <a:noAutofit/>
          </a:bodyPr>
          <a:lstStyle/>
          <a:p>
            <a:endParaRPr lang="pt-BR" sz="2400" b="0" strike="noStrike" spc="-1">
              <a:latin typeface="Times New Roman"/>
            </a:endParaRPr>
          </a:p>
        </p:txBody>
      </p:sp>
      <p:sp>
        <p:nvSpPr>
          <p:cNvPr id="81" name="PlaceHolder 4"/>
          <p:cNvSpPr>
            <a:spLocks noGrp="1"/>
          </p:cNvSpPr>
          <p:nvPr>
            <p:ph type="ftr"/>
          </p:nvPr>
        </p:nvSpPr>
        <p:spPr>
          <a:xfrm>
            <a:off x="0" y="0"/>
            <a:ext cx="2999520" cy="2999520"/>
          </a:xfrm>
          <a:prstGeom prst="rect">
            <a:avLst/>
          </a:prstGeom>
        </p:spPr>
        <p:txBody>
          <a:bodyPr>
            <a:noAutofit/>
          </a:bodyPr>
          <a:lstStyle/>
          <a:p>
            <a:endParaRPr lang="pt-BR" sz="2400" b="0" strike="noStrike" spc="-1">
              <a:latin typeface="Times New Roman"/>
            </a:endParaRPr>
          </a:p>
        </p:txBody>
      </p:sp>
      <p:sp>
        <p:nvSpPr>
          <p:cNvPr id="82" name="PlaceHolder 5"/>
          <p:cNvSpPr>
            <a:spLocks noGrp="1"/>
          </p:cNvSpPr>
          <p:nvPr>
            <p:ph type="sldNum"/>
          </p:nvPr>
        </p:nvSpPr>
        <p:spPr>
          <a:xfrm>
            <a:off x="11886840" y="13080960"/>
            <a:ext cx="597600" cy="8056800"/>
          </a:xfrm>
          <a:prstGeom prst="rect">
            <a:avLst/>
          </a:prstGeom>
        </p:spPr>
        <p:txBody>
          <a:bodyPr lIns="50760" tIns="50760" rIns="50760" bIns="50760">
            <a:spAutoFit/>
          </a:bodyPr>
          <a:lstStyle/>
          <a:p>
            <a:pPr algn="ctr">
              <a:lnSpc>
                <a:spcPct val="100000"/>
              </a:lnSpc>
            </a:pPr>
            <a:fld id="{F37E21CE-5038-4D70-94CF-E2C8B3932CE8}" type="slidenum">
              <a:rPr lang="pt-BR" sz="2400" b="0" strike="noStrike" spc="-1">
                <a:solidFill>
                  <a:srgbClr val="000000"/>
                </a:solidFill>
                <a:latin typeface="Helvetica Neue Light"/>
                <a:ea typeface="Helvetica Neue Light"/>
              </a:rPr>
              <a:t>‹nº›</a:t>
            </a:fld>
            <a:endParaRPr lang="pt-BR" sz="2400" b="0" strike="noStrike" spc="-1">
              <a:latin typeface="Times New Roman"/>
            </a:endParaRPr>
          </a:p>
        </p:txBody>
      </p:sp>
    </p:spTree>
    <p:extLst>
      <p:ext uri="{BB962C8B-B14F-4D97-AF65-F5344CB8AC3E}">
        <p14:creationId xmlns:p14="http://schemas.microsoft.com/office/powerpoint/2010/main" val="189221712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Google Shape;65;p1"/>
          <p:cNvPicPr/>
          <p:nvPr/>
        </p:nvPicPr>
        <p:blipFill>
          <a:blip r:embed="rId2"/>
          <a:stretch/>
        </p:blipFill>
        <p:spPr>
          <a:xfrm>
            <a:off x="0" y="0"/>
            <a:ext cx="24383520" cy="13715640"/>
          </a:xfrm>
          <a:prstGeom prst="rect">
            <a:avLst/>
          </a:prstGeom>
          <a:ln>
            <a:noFill/>
          </a:ln>
        </p:spPr>
      </p:pic>
      <p:pic>
        <p:nvPicPr>
          <p:cNvPr id="159" name="Imagem 158"/>
          <p:cNvPicPr/>
          <p:nvPr/>
        </p:nvPicPr>
        <p:blipFill>
          <a:blip r:embed="rId3"/>
          <a:stretch/>
        </p:blipFill>
        <p:spPr>
          <a:xfrm>
            <a:off x="1978200" y="10800000"/>
            <a:ext cx="1189800" cy="1189800"/>
          </a:xfrm>
          <a:prstGeom prst="rect">
            <a:avLst/>
          </a:prstGeom>
          <a:ln>
            <a:noFill/>
          </a:ln>
        </p:spPr>
      </p:pic>
      <p:sp>
        <p:nvSpPr>
          <p:cNvPr id="160" name="TextShape 1"/>
          <p:cNvSpPr txBox="1"/>
          <p:nvPr/>
        </p:nvSpPr>
        <p:spPr>
          <a:xfrm>
            <a:off x="3384000" y="11400840"/>
            <a:ext cx="4153680" cy="551160"/>
          </a:xfrm>
          <a:prstGeom prst="rect">
            <a:avLst/>
          </a:prstGeom>
          <a:noFill/>
          <a:ln>
            <a:noFill/>
          </a:ln>
        </p:spPr>
        <p:txBody>
          <a:bodyPr lIns="90000" tIns="45000" rIns="90000" bIns="45000">
            <a:spAutoFit/>
          </a:bodyPr>
          <a:lstStyle/>
          <a:p>
            <a:r>
              <a:rPr lang="pt-BR" sz="1700" b="0" strike="noStrike" spc="-1">
                <a:solidFill>
                  <a:srgbClr val="000000"/>
                </a:solidFill>
                <a:latin typeface="Roboto"/>
                <a:ea typeface="Roboto"/>
              </a:rPr>
              <a:t>Ricardo Roberto de Lima</a:t>
            </a:r>
            <a:endParaRPr lang="pt-BR" sz="1700" b="0" strike="noStrike" spc="-1">
              <a:latin typeface="Arial"/>
            </a:endParaRPr>
          </a:p>
          <a:p>
            <a:r>
              <a:rPr lang="pt-BR" sz="1400" b="0" strike="noStrike" spc="-1">
                <a:solidFill>
                  <a:srgbClr val="000000"/>
                </a:solidFill>
                <a:latin typeface="Roboto"/>
                <a:ea typeface="Roboto"/>
              </a:rPr>
              <a:t>Engenheiro e Analista de Dados (DATAPREV)</a:t>
            </a:r>
            <a:endParaRPr lang="pt-BR" sz="1400" b="0" strike="noStrike" spc="-1">
              <a:latin typeface="Arial"/>
            </a:endParaRPr>
          </a:p>
        </p:txBody>
      </p:sp>
      <p:pic>
        <p:nvPicPr>
          <p:cNvPr id="161" name="Imagem 160"/>
          <p:cNvPicPr/>
          <p:nvPr/>
        </p:nvPicPr>
        <p:blipFill>
          <a:blip r:embed="rId4"/>
          <a:stretch/>
        </p:blipFill>
        <p:spPr>
          <a:xfrm>
            <a:off x="1224000" y="4715166"/>
            <a:ext cx="20017800" cy="5005914"/>
          </a:xfrm>
          <a:prstGeom prst="rect">
            <a:avLst/>
          </a:prstGeom>
          <a:ln>
            <a:noFill/>
          </a:ln>
        </p:spPr>
      </p:pic>
      <p:sp>
        <p:nvSpPr>
          <p:cNvPr id="162" name="TextShape 2"/>
          <p:cNvSpPr txBox="1"/>
          <p:nvPr/>
        </p:nvSpPr>
        <p:spPr>
          <a:xfrm>
            <a:off x="1659635" y="1890066"/>
            <a:ext cx="14165280" cy="2285640"/>
          </a:xfrm>
          <a:prstGeom prst="rect">
            <a:avLst/>
          </a:prstGeom>
          <a:noFill/>
          <a:ln>
            <a:noFill/>
          </a:ln>
        </p:spPr>
        <p:txBody>
          <a:bodyPr lIns="50760" tIns="50760" rIns="50760" bIns="50760" anchor="ctr">
            <a:normAutofit lnSpcReduction="10000"/>
          </a:bodyPr>
          <a:lstStyle/>
          <a:p>
            <a:r>
              <a:rPr lang="pt-BR" sz="7200" b="1" i="0" dirty="0">
                <a:effectLst/>
                <a:latin typeface="Roboto" panose="02000000000000000000" pitchFamily="2" charset="0"/>
              </a:rPr>
              <a:t>Reconhecer os conceitos básicos de ETL</a:t>
            </a:r>
            <a:endParaRPr lang="pt-BR" sz="7200" b="1" strike="noStrike" spc="-1" dirty="0">
              <a:latin typeface="Calibri"/>
            </a:endParaRPr>
          </a:p>
        </p:txBody>
      </p:sp>
      <p:sp>
        <p:nvSpPr>
          <p:cNvPr id="7" name="CaixaDeTexto 6">
            <a:extLst>
              <a:ext uri="{FF2B5EF4-FFF2-40B4-BE49-F238E27FC236}">
                <a16:creationId xmlns:a16="http://schemas.microsoft.com/office/drawing/2014/main" id="{0B52C27A-A66C-48D6-BDDD-C9F8083C80AB}"/>
              </a:ext>
            </a:extLst>
          </p:cNvPr>
          <p:cNvSpPr txBox="1"/>
          <p:nvPr/>
        </p:nvSpPr>
        <p:spPr>
          <a:xfrm>
            <a:off x="18081861" y="3852540"/>
            <a:ext cx="2873829" cy="646331"/>
          </a:xfrm>
          <a:prstGeom prst="rect">
            <a:avLst/>
          </a:prstGeom>
          <a:noFill/>
        </p:spPr>
        <p:txBody>
          <a:bodyPr wrap="square" rtlCol="0">
            <a:spAutoFit/>
          </a:bodyPr>
          <a:lstStyle/>
          <a:p>
            <a:r>
              <a:rPr lang="pt-BR" sz="3600" b="1" dirty="0"/>
              <a:t>Módulo I</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6400" b="1" spc="-1" dirty="0">
                <a:solidFill>
                  <a:srgbClr val="000000"/>
                </a:solidFill>
                <a:latin typeface="Krub SemiBold"/>
                <a:ea typeface="DejaVu Sans"/>
                <a:cs typeface="DejaVu Sans"/>
              </a:rPr>
              <a:t>Extração</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pic>
        <p:nvPicPr>
          <p:cNvPr id="4" name="Imagem 3" descr="Interface gráfica do usuário, Aplicativo&#10;&#10;Descrição gerada automaticamente">
            <a:extLst>
              <a:ext uri="{FF2B5EF4-FFF2-40B4-BE49-F238E27FC236}">
                <a16:creationId xmlns:a16="http://schemas.microsoft.com/office/drawing/2014/main" id="{839407F1-5D88-40CE-ADD7-B6B08DAF6292}"/>
              </a:ext>
            </a:extLst>
          </p:cNvPr>
          <p:cNvPicPr>
            <a:picLocks noChangeAspect="1"/>
          </p:cNvPicPr>
          <p:nvPr/>
        </p:nvPicPr>
        <p:blipFill rotWithShape="1">
          <a:blip r:embed="rId2"/>
          <a:srcRect l="16122" t="40225" r="26033" b="25160"/>
          <a:stretch/>
        </p:blipFill>
        <p:spPr>
          <a:xfrm>
            <a:off x="2154766" y="3302509"/>
            <a:ext cx="18407512" cy="6193183"/>
          </a:xfrm>
          <a:prstGeom prst="rect">
            <a:avLst/>
          </a:prstGeom>
        </p:spPr>
      </p:pic>
    </p:spTree>
    <p:extLst>
      <p:ext uri="{BB962C8B-B14F-4D97-AF65-F5344CB8AC3E}">
        <p14:creationId xmlns:p14="http://schemas.microsoft.com/office/powerpoint/2010/main" val="13663760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524000" y="1698525"/>
            <a:ext cx="1933548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6400" b="1" spc="-1" dirty="0">
                <a:solidFill>
                  <a:srgbClr val="000000"/>
                </a:solidFill>
                <a:latin typeface="Krub SemiBold"/>
                <a:ea typeface="DejaVu Sans"/>
                <a:cs typeface="DejaVu Sans"/>
              </a:rPr>
              <a:t>Características dos Dados</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pic>
        <p:nvPicPr>
          <p:cNvPr id="3" name="Imagem 2" descr="Interface gráfica do usuário&#10;&#10;Descrição gerada automaticamente">
            <a:extLst>
              <a:ext uri="{FF2B5EF4-FFF2-40B4-BE49-F238E27FC236}">
                <a16:creationId xmlns:a16="http://schemas.microsoft.com/office/drawing/2014/main" id="{A7055A32-7848-4152-AEC6-50F6A9E6BF6B}"/>
              </a:ext>
            </a:extLst>
          </p:cNvPr>
          <p:cNvPicPr>
            <a:picLocks noChangeAspect="1"/>
          </p:cNvPicPr>
          <p:nvPr/>
        </p:nvPicPr>
        <p:blipFill rotWithShape="1">
          <a:blip r:embed="rId2"/>
          <a:srcRect l="16663" t="17789" r="17564" b="15865"/>
          <a:stretch/>
        </p:blipFill>
        <p:spPr>
          <a:xfrm>
            <a:off x="3001107" y="3109725"/>
            <a:ext cx="16084062" cy="9121645"/>
          </a:xfrm>
          <a:prstGeom prst="rect">
            <a:avLst/>
          </a:prstGeom>
        </p:spPr>
      </p:pic>
    </p:spTree>
    <p:extLst>
      <p:ext uri="{BB962C8B-B14F-4D97-AF65-F5344CB8AC3E}">
        <p14:creationId xmlns:p14="http://schemas.microsoft.com/office/powerpoint/2010/main" val="32356624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 name="CustomShape 1"/>
          <p:cNvSpPr/>
          <p:nvPr/>
        </p:nvSpPr>
        <p:spPr>
          <a:xfrm>
            <a:off x="2880" y="0"/>
            <a:ext cx="24377400" cy="13715640"/>
          </a:xfrm>
          <a:prstGeom prst="rect">
            <a:avLst/>
          </a:prstGeom>
          <a:noFill/>
          <a:ln>
            <a:noFill/>
          </a:ln>
        </p:spPr>
        <p:style>
          <a:lnRef idx="0">
            <a:scrgbClr r="0" g="0" b="0"/>
          </a:lnRef>
          <a:fillRef idx="0">
            <a:scrgbClr r="0" g="0" b="0"/>
          </a:fillRef>
          <a:effectRef idx="0">
            <a:scrgbClr r="0" g="0" b="0"/>
          </a:effectRef>
          <a:fontRef idx="minor"/>
        </p:style>
      </p:sp>
      <p:pic>
        <p:nvPicPr>
          <p:cNvPr id="200" name="Google Shape;82;p3"/>
          <p:cNvPicPr/>
          <p:nvPr/>
        </p:nvPicPr>
        <p:blipFill>
          <a:blip r:embed="rId2"/>
          <a:srcRect t="17"/>
          <a:stretch/>
        </p:blipFill>
        <p:spPr>
          <a:xfrm>
            <a:off x="0" y="2520"/>
            <a:ext cx="24383520" cy="13713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6400" b="1" i="0" u="none" strike="noStrike" kern="1200" cap="none" spc="-1" normalizeH="0" baseline="0" noProof="0" dirty="0">
                <a:ln>
                  <a:noFill/>
                </a:ln>
                <a:solidFill>
                  <a:srgbClr val="000000"/>
                </a:solidFill>
                <a:effectLst/>
                <a:uLnTx/>
                <a:uFillTx/>
                <a:latin typeface="Krub SemiBold"/>
                <a:ea typeface="DejaVu Sans"/>
                <a:cs typeface="DejaVu Sans"/>
              </a:rPr>
              <a:t>Conceitos de ETL</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sp>
        <p:nvSpPr>
          <p:cNvPr id="9" name="CaixaDeTexto 8">
            <a:extLst>
              <a:ext uri="{FF2B5EF4-FFF2-40B4-BE49-F238E27FC236}">
                <a16:creationId xmlns:a16="http://schemas.microsoft.com/office/drawing/2014/main" id="{943B00F7-B539-4E9F-A483-A855AA676ECE}"/>
              </a:ext>
            </a:extLst>
          </p:cNvPr>
          <p:cNvSpPr txBox="1"/>
          <p:nvPr/>
        </p:nvSpPr>
        <p:spPr>
          <a:xfrm>
            <a:off x="2157046" y="3548970"/>
            <a:ext cx="17959753" cy="6494085"/>
          </a:xfrm>
          <a:prstGeom prst="rect">
            <a:avLst/>
          </a:prstGeom>
          <a:noFill/>
        </p:spPr>
        <p:txBody>
          <a:bodyPr wrap="square">
            <a:spAutoFit/>
          </a:bodyPr>
          <a:lstStyle/>
          <a:p>
            <a:pPr algn="l"/>
            <a:r>
              <a:rPr lang="pt-BR" sz="3200" b="0" i="0" dirty="0">
                <a:solidFill>
                  <a:srgbClr val="212529"/>
                </a:solidFill>
                <a:effectLst/>
                <a:latin typeface="Roboto" panose="02000000000000000000" pitchFamily="2" charset="0"/>
              </a:rPr>
              <a:t>ETL é uma técnica que normatiza o processo de trabalho de movimentação e consolidação dos dados. Uma das características da revolução tecnológica vigente, além da ênfase na importância dos dados, é a sua enorme produção.</a:t>
            </a:r>
          </a:p>
          <a:p>
            <a:pPr algn="l"/>
            <a:endParaRPr lang="pt-BR" sz="3200" b="0" i="0" dirty="0">
              <a:solidFill>
                <a:srgbClr val="212529"/>
              </a:solidFill>
              <a:effectLst/>
              <a:latin typeface="Roboto" panose="02000000000000000000" pitchFamily="2" charset="0"/>
            </a:endParaRPr>
          </a:p>
          <a:p>
            <a:pPr algn="l"/>
            <a:r>
              <a:rPr lang="pt-BR" sz="3200" b="0" i="0" dirty="0">
                <a:solidFill>
                  <a:srgbClr val="212529"/>
                </a:solidFill>
                <a:effectLst/>
                <a:latin typeface="Roboto" panose="02000000000000000000" pitchFamily="2" charset="0"/>
              </a:rPr>
              <a:t>Diversos sistemas, incluindo dispositivos </a:t>
            </a:r>
            <a:r>
              <a:rPr lang="pt-BR" sz="3200" b="0" i="0" dirty="0" err="1">
                <a:solidFill>
                  <a:srgbClr val="212529"/>
                </a:solidFill>
                <a:effectLst/>
                <a:latin typeface="Roboto" panose="02000000000000000000" pitchFamily="2" charset="0"/>
              </a:rPr>
              <a:t>IoT</a:t>
            </a:r>
            <a:r>
              <a:rPr lang="pt-BR" sz="3200" b="0" i="0" dirty="0">
                <a:solidFill>
                  <a:srgbClr val="212529"/>
                </a:solidFill>
                <a:effectLst/>
                <a:latin typeface="Roboto" panose="02000000000000000000" pitchFamily="2" charset="0"/>
              </a:rPr>
              <a:t>, podem gerar diariamente </a:t>
            </a:r>
            <a:r>
              <a:rPr lang="pt-BR" sz="3200" b="0" i="0" dirty="0" err="1">
                <a:solidFill>
                  <a:srgbClr val="212529"/>
                </a:solidFill>
                <a:effectLst/>
                <a:latin typeface="Roboto" panose="02000000000000000000" pitchFamily="2" charset="0"/>
              </a:rPr>
              <a:t>terabytes</a:t>
            </a:r>
            <a:r>
              <a:rPr lang="pt-BR" sz="3200" b="0" i="0" dirty="0">
                <a:solidFill>
                  <a:srgbClr val="212529"/>
                </a:solidFill>
                <a:effectLst/>
                <a:latin typeface="Roboto" panose="02000000000000000000" pitchFamily="2" charset="0"/>
              </a:rPr>
              <a:t> de informação que precisam ser armazenados. É comum haver diferentes repositórios, muitas vezes geograficamente separados. Então, para extrair sentido deles e atingir seus objetivos de negócios, as empresas vêm integrando seus sistemas, migrando e consolidando informação quase que rotineiramente.</a:t>
            </a:r>
          </a:p>
          <a:p>
            <a:pPr algn="l"/>
            <a:endParaRPr lang="pt-BR" sz="3200" b="0" i="0" dirty="0">
              <a:solidFill>
                <a:srgbClr val="212529"/>
              </a:solidFill>
              <a:effectLst/>
              <a:latin typeface="Roboto" panose="02000000000000000000" pitchFamily="2" charset="0"/>
            </a:endParaRPr>
          </a:p>
          <a:p>
            <a:pPr algn="l"/>
            <a:r>
              <a:rPr lang="pt-BR" sz="3200" b="0" i="0" dirty="0">
                <a:solidFill>
                  <a:srgbClr val="212529"/>
                </a:solidFill>
                <a:effectLst/>
                <a:latin typeface="Roboto" panose="02000000000000000000" pitchFamily="2" charset="0"/>
              </a:rPr>
              <a:t>Em um mundo cada vez mais globalizado, é preciso que as buscas atravessem diferentes fontes – e isso requer muitas vezes que os dados sejam extraídos, transformados, consolidados e carregados em suas novas bases hospedeiras.</a:t>
            </a:r>
          </a:p>
        </p:txBody>
      </p:sp>
    </p:spTree>
    <p:extLst>
      <p:ext uri="{BB962C8B-B14F-4D97-AF65-F5344CB8AC3E}">
        <p14:creationId xmlns:p14="http://schemas.microsoft.com/office/powerpoint/2010/main" val="32859969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6400" b="1" i="0" u="none" strike="noStrike" kern="1200" cap="none" spc="-1" normalizeH="0" baseline="0" noProof="0" dirty="0">
                <a:ln>
                  <a:noFill/>
                </a:ln>
                <a:solidFill>
                  <a:srgbClr val="000000"/>
                </a:solidFill>
                <a:effectLst/>
                <a:uLnTx/>
                <a:uFillTx/>
                <a:latin typeface="Krub SemiBold"/>
                <a:ea typeface="DejaVu Sans"/>
                <a:cs typeface="DejaVu Sans"/>
              </a:rPr>
              <a:t>Conceitos de ETL</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pic>
        <p:nvPicPr>
          <p:cNvPr id="3" name="Imagem 2" descr="Uma imagem contendo Diagrama&#10;&#10;Descrição gerada automaticamente">
            <a:extLst>
              <a:ext uri="{FF2B5EF4-FFF2-40B4-BE49-F238E27FC236}">
                <a16:creationId xmlns:a16="http://schemas.microsoft.com/office/drawing/2014/main" id="{74BDB067-0DE8-4774-AE22-0D6E6B4E7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06" y="3432986"/>
            <a:ext cx="18467973" cy="7978164"/>
          </a:xfrm>
          <a:prstGeom prst="rect">
            <a:avLst/>
          </a:prstGeom>
        </p:spPr>
      </p:pic>
    </p:spTree>
    <p:extLst>
      <p:ext uri="{BB962C8B-B14F-4D97-AF65-F5344CB8AC3E}">
        <p14:creationId xmlns:p14="http://schemas.microsoft.com/office/powerpoint/2010/main" val="22997988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6400" b="1" spc="-1" dirty="0">
                <a:solidFill>
                  <a:srgbClr val="000000"/>
                </a:solidFill>
                <a:latin typeface="Krub SemiBold"/>
                <a:ea typeface="DejaVu Sans"/>
                <a:cs typeface="DejaVu Sans"/>
              </a:rPr>
              <a:t>Processo</a:t>
            </a:r>
            <a:r>
              <a:rPr kumimoji="0" lang="pt-BR" sz="6400" b="1" i="0" u="none" strike="noStrike" kern="1200" cap="none" spc="-1" normalizeH="0" baseline="0" noProof="0" dirty="0">
                <a:ln>
                  <a:noFill/>
                </a:ln>
                <a:solidFill>
                  <a:srgbClr val="000000"/>
                </a:solidFill>
                <a:effectLst/>
                <a:uLnTx/>
                <a:uFillTx/>
                <a:latin typeface="Krub SemiBold"/>
                <a:ea typeface="DejaVu Sans"/>
                <a:cs typeface="DejaVu Sans"/>
              </a:rPr>
              <a:t> de ETL</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pic>
        <p:nvPicPr>
          <p:cNvPr id="3" name="Imagem 2" descr="Interface gráfica do usuário, Texto, Aplicativo, Email&#10;&#10;Descrição gerada automaticamente">
            <a:extLst>
              <a:ext uri="{FF2B5EF4-FFF2-40B4-BE49-F238E27FC236}">
                <a16:creationId xmlns:a16="http://schemas.microsoft.com/office/drawing/2014/main" id="{923D28BA-6F5D-4820-9526-610473B687B6}"/>
              </a:ext>
            </a:extLst>
          </p:cNvPr>
          <p:cNvPicPr>
            <a:picLocks noChangeAspect="1"/>
          </p:cNvPicPr>
          <p:nvPr/>
        </p:nvPicPr>
        <p:blipFill rotWithShape="1">
          <a:blip r:embed="rId2"/>
          <a:srcRect l="16663" t="25481" r="17204" b="19391"/>
          <a:stretch/>
        </p:blipFill>
        <p:spPr>
          <a:xfrm>
            <a:off x="2389951" y="3418955"/>
            <a:ext cx="17768698" cy="8327567"/>
          </a:xfrm>
          <a:prstGeom prst="rect">
            <a:avLst/>
          </a:prstGeom>
        </p:spPr>
      </p:pic>
    </p:spTree>
    <p:extLst>
      <p:ext uri="{BB962C8B-B14F-4D97-AF65-F5344CB8AC3E}">
        <p14:creationId xmlns:p14="http://schemas.microsoft.com/office/powerpoint/2010/main" val="37862670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6400" b="1" spc="-1" dirty="0">
                <a:solidFill>
                  <a:srgbClr val="000000"/>
                </a:solidFill>
                <a:latin typeface="Krub SemiBold"/>
                <a:ea typeface="DejaVu Sans"/>
                <a:cs typeface="DejaVu Sans"/>
              </a:rPr>
              <a:t>Ferramentas de Armazenamento</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pic>
        <p:nvPicPr>
          <p:cNvPr id="4" name="Imagem 3" descr="Interface gráfica do usuário, Texto, Aplicativo, Email&#10;&#10;Descrição gerada automaticamente">
            <a:extLst>
              <a:ext uri="{FF2B5EF4-FFF2-40B4-BE49-F238E27FC236}">
                <a16:creationId xmlns:a16="http://schemas.microsoft.com/office/drawing/2014/main" id="{74B0E27B-3805-40FD-BCB6-AA82196122F0}"/>
              </a:ext>
            </a:extLst>
          </p:cNvPr>
          <p:cNvPicPr>
            <a:picLocks noChangeAspect="1"/>
          </p:cNvPicPr>
          <p:nvPr/>
        </p:nvPicPr>
        <p:blipFill rotWithShape="1">
          <a:blip r:embed="rId2"/>
          <a:srcRect l="15812" t="21875" r="17643" b="35546"/>
          <a:stretch/>
        </p:blipFill>
        <p:spPr>
          <a:xfrm>
            <a:off x="1689120" y="3640050"/>
            <a:ext cx="19192201" cy="6904125"/>
          </a:xfrm>
          <a:prstGeom prst="rect">
            <a:avLst/>
          </a:prstGeom>
        </p:spPr>
      </p:pic>
    </p:spTree>
    <p:extLst>
      <p:ext uri="{BB962C8B-B14F-4D97-AF65-F5344CB8AC3E}">
        <p14:creationId xmlns:p14="http://schemas.microsoft.com/office/powerpoint/2010/main" val="2675994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6400" b="1" spc="-1" dirty="0">
                <a:solidFill>
                  <a:srgbClr val="000000"/>
                </a:solidFill>
                <a:latin typeface="Krub SemiBold"/>
                <a:ea typeface="DejaVu Sans"/>
                <a:cs typeface="DejaVu Sans"/>
              </a:rPr>
              <a:t>Processo de ETL</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sp>
        <p:nvSpPr>
          <p:cNvPr id="5" name="CaixaDeTexto 4">
            <a:extLst>
              <a:ext uri="{FF2B5EF4-FFF2-40B4-BE49-F238E27FC236}">
                <a16:creationId xmlns:a16="http://schemas.microsoft.com/office/drawing/2014/main" id="{A4B7C009-302E-4FE6-B780-800D5C8E10D7}"/>
              </a:ext>
            </a:extLst>
          </p:cNvPr>
          <p:cNvSpPr txBox="1"/>
          <p:nvPr/>
        </p:nvSpPr>
        <p:spPr>
          <a:xfrm>
            <a:off x="2016368" y="3894129"/>
            <a:ext cx="18358339" cy="4031873"/>
          </a:xfrm>
          <a:prstGeom prst="rect">
            <a:avLst/>
          </a:prstGeom>
          <a:noFill/>
        </p:spPr>
        <p:txBody>
          <a:bodyPr wrap="square">
            <a:spAutoFit/>
          </a:bodyPr>
          <a:lstStyle/>
          <a:p>
            <a:pPr algn="l"/>
            <a:r>
              <a:rPr lang="pt-BR" sz="3200" b="0" i="0" dirty="0">
                <a:solidFill>
                  <a:srgbClr val="212529"/>
                </a:solidFill>
                <a:effectLst/>
                <a:latin typeface="Roboto" panose="02000000000000000000" pitchFamily="2" charset="0"/>
              </a:rPr>
              <a:t>Além disso, a conformação dos dados pode variar bastante. Cada organização costuma seguir as próprias normas e convenções na hora de fazer a modelagem e definir a quantidade de colunas, tipos, campos, partições, quantidade de instâncias ou de nomear as tabelas e as variáveis e de definir rótulos, referências, restrições, tamanhos e formatos.</a:t>
            </a:r>
          </a:p>
          <a:p>
            <a:pPr algn="l"/>
            <a:endParaRPr lang="pt-BR" sz="3200" b="0" i="0" dirty="0">
              <a:solidFill>
                <a:srgbClr val="212529"/>
              </a:solidFill>
              <a:effectLst/>
              <a:latin typeface="Roboto" panose="02000000000000000000" pitchFamily="2" charset="0"/>
            </a:endParaRPr>
          </a:p>
          <a:p>
            <a:pPr algn="l"/>
            <a:r>
              <a:rPr lang="pt-BR" sz="3200" b="0" i="0" dirty="0">
                <a:solidFill>
                  <a:srgbClr val="212529"/>
                </a:solidFill>
                <a:effectLst/>
                <a:latin typeface="Roboto" panose="02000000000000000000" pitchFamily="2" charset="0"/>
              </a:rPr>
              <a:t>Subsidiárias localizadas em diferentes países comumente usam seus idiomas nativos para nomear as estruturas. Elas dão diferentes significados para o mesmo campo, criam diferentes partições e fragmentam os dados de acordo com suas necessidades específicas.</a:t>
            </a:r>
          </a:p>
        </p:txBody>
      </p:sp>
    </p:spTree>
    <p:extLst>
      <p:ext uri="{BB962C8B-B14F-4D97-AF65-F5344CB8AC3E}">
        <p14:creationId xmlns:p14="http://schemas.microsoft.com/office/powerpoint/2010/main" val="8546426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6400" b="1" spc="-1" dirty="0">
                <a:solidFill>
                  <a:srgbClr val="000000"/>
                </a:solidFill>
                <a:latin typeface="Krub SemiBold"/>
                <a:ea typeface="DejaVu Sans"/>
                <a:cs typeface="DejaVu Sans"/>
              </a:rPr>
              <a:t>Processo de ETL</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sp>
        <p:nvSpPr>
          <p:cNvPr id="5" name="CaixaDeTexto 4">
            <a:extLst>
              <a:ext uri="{FF2B5EF4-FFF2-40B4-BE49-F238E27FC236}">
                <a16:creationId xmlns:a16="http://schemas.microsoft.com/office/drawing/2014/main" id="{A4B7C009-302E-4FE6-B780-800D5C8E10D7}"/>
              </a:ext>
            </a:extLst>
          </p:cNvPr>
          <p:cNvSpPr txBox="1"/>
          <p:nvPr/>
        </p:nvSpPr>
        <p:spPr>
          <a:xfrm>
            <a:off x="2016368" y="3894129"/>
            <a:ext cx="18358339" cy="4524315"/>
          </a:xfrm>
          <a:prstGeom prst="rect">
            <a:avLst/>
          </a:prstGeom>
          <a:noFill/>
        </p:spPr>
        <p:txBody>
          <a:bodyPr wrap="square">
            <a:spAutoFit/>
          </a:bodyPr>
          <a:lstStyle/>
          <a:p>
            <a:pPr algn="l"/>
            <a:r>
              <a:rPr lang="pt-BR" sz="3200" b="0" i="0" dirty="0">
                <a:solidFill>
                  <a:srgbClr val="212529"/>
                </a:solidFill>
                <a:effectLst/>
                <a:latin typeface="Roboto" panose="02000000000000000000" pitchFamily="2" charset="0"/>
              </a:rPr>
              <a:t>É muito provável que o profissional responsável por trabalhar com ETL encontre um ambiente sistêmico </a:t>
            </a:r>
            <a:r>
              <a:rPr lang="pt-BR" sz="3200" b="0" i="1" dirty="0" err="1">
                <a:solidFill>
                  <a:srgbClr val="212529"/>
                </a:solidFill>
                <a:effectLst/>
                <a:latin typeface="Roboto" panose="02000000000000000000" pitchFamily="2" charset="0"/>
              </a:rPr>
              <a:t>multidatabase</a:t>
            </a:r>
            <a:r>
              <a:rPr lang="pt-BR" sz="3200" b="0" i="0" dirty="0">
                <a:solidFill>
                  <a:srgbClr val="212529"/>
                </a:solidFill>
                <a:effectLst/>
                <a:latin typeface="Roboto" panose="02000000000000000000" pitchFamily="2" charset="0"/>
              </a:rPr>
              <a:t> heterogêneo e baseado em </a:t>
            </a:r>
            <a:r>
              <a:rPr lang="pt-BR" sz="3200" b="0" i="1" dirty="0" err="1">
                <a:solidFill>
                  <a:srgbClr val="212529"/>
                </a:solidFill>
                <a:effectLst/>
                <a:latin typeface="Roboto" panose="02000000000000000000" pitchFamily="2" charset="0"/>
              </a:rPr>
              <a:t>schemas</a:t>
            </a:r>
            <a:r>
              <a:rPr lang="pt-BR" sz="3200" b="0" i="0" dirty="0">
                <a:solidFill>
                  <a:srgbClr val="212529"/>
                </a:solidFill>
                <a:effectLst/>
                <a:latin typeface="Roboto" panose="02000000000000000000" pitchFamily="2" charset="0"/>
              </a:rPr>
              <a:t> locais. Trabalhar nesse ambiente não costuma ser fácil e necessita de esforço de equipe.</a:t>
            </a:r>
          </a:p>
          <a:p>
            <a:pPr algn="l"/>
            <a:endParaRPr lang="pt-BR" sz="3200" b="0" i="0" dirty="0">
              <a:solidFill>
                <a:srgbClr val="212529"/>
              </a:solidFill>
              <a:effectLst/>
              <a:latin typeface="Roboto" panose="02000000000000000000" pitchFamily="2" charset="0"/>
            </a:endParaRPr>
          </a:p>
          <a:p>
            <a:pPr algn="l"/>
            <a:r>
              <a:rPr lang="pt-BR" sz="3200" b="0" i="0" dirty="0">
                <a:solidFill>
                  <a:srgbClr val="212529"/>
                </a:solidFill>
                <a:effectLst/>
                <a:latin typeface="Roboto" panose="02000000000000000000" pitchFamily="2" charset="0"/>
              </a:rPr>
              <a:t>Trata-se de um trabalho laborioso que requer o entendimento completo e inequívoco da forma como os dados estão modelados. Para isso, é fundamental manter um contato estreito com os responsáveis pela gestão das bases legadas para evitar erros que possam ser catastróficos – sobretudo se existirem sistemas que precisam usam os dados para alimentar processos automáticos em larga escala.</a:t>
            </a:r>
          </a:p>
        </p:txBody>
      </p:sp>
    </p:spTree>
    <p:extLst>
      <p:ext uri="{BB962C8B-B14F-4D97-AF65-F5344CB8AC3E}">
        <p14:creationId xmlns:p14="http://schemas.microsoft.com/office/powerpoint/2010/main" val="32847777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6400" b="1" spc="-1" dirty="0">
                <a:solidFill>
                  <a:srgbClr val="000000"/>
                </a:solidFill>
                <a:latin typeface="Krub SemiBold"/>
                <a:ea typeface="DejaVu Sans"/>
                <a:cs typeface="DejaVu Sans"/>
              </a:rPr>
              <a:t>Processo de ETL</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sp>
        <p:nvSpPr>
          <p:cNvPr id="5" name="CaixaDeTexto 4">
            <a:extLst>
              <a:ext uri="{FF2B5EF4-FFF2-40B4-BE49-F238E27FC236}">
                <a16:creationId xmlns:a16="http://schemas.microsoft.com/office/drawing/2014/main" id="{A4B7C009-302E-4FE6-B780-800D5C8E10D7}"/>
              </a:ext>
            </a:extLst>
          </p:cNvPr>
          <p:cNvSpPr txBox="1"/>
          <p:nvPr/>
        </p:nvSpPr>
        <p:spPr>
          <a:xfrm>
            <a:off x="2016368" y="3894129"/>
            <a:ext cx="18358339" cy="3046988"/>
          </a:xfrm>
          <a:prstGeom prst="rect">
            <a:avLst/>
          </a:prstGeom>
          <a:noFill/>
        </p:spPr>
        <p:txBody>
          <a:bodyPr wrap="square">
            <a:spAutoFit/>
          </a:bodyPr>
          <a:lstStyle/>
          <a:p>
            <a:pPr algn="l"/>
            <a:r>
              <a:rPr lang="pt-BR" sz="3200" b="0" i="0" dirty="0">
                <a:solidFill>
                  <a:srgbClr val="212529"/>
                </a:solidFill>
                <a:effectLst/>
                <a:latin typeface="Roboto" panose="02000000000000000000" pitchFamily="2" charset="0"/>
              </a:rPr>
              <a:t>O ETL pode ser uma atividade de projeto necessária para suportar um novo sistema que precisa de dados legados consolidados, mas também pode se tratar de uma tarefa recorrente. Ou seja, as multinacionais atualmente possuem datacenters espalhados em diversos países e contam com diversas fontes de informação, como sistemas empresariais do tipo ERP, CRM, faturamento, orquestração e vendas, além de diversos portais e possivelmente dispositivos de Internet da Coisas (</a:t>
            </a:r>
            <a:r>
              <a:rPr lang="pt-BR" sz="3200" b="0" i="0" dirty="0" err="1">
                <a:solidFill>
                  <a:srgbClr val="212529"/>
                </a:solidFill>
                <a:effectLst/>
                <a:latin typeface="Roboto" panose="02000000000000000000" pitchFamily="2" charset="0"/>
              </a:rPr>
              <a:t>IoT</a:t>
            </a:r>
            <a:r>
              <a:rPr lang="pt-BR" sz="3200" b="0" i="0" dirty="0">
                <a:solidFill>
                  <a:srgbClr val="212529"/>
                </a:solidFill>
                <a:effectLst/>
                <a:latin typeface="Roboto" panose="02000000000000000000" pitchFamily="2" charset="0"/>
              </a:rPr>
              <a:t>) que produzem dados em diferentes formatos diariamente.</a:t>
            </a:r>
          </a:p>
        </p:txBody>
      </p:sp>
    </p:spTree>
    <p:extLst>
      <p:ext uri="{BB962C8B-B14F-4D97-AF65-F5344CB8AC3E}">
        <p14:creationId xmlns:p14="http://schemas.microsoft.com/office/powerpoint/2010/main" val="22002710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89120" y="1698525"/>
            <a:ext cx="19170360" cy="1411200"/>
          </a:xfrm>
          <a:prstGeom prst="rect">
            <a:avLst/>
          </a:prstGeom>
          <a:noFill/>
          <a:ln>
            <a:noFill/>
          </a:ln>
        </p:spPr>
        <p:txBody>
          <a:bodyPr lIns="50760" tIns="50760" rIns="50760" bIns="5076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6400" b="1" spc="-1" dirty="0">
                <a:solidFill>
                  <a:srgbClr val="000000"/>
                </a:solidFill>
                <a:latin typeface="Krub SemiBold"/>
                <a:ea typeface="DejaVu Sans"/>
                <a:cs typeface="DejaVu Sans"/>
              </a:rPr>
              <a:t>ETL como Processo</a:t>
            </a:r>
            <a:endParaRPr kumimoji="0" lang="pt-BR" sz="6000" b="0" i="0" u="none" strike="noStrike" kern="1200" cap="none" spc="-1" normalizeH="0" baseline="0" noProof="0" dirty="0">
              <a:ln>
                <a:noFill/>
              </a:ln>
              <a:solidFill>
                <a:srgbClr val="000000"/>
              </a:solidFill>
              <a:effectLst/>
              <a:uLnTx/>
              <a:uFillTx/>
              <a:latin typeface="Krub SemiBold"/>
              <a:ea typeface="Krub SemiBold"/>
              <a:cs typeface="DejaVu Sans"/>
            </a:endParaRPr>
          </a:p>
        </p:txBody>
      </p:sp>
      <p:pic>
        <p:nvPicPr>
          <p:cNvPr id="3" name="Imagem 2" descr="Interface gráfica do usuário, Texto&#10;&#10;Descrição gerada automaticamente">
            <a:extLst>
              <a:ext uri="{FF2B5EF4-FFF2-40B4-BE49-F238E27FC236}">
                <a16:creationId xmlns:a16="http://schemas.microsoft.com/office/drawing/2014/main" id="{1A01909D-E072-47D8-8E6A-FEC199272EBE}"/>
              </a:ext>
            </a:extLst>
          </p:cNvPr>
          <p:cNvPicPr>
            <a:picLocks noChangeAspect="1"/>
          </p:cNvPicPr>
          <p:nvPr/>
        </p:nvPicPr>
        <p:blipFill rotWithShape="1">
          <a:blip r:embed="rId2"/>
          <a:srcRect l="16032" t="30469" r="17862" b="25391"/>
          <a:stretch/>
        </p:blipFill>
        <p:spPr>
          <a:xfrm>
            <a:off x="2028824" y="3371850"/>
            <a:ext cx="18572233" cy="6972300"/>
          </a:xfrm>
          <a:prstGeom prst="rect">
            <a:avLst/>
          </a:prstGeom>
        </p:spPr>
      </p:pic>
    </p:spTree>
    <p:extLst>
      <p:ext uri="{BB962C8B-B14F-4D97-AF65-F5344CB8AC3E}">
        <p14:creationId xmlns:p14="http://schemas.microsoft.com/office/powerpoint/2010/main" val="21813633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471</Words>
  <Application>Microsoft Office PowerPoint</Application>
  <PresentationFormat>Personalizar</PresentationFormat>
  <Paragraphs>26</Paragraphs>
  <Slides>12</Slides>
  <Notes>0</Notes>
  <HiddenSlides>0</HiddenSlides>
  <MMClips>0</MMClips>
  <ScaleCrop>false</ScaleCrop>
  <HeadingPairs>
    <vt:vector size="6" baseType="variant">
      <vt:variant>
        <vt:lpstr>Fontes usadas</vt:lpstr>
      </vt:variant>
      <vt:variant>
        <vt:i4>8</vt:i4>
      </vt:variant>
      <vt:variant>
        <vt:lpstr>Tema</vt:lpstr>
      </vt:variant>
      <vt:variant>
        <vt:i4>3</vt:i4>
      </vt:variant>
      <vt:variant>
        <vt:lpstr>Títulos de slides</vt:lpstr>
      </vt:variant>
      <vt:variant>
        <vt:i4>12</vt:i4>
      </vt:variant>
    </vt:vector>
  </HeadingPairs>
  <TitlesOfParts>
    <vt:vector size="23" baseType="lpstr">
      <vt:lpstr>Arial</vt:lpstr>
      <vt:lpstr>Calibri</vt:lpstr>
      <vt:lpstr>Helvetica Neue Light</vt:lpstr>
      <vt:lpstr>Krub SemiBold</vt:lpstr>
      <vt:lpstr>Roboto</vt:lpstr>
      <vt:lpstr>Symbol</vt:lpstr>
      <vt:lpstr>Times New Roman</vt:lpstr>
      <vt:lpstr>Wingdings</vt:lpstr>
      <vt:lpstr>Office Theme</vt:lpstr>
      <vt:lpstr>Office Theme</vt:lpstr>
      <vt:lpstr>1_Office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Ricardo Roberto de Lima</dc:creator>
  <dc:description/>
  <cp:lastModifiedBy>Ricardo Roberto de Lima</cp:lastModifiedBy>
  <cp:revision>93</cp:revision>
  <dcterms:modified xsi:type="dcterms:W3CDTF">2021-08-25T02:09:08Z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