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3" r:id="rId6"/>
    <p:sldId id="266" r:id="rId7"/>
    <p:sldId id="267" r:id="rId8"/>
    <p:sldId id="265" r:id="rId9"/>
    <p:sldId id="259" r:id="rId10"/>
    <p:sldId id="264" r:id="rId11"/>
    <p:sldId id="261" r:id="rId12"/>
    <p:sldId id="262" r:id="rId13"/>
    <p:sldId id="270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3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1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9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1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48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81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6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7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7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9FFA-6A2D-4EFE-A561-294A1FC4186B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F74E-D5FB-4473-B6B7-7A9F6269D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14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577430" y="19475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2"/>
            <a:ext cx="5708070" cy="56849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94" y="70351"/>
            <a:ext cx="6023472" cy="1791350"/>
          </a:xfrm>
          <a:prstGeom prst="rect">
            <a:avLst/>
          </a:prstGeom>
          <a:ln>
            <a:noFill/>
          </a:ln>
        </p:spPr>
      </p:pic>
      <p:sp>
        <p:nvSpPr>
          <p:cNvPr id="8" name="CaixaDeTexto 7"/>
          <p:cNvSpPr txBox="1"/>
          <p:nvPr/>
        </p:nvSpPr>
        <p:spPr>
          <a:xfrm>
            <a:off x="355001" y="6124354"/>
            <a:ext cx="4970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Pastor - Presidente : Eribaldo Medeiros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Pastor                      : Antônio das Graças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747646" y="2646838"/>
            <a:ext cx="431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Black" panose="020B0A04020102020204" pitchFamily="34" charset="0"/>
              </a:rPr>
              <a:t>25</a:t>
            </a:r>
            <a:r>
              <a:rPr lang="pt-BR" sz="2400" dirty="0" smtClean="0">
                <a:latin typeface="Arial Black" panose="020B0A04020102020204" pitchFamily="34" charset="0"/>
              </a:rPr>
              <a:t> Dezembro </a:t>
            </a:r>
            <a:r>
              <a:rPr lang="pt-BR" sz="2400" dirty="0" smtClean="0">
                <a:latin typeface="Arial Black" panose="020B0A04020102020204" pitchFamily="34" charset="0"/>
              </a:rPr>
              <a:t>2021 </a:t>
            </a:r>
            <a:endParaRPr lang="pt-BR" sz="2400" dirty="0">
              <a:latin typeface="Arial Black" panose="020B0A04020102020204" pitchFamily="34" charset="0"/>
            </a:endParaRPr>
          </a:p>
          <a:p>
            <a:r>
              <a:rPr lang="pt-BR" sz="2400" dirty="0" err="1" smtClean="0">
                <a:latin typeface="Arial Black" panose="020B0A04020102020204" pitchFamily="34" charset="0"/>
              </a:rPr>
              <a:t>Tabatingua</a:t>
            </a:r>
            <a:endParaRPr lang="pt-BR" sz="2400" dirty="0">
              <a:latin typeface="Arial Black" panose="020B0A040201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3560" y="4678778"/>
            <a:ext cx="78838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Bahnschrift SemiBold SemiConden" panose="020B0502040204020203" pitchFamily="34" charset="0"/>
              </a:rPr>
              <a:t>Reunião Ministerial</a:t>
            </a:r>
            <a:endParaRPr lang="pt-BR" sz="80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326418" y="50560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2270" cy="212407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764253" y="2592593"/>
            <a:ext cx="691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Evento Final de Ano | Sede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326418" y="50560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2270" cy="21240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56111" t="25569" r="5849" b="45412"/>
          <a:stretch/>
        </p:blipFill>
        <p:spPr>
          <a:xfrm>
            <a:off x="1323191" y="2871425"/>
            <a:ext cx="6508378" cy="31032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768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326418" y="50560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" y="322729"/>
            <a:ext cx="7142270" cy="21240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09140" y="3160973"/>
            <a:ext cx="76172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7200" b="1" cap="none" spc="0" dirty="0" smtClean="0">
                <a:ln/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Espaço Aberto</a:t>
            </a:r>
            <a:endParaRPr lang="pt-BR" sz="7200" b="1" cap="none" spc="0" dirty="0">
              <a:ln/>
              <a:solidFill>
                <a:schemeClr val="accent4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apresentação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07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 Black" panose="020B0A04020102020204" pitchFamily="34" charset="0"/>
              </a:rPr>
              <a:t>NUMEROS SECRETÁRIOS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ALVES</a:t>
            </a:r>
          </a:p>
          <a:p>
            <a:pPr marL="0" indent="0">
              <a:buNone/>
            </a:pPr>
            <a:r>
              <a:rPr lang="pt-BR" sz="4000" dirty="0" smtClean="0"/>
              <a:t>85 9 8897-8980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 smtClean="0"/>
              <a:t>RUBENS</a:t>
            </a:r>
          </a:p>
          <a:p>
            <a:pPr marL="0" indent="0">
              <a:buNone/>
            </a:pPr>
            <a:r>
              <a:rPr lang="pt-BR" sz="4000" dirty="0" smtClean="0"/>
              <a:t>85 9 8683-4723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693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326418" y="50560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2270" cy="21240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3793" y="3076687"/>
            <a:ext cx="69817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n>
                  <a:solidFill>
                    <a:srgbClr val="FFC000"/>
                  </a:solidFill>
                </a:ln>
              </a:rPr>
              <a:t>Tema: </a:t>
            </a:r>
          </a:p>
          <a:p>
            <a:r>
              <a:rPr lang="pt-BR" sz="6000" dirty="0" smtClean="0">
                <a:ln>
                  <a:solidFill>
                    <a:srgbClr val="FFC000"/>
                  </a:solidFill>
                </a:ln>
              </a:rPr>
              <a:t>Obreiro Aprovado</a:t>
            </a:r>
          </a:p>
          <a:p>
            <a:r>
              <a:rPr lang="pt-BR" sz="2800" dirty="0" smtClean="0">
                <a:ln>
                  <a:solidFill>
                    <a:srgbClr val="FFC000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2 Timóteo 2.14-16</a:t>
            </a:r>
            <a:r>
              <a:rPr lang="pt-BR" sz="6000" dirty="0" smtClean="0">
                <a:ln>
                  <a:solidFill>
                    <a:srgbClr val="FFC000"/>
                  </a:solidFill>
                </a:ln>
              </a:rPr>
              <a:t> </a:t>
            </a:r>
            <a:endParaRPr lang="pt-BR" sz="6000" dirty="0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00924" y="2153357"/>
            <a:ext cx="4970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5400" b="1" dirty="0" smtClean="0">
                <a:ln/>
                <a:solidFill>
                  <a:schemeClr val="accent4"/>
                </a:solidFill>
              </a:rPr>
              <a:t>Tema Ministerial</a:t>
            </a:r>
            <a:endParaRPr lang="pt-BR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466268" y="50560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2270" cy="21240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56013" t="25098" r="2517" b="44157"/>
          <a:stretch/>
        </p:blipFill>
        <p:spPr>
          <a:xfrm>
            <a:off x="516366" y="2818502"/>
            <a:ext cx="7648687" cy="32810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>
            <a:off x="1908665" y="1895172"/>
            <a:ext cx="486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Obras no Campo</a:t>
            </a:r>
            <a:endParaRPr lang="pt-B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2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326418" y="50560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2270" cy="212407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33488" y="2323652"/>
            <a:ext cx="930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28339" y="2689412"/>
            <a:ext cx="65191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Construções Finalizadas: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Construções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Prevista: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5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326418" y="50560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2270" cy="21240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066154" y="2640877"/>
            <a:ext cx="5497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8000" b="1" dirty="0" smtClean="0">
                <a:ln/>
                <a:solidFill>
                  <a:srgbClr val="EB3415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Comunicado</a:t>
            </a:r>
            <a:endParaRPr lang="pt-BR" sz="8000" b="1" cap="none" spc="0" dirty="0">
              <a:ln/>
              <a:solidFill>
                <a:srgbClr val="EB3415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8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326418" y="50560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2270" cy="21240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55425" t="26039" r="26339" b="48236"/>
          <a:stretch/>
        </p:blipFill>
        <p:spPr>
          <a:xfrm>
            <a:off x="423036" y="2124075"/>
            <a:ext cx="1594023" cy="14054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tângulo 4"/>
          <p:cNvSpPr/>
          <p:nvPr/>
        </p:nvSpPr>
        <p:spPr>
          <a:xfrm>
            <a:off x="184633" y="6282463"/>
            <a:ext cx="49173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Narrow" panose="020B0606020202030204" pitchFamily="34" charset="0"/>
              </a:rPr>
              <a:t>SECADTC II - S</a:t>
            </a:r>
            <a:r>
              <a:rPr lang="pt-BR" sz="2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Narrow" panose="020B0606020202030204" pitchFamily="34" charset="0"/>
              </a:rPr>
              <a:t>ECRETARIA GERAL DO CAMPO</a:t>
            </a:r>
            <a:endParaRPr lang="pt-B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737277" y="2124075"/>
            <a:ext cx="22990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Narrow" panose="020B0606020202030204" pitchFamily="34" charset="0"/>
              </a:rPr>
              <a:t>COMUNICADO – 001 </a:t>
            </a:r>
            <a:endParaRPr lang="pt-B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326418" y="50560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2270" cy="21240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55425" t="26039" r="26339" b="48236"/>
          <a:stretch/>
        </p:blipFill>
        <p:spPr>
          <a:xfrm>
            <a:off x="423036" y="2124075"/>
            <a:ext cx="1594023" cy="14054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tângulo 7"/>
          <p:cNvSpPr/>
          <p:nvPr/>
        </p:nvSpPr>
        <p:spPr>
          <a:xfrm>
            <a:off x="3737277" y="2124075"/>
            <a:ext cx="22990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Narrow" panose="020B0606020202030204" pitchFamily="34" charset="0"/>
              </a:rPr>
              <a:t>COMUNICADO – 002 </a:t>
            </a:r>
            <a:endParaRPr lang="pt-B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326418" y="50560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2270" cy="21240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55425" t="26039" r="26339" b="48236"/>
          <a:stretch/>
        </p:blipFill>
        <p:spPr>
          <a:xfrm>
            <a:off x="423036" y="2124075"/>
            <a:ext cx="1594023" cy="14054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tângulo 7"/>
          <p:cNvSpPr/>
          <p:nvPr/>
        </p:nvSpPr>
        <p:spPr>
          <a:xfrm>
            <a:off x="3766131" y="2124075"/>
            <a:ext cx="22413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Narrow" panose="020B0606020202030204" pitchFamily="34" charset="0"/>
              </a:rPr>
              <a:t>COMUNICADO – 003</a:t>
            </a:r>
            <a:endParaRPr lang="pt-B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8326418" y="505609"/>
            <a:ext cx="3614570" cy="559397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2270" cy="21240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55425" t="32627" r="10654" b="30510"/>
          <a:stretch/>
        </p:blipFill>
        <p:spPr>
          <a:xfrm>
            <a:off x="462578" y="1994983"/>
            <a:ext cx="5853302" cy="39755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>
            <a:off x="3573203" y="2870516"/>
            <a:ext cx="5841664" cy="16158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Freestyle Script" panose="030804020302050B0404" pitchFamily="66" charset="0"/>
              </a:rPr>
              <a:t>Eventos no Campo</a:t>
            </a:r>
            <a:endParaRPr lang="pt-BR" sz="99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76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Arial Narrow</vt:lpstr>
      <vt:lpstr>Bahnschrift SemiBold SemiConden</vt:lpstr>
      <vt:lpstr>Calibri</vt:lpstr>
      <vt:lpstr>Calibri Light</vt:lpstr>
      <vt:lpstr>Freestyle Script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Lista de apresentação</vt:lpstr>
      <vt:lpstr>NUMEROS SECRETÁRIOS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</dc:creator>
  <cp:lastModifiedBy>Microsoft</cp:lastModifiedBy>
  <cp:revision>41</cp:revision>
  <dcterms:created xsi:type="dcterms:W3CDTF">2021-07-23T22:54:16Z</dcterms:created>
  <dcterms:modified xsi:type="dcterms:W3CDTF">2021-12-05T11:20:47Z</dcterms:modified>
</cp:coreProperties>
</file>