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0EED-7A86-4292-BE23-E8F8DCA2F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B114A-5DB9-4638-B4C5-D7937196F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A0663-FA40-4CF9-A6C8-62C2BD37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F62FA-A19C-4BE4-8F5D-FEEFDD1D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81D5-2DDA-42BF-AABA-E7289EC1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21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E58E-400F-418A-80B4-6487AA6E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0F097-417E-418D-9788-65B2D6FC7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37C3-AA3D-4BFE-9EC5-8751AC8D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2A36-DE6A-4931-8B00-A78D93DB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4411-C23E-4F6F-8DE1-B6B9914C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89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51474-C5D5-45B5-8F2D-BDDB4B76E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73448-8AC0-48C4-B716-0DDD572FC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4BA80-6CE5-49BB-88CB-544708CF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539C-C2A0-44F8-BE8F-48AFEDD3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4773-E9D7-408C-A56D-9E1BD0B4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92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FDE6-A17F-4747-9EA4-9913687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B227-2019-4042-87F4-F538BD85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8CE8-EF56-41A3-93F1-E4C2A3C1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10EFA-BC2A-495C-AFDE-24232E43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E143C-21CE-4D08-852A-83C787C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91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9829-9446-4EAE-B586-E445B070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20E13-F119-4653-B7D8-012AEBB4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EC7A-FA4D-49AC-95B3-CA0368B0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F061-2BC8-4B27-969D-291DF0AE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C5D6B-1844-4FA6-B52E-80448DAC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38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421A-ED87-4E4B-8511-5ADC20EB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134C-A9C3-4423-B3F3-227647B41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A847D-EFC4-464B-944D-5DC7A9260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9AA68-8342-4F82-9956-ABC2B1B8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9F43F-9B09-4E9C-BB80-1C30CF4A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A7FA-E28E-44CF-983D-C5823B1C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79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E129-DFC5-4025-AFE3-8B04D428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F7CC0-B972-4C37-BCC7-40EF40A2D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3C014-63D8-457C-9C6D-70FAEDB41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BE6CB-27C2-4737-B6F0-5054BA973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631D2-3919-4E77-A641-76C5D7636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16AA7-072A-449C-9A4D-F00F5B2F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A3485-3B02-4594-BDAB-823FE450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1C476-EB8F-4E2E-8AA7-6992DC56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B71A-606A-4F35-B3AB-83F67C14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3956D-AD92-4DAF-8BF6-6510B0F9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4C1F5-07C9-47F3-93B9-B5D898A2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E73E6-0E6B-4D57-B999-335315B3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3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4E0A6-372B-4B17-8458-DF4A31E2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FE00C-3E05-4CCD-88B0-D164402E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203A1-3F99-4CD5-A2BF-F21B5DF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2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4D82-E127-4F4F-82AA-5361E74C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8E81-95F2-42F4-A268-965716B1F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68549-0F5C-4975-80CE-2FC48818A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DD423-A165-4122-8D7A-8DA39A44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66CB-3DA8-4936-B227-09210FAB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6071-00FA-42A5-83E1-C6BA7506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02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78D2-753E-4453-BA1E-CE8DA99B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061C6-F4AE-45A9-999D-28737137E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C818B-A858-47F5-9342-78D807FA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CB8C5-B0E5-4893-BD44-BC90A14A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22166-1290-41F0-9E9B-18CCA869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37D39-4BDB-4158-8947-3164FC2B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96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BAB3A-F60D-4279-8EFA-FB2E50A8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FF3-7C7F-45CB-90B3-56406793B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F3F0B-8188-431E-80F7-72C48DD2A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5E61-1A2F-4524-BE47-907ECD37A8E5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66E0-3B0F-471B-9BE1-B7B0DD9CA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E625-762B-43FD-B0FB-0F116C5ED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07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66DACB-2E2D-4633-BB7A-B6994BAA8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1980000"/>
            <a:ext cx="288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 i="1" dirty="0">
                <a:solidFill>
                  <a:srgbClr val="000000"/>
                </a:solidFill>
              </a:rPr>
              <a:t>Hierarchy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EB5DA37-C0A8-44ED-B3F7-D75C8AA14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10233"/>
            <a:ext cx="731520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900">
                <a:solidFill>
                  <a:srgbClr val="000000"/>
                </a:solidFill>
              </a:rPr>
              <a:t>5 basic cultural scales</a:t>
            </a:r>
          </a:p>
          <a:p>
            <a:pPr algn="ctr" eaLnBrk="1" hangingPunct="1"/>
            <a:r>
              <a:rPr lang="en-US" altLang="en-US" sz="1200">
                <a:solidFill>
                  <a:srgbClr val="000000"/>
                </a:solidFill>
              </a:rPr>
              <a:t>                                                                           - Adapted from Geert Hofstede &amp; Brooks Peterson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0344B0-442B-456E-9CC1-4829BC2D67C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3600000"/>
            <a:ext cx="4800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sm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F03C23-AF6F-4B67-926D-62C6993627C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4320000"/>
            <a:ext cx="4800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sm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5C26E0-3D2D-44BA-9409-7602F2B0A13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5040000"/>
            <a:ext cx="4800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sm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5E182E-590B-42DA-B423-4053C98D732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2880000"/>
            <a:ext cx="48006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sm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7B806-F436-47A9-A0FE-40DAA5EB6D1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2160000"/>
            <a:ext cx="4800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sm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5B8EA7F4-FD98-4302-9115-1C785499A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2700000"/>
            <a:ext cx="288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 i="1" dirty="0">
                <a:solidFill>
                  <a:srgbClr val="000000"/>
                </a:solidFill>
              </a:rPr>
              <a:t>Direct Communication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B2B1C8F-ABBA-437B-95E9-2F6A653B7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3420000"/>
            <a:ext cx="288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 i="1" dirty="0">
                <a:solidFill>
                  <a:srgbClr val="000000"/>
                </a:solidFill>
              </a:rPr>
              <a:t>Individual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2DAFB6F-BDB9-4B19-BA41-B1E1F103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4140000"/>
            <a:ext cx="288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 i="1" dirty="0">
                <a:solidFill>
                  <a:srgbClr val="000000"/>
                </a:solidFill>
              </a:rPr>
              <a:t>Task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43FDA6EF-448C-4D9D-8A0F-11B33BCA4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4860000"/>
            <a:ext cx="2880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 i="1" dirty="0">
                <a:solidFill>
                  <a:srgbClr val="000000"/>
                </a:solidFill>
              </a:rPr>
              <a:t>Risk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892D8529-05D7-49D2-98F5-3A00BC02A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000" y="1980000"/>
            <a:ext cx="288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</a:rPr>
              <a:t>Equality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B248577-B69D-461D-83F6-434F8BF81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000" y="2700000"/>
            <a:ext cx="288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</a:rPr>
              <a:t>Indirect Communication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4E1F293D-C274-4CCC-A2E9-E80B128D8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000" y="3420000"/>
            <a:ext cx="288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</a:rPr>
              <a:t>Group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93D12DBA-925B-4CE3-BF1E-D8FAD664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000" y="4140000"/>
            <a:ext cx="288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</a:rPr>
              <a:t>Relationship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5F357B9F-8DA0-470E-94F8-469D1D75A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000" y="4860000"/>
            <a:ext cx="288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</a:rPr>
              <a:t>Caution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676DC4CC-B91D-4305-9345-A5A0A33EB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0" y="1749089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1" dirty="0">
                <a:solidFill>
                  <a:srgbClr val="000000"/>
                </a:solidFill>
              </a:rPr>
              <a:t>1    2    3    4    5    6    7    8    9    10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D5428C-18C0-4103-B818-FECE302A4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780" y="6099679"/>
            <a:ext cx="2080532" cy="527131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751F1D5D-39FB-44CD-A727-DFA61B3B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0" y="2487970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1" dirty="0">
                <a:solidFill>
                  <a:srgbClr val="000000"/>
                </a:solidFill>
              </a:rPr>
              <a:t>1    2    3    4    5    6    7    8    9    10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002566DF-C8E3-43D7-AA4A-0267189F1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0" y="3209899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1" dirty="0">
                <a:solidFill>
                  <a:srgbClr val="000000"/>
                </a:solidFill>
              </a:rPr>
              <a:t>1    2    3    4    5    6    7    8    9    10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C548A4FB-E22E-4B92-9008-7CE00736E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0" y="3919889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1" dirty="0">
                <a:solidFill>
                  <a:srgbClr val="000000"/>
                </a:solidFill>
              </a:rPr>
              <a:t>1    2    3    4    5    6    7    8    9    10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440E07D8-FB02-4F1F-9176-3933B7BAE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0" y="4629879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1" dirty="0">
                <a:solidFill>
                  <a:srgbClr val="000000"/>
                </a:solidFill>
              </a:rPr>
              <a:t>1    2    3    4    5    6    7    8    9    10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2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Nakasako</dc:creator>
  <cp:lastModifiedBy>Ricardo Shimoda Nakasako</cp:lastModifiedBy>
  <cp:revision>7</cp:revision>
  <cp:lastPrinted>2018-12-18T17:25:59Z</cp:lastPrinted>
  <dcterms:created xsi:type="dcterms:W3CDTF">2018-12-18T17:10:37Z</dcterms:created>
  <dcterms:modified xsi:type="dcterms:W3CDTF">2019-01-22T03:36:43Z</dcterms:modified>
</cp:coreProperties>
</file>