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599F-667B-413B-8B7C-147A4167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13AF6-D228-42E7-BF9E-6828DF210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03A4-EDE2-4E1C-BAC1-E54FC141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1B23-6E82-4B55-B0BA-6F17BD37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E18-3D29-408E-BA89-65C6C5C7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7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21E-F9FA-4FFB-92ED-1389D407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48E2B-FED6-44B8-88A8-C44E256DF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5720-3A3F-445E-8516-4A91CB4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3A70-1FB5-4D60-BE67-73C5C89B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420A-A6A9-4703-81CA-4521E526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02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F61D5-360E-4082-8E95-C8A3F01CA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1EA79-CA0F-44F6-BEA9-A79D2A5F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C3B3-064C-4C84-B06A-17F38EA2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6469-522E-4297-837F-1C74ADC5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AB9D-74DF-4FD6-85DB-08A48CCB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46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F28A-B34D-44BF-BDBB-FD946218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AE8A-E3C2-4C09-8053-3CCE7B10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754C-0616-4FDD-ADF5-4E258808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83D4-103B-4384-8D00-BB248F86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CA0C-A387-42BD-A998-610686BE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4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AA8-A7B6-4E2E-AAD7-60DEFEB7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2117-A52A-4D4B-AB6A-84DC89A8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8B72-1AF0-427F-B2F1-9C735595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C08B-C444-464A-84F0-22E3016F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37FF-FA7D-4AB6-ACC0-5C16C8F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5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8249-ACA0-43AF-9C07-CD0D8B39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EBBA-FF03-49D4-BCA6-920D0E287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31B86-654B-485C-B1C8-D7D2C9F94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AB9CD-C7A1-41D6-9873-64D1FA41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74EAB-1F48-4B4C-A935-073E92D9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BEA8-72E8-4E10-97D4-A5F5042D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98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A5A4-750D-402A-A7E2-5687B536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262C-65E8-4CFA-869B-246A58FC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30716-E72F-44AE-9377-82330005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93EBD-4BE6-4F75-964B-381542E20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85911-6271-4C87-83C0-F053B61D7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5BEFD-36B2-44C7-93CB-5EBA0941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2B480-C1E3-4586-AC16-D46BA7A3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63F3A-8147-42D2-B451-5DAD5D73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7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3BB5-7FBC-44E7-B96A-DB69F8FB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F9EFE-C162-4884-BB96-21530CA9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B419-264E-4F3D-8B10-77B1A7FE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90B0C-E894-4D88-86B8-9916AC20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98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2A160-0689-45C9-8B78-1D990FC2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05217-F2CE-4F25-AD61-4A0F1B7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DCF34-72CD-45F7-B8A5-68BE8027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6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B9BD-1C99-4CB5-8C4D-39D7C610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8BA9-82E2-49C9-8052-ED9E79B3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76D44-7B57-488E-8065-34E40612D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01B7F-11FF-4BC8-A2F6-E7FB7E2B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593D7-7961-4AE3-A25D-F8BD21C1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D0708-8F9C-4794-9799-2574B7A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97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B2C8-FD05-481E-B6F0-B12F1D0D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9BA4A-6B79-43C7-ABB2-4DFF99DE1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96640-E8F4-4214-B6E4-4FB9D2627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5FA6-158E-4A16-ABDD-F8F0C66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B7A9-33E0-418A-9787-F01BF15E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DBCAA-BAA8-4EE7-AEE9-BFAE6695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01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D627B-1D2B-4D8E-8C63-84189730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5C2B-AD44-440C-A0C2-B5D819D5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ED00-569C-490C-83BD-7C84024BD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9D24-B2F9-46DE-A4DC-DE74009FEFE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86C3-DD76-478F-A660-D5C765E7A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A6E2-B8E4-44CF-8C83-FBC0672B9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8236E-B8A2-4D47-965C-2617CDE7C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5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D98F3497-C729-4885-925A-793A2A0852D6}"/>
              </a:ext>
            </a:extLst>
          </p:cNvPr>
          <p:cNvSpPr/>
          <p:nvPr/>
        </p:nvSpPr>
        <p:spPr>
          <a:xfrm>
            <a:off x="10375148" y="2934854"/>
            <a:ext cx="1274618" cy="988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DynamoDB</a:t>
            </a:r>
          </a:p>
          <a:p>
            <a:pPr algn="ctr"/>
            <a:r>
              <a:rPr lang="en-CA" dirty="0"/>
              <a:t>Tables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C597EB-07E4-4EF8-995C-2B73F0847F21}"/>
              </a:ext>
            </a:extLst>
          </p:cNvPr>
          <p:cNvCxnSpPr/>
          <p:nvPr/>
        </p:nvCxnSpPr>
        <p:spPr>
          <a:xfrm>
            <a:off x="9823508" y="0"/>
            <a:ext cx="0" cy="6858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BC3667-1699-450D-81A1-CB74E313848B}"/>
              </a:ext>
            </a:extLst>
          </p:cNvPr>
          <p:cNvCxnSpPr/>
          <p:nvPr/>
        </p:nvCxnSpPr>
        <p:spPr>
          <a:xfrm>
            <a:off x="6795083" y="0"/>
            <a:ext cx="0" cy="6858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3D511-1CE8-47E5-AFE2-7FAD611D5E4B}"/>
              </a:ext>
            </a:extLst>
          </p:cNvPr>
          <p:cNvCxnSpPr/>
          <p:nvPr/>
        </p:nvCxnSpPr>
        <p:spPr>
          <a:xfrm>
            <a:off x="3372374" y="0"/>
            <a:ext cx="67112" cy="6858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A26583-1FAF-4DA0-B3A4-657CD8F9940A}"/>
              </a:ext>
            </a:extLst>
          </p:cNvPr>
          <p:cNvSpPr/>
          <p:nvPr/>
        </p:nvSpPr>
        <p:spPr>
          <a:xfrm>
            <a:off x="7233353" y="3022133"/>
            <a:ext cx="2046895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Get Player Score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812368-FC6F-4C83-A686-1A3A5001EBFD}"/>
              </a:ext>
            </a:extLst>
          </p:cNvPr>
          <p:cNvSpPr/>
          <p:nvPr/>
        </p:nvSpPr>
        <p:spPr>
          <a:xfrm>
            <a:off x="7290033" y="286624"/>
            <a:ext cx="2046895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Players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D805F9-8D63-4C60-B427-628AC34E56D1}"/>
              </a:ext>
            </a:extLst>
          </p:cNvPr>
          <p:cNvSpPr/>
          <p:nvPr/>
        </p:nvSpPr>
        <p:spPr>
          <a:xfrm>
            <a:off x="7217475" y="5350776"/>
            <a:ext cx="2046895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 Player Score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D7FF9F-9C12-4DDA-91FC-24B5FE92DA86}"/>
              </a:ext>
            </a:extLst>
          </p:cNvPr>
          <p:cNvSpPr/>
          <p:nvPr/>
        </p:nvSpPr>
        <p:spPr>
          <a:xfrm>
            <a:off x="671128" y="329967"/>
            <a:ext cx="2046895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Simulation</a:t>
            </a:r>
          </a:p>
          <a:p>
            <a:pPr algn="ctr"/>
            <a:r>
              <a:rPr lang="en-CA" dirty="0"/>
              <a:t>Script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E5DA3B-49C9-480D-B47F-035A574530A7}"/>
              </a:ext>
            </a:extLst>
          </p:cNvPr>
          <p:cNvCxnSpPr/>
          <p:nvPr/>
        </p:nvCxnSpPr>
        <p:spPr>
          <a:xfrm>
            <a:off x="2718023" y="528506"/>
            <a:ext cx="4572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D9C343D-0335-48A9-8A96-509755EF1594}"/>
              </a:ext>
            </a:extLst>
          </p:cNvPr>
          <p:cNvSpPr/>
          <p:nvPr/>
        </p:nvSpPr>
        <p:spPr>
          <a:xfrm>
            <a:off x="4794319" y="573944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A8DA41-C032-4C7B-BDF2-07974B439433}"/>
              </a:ext>
            </a:extLst>
          </p:cNvPr>
          <p:cNvCxnSpPr>
            <a:cxnSpLocks/>
          </p:cNvCxnSpPr>
          <p:nvPr/>
        </p:nvCxnSpPr>
        <p:spPr>
          <a:xfrm flipH="1" flipV="1">
            <a:off x="2718023" y="906010"/>
            <a:ext cx="45153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CB5A3339-9A9B-4B60-AAB4-7A2A4BCF16D9}"/>
              </a:ext>
            </a:extLst>
          </p:cNvPr>
          <p:cNvSpPr/>
          <p:nvPr/>
        </p:nvSpPr>
        <p:spPr>
          <a:xfrm>
            <a:off x="824925" y="2881617"/>
            <a:ext cx="1543566" cy="10402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LogFile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481D3C-0C49-4F15-B24E-F7094EB13C52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1694576" y="1143699"/>
            <a:ext cx="8324" cy="1737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F6D8EF6-05D4-4776-A32C-D8D5B95D04F0}"/>
              </a:ext>
            </a:extLst>
          </p:cNvPr>
          <p:cNvSpPr/>
          <p:nvPr/>
        </p:nvSpPr>
        <p:spPr>
          <a:xfrm>
            <a:off x="3892500" y="1937157"/>
            <a:ext cx="2046895" cy="3020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Matchmaking</a:t>
            </a:r>
          </a:p>
          <a:p>
            <a:pPr algn="ctr"/>
            <a:r>
              <a:rPr lang="en-CA" dirty="0"/>
              <a:t>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717FE0-EE23-4A3C-9B34-3137E40B90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642532" y="1100356"/>
            <a:ext cx="2273416" cy="83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440064-DC09-492B-AD6F-EA8D58C7F869}"/>
              </a:ext>
            </a:extLst>
          </p:cNvPr>
          <p:cNvSpPr/>
          <p:nvPr/>
        </p:nvSpPr>
        <p:spPr>
          <a:xfrm>
            <a:off x="3537026" y="1204468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CF859-8EB2-47F0-AD15-C2F8DF72A301}"/>
              </a:ext>
            </a:extLst>
          </p:cNvPr>
          <p:cNvSpPr txBox="1"/>
          <p:nvPr/>
        </p:nvSpPr>
        <p:spPr>
          <a:xfrm>
            <a:off x="3733787" y="1128211"/>
            <a:ext cx="87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EE867-8779-4283-A4FF-6120DEEEF968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5939395" y="3428999"/>
            <a:ext cx="1293958" cy="18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251CC9B-065C-436F-90B9-B6402944A03A}"/>
              </a:ext>
            </a:extLst>
          </p:cNvPr>
          <p:cNvSpPr/>
          <p:nvPr/>
        </p:nvSpPr>
        <p:spPr>
          <a:xfrm>
            <a:off x="6567459" y="2427915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655C14-02C7-42A7-8E9B-3192CD5085C1}"/>
              </a:ext>
            </a:extLst>
          </p:cNvPr>
          <p:cNvSpPr txBox="1"/>
          <p:nvPr/>
        </p:nvSpPr>
        <p:spPr>
          <a:xfrm>
            <a:off x="6778557" y="2364188"/>
            <a:ext cx="87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0CD48D-89C4-4AE2-A479-28E2CB04D3FD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9336928" y="693490"/>
            <a:ext cx="1675529" cy="22413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8CE136-109E-4584-82E8-2498D69DAEF9}"/>
              </a:ext>
            </a:extLst>
          </p:cNvPr>
          <p:cNvCxnSpPr>
            <a:cxnSpLocks/>
            <a:stCxn id="12" idx="3"/>
            <a:endCxn id="4" idx="2"/>
          </p:cNvCxnSpPr>
          <p:nvPr/>
        </p:nvCxnSpPr>
        <p:spPr>
          <a:xfrm>
            <a:off x="9280248" y="3428999"/>
            <a:ext cx="109490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A42272-8AAC-4CCC-A93B-69E68FDAD60D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9264370" y="3923145"/>
            <a:ext cx="1748087" cy="18344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59D9985-DF68-4A4F-AD03-413BE218B571}"/>
              </a:ext>
            </a:extLst>
          </p:cNvPr>
          <p:cNvSpPr/>
          <p:nvPr/>
        </p:nvSpPr>
        <p:spPr>
          <a:xfrm>
            <a:off x="10296354" y="1657929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09D09A-B00A-42C2-9239-9778F751301B}"/>
              </a:ext>
            </a:extLst>
          </p:cNvPr>
          <p:cNvSpPr/>
          <p:nvPr/>
        </p:nvSpPr>
        <p:spPr>
          <a:xfrm>
            <a:off x="9523570" y="3151464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17362D-293D-444D-842E-9B5E44CBD136}"/>
              </a:ext>
            </a:extLst>
          </p:cNvPr>
          <p:cNvSpPr txBox="1"/>
          <p:nvPr/>
        </p:nvSpPr>
        <p:spPr>
          <a:xfrm>
            <a:off x="9718517" y="3083045"/>
            <a:ext cx="87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74BAC7-7BF5-4405-8461-6396BFF59E71}"/>
              </a:ext>
            </a:extLst>
          </p:cNvPr>
          <p:cNvCxnSpPr>
            <a:cxnSpLocks/>
          </p:cNvCxnSpPr>
          <p:nvPr/>
        </p:nvCxnSpPr>
        <p:spPr>
          <a:xfrm>
            <a:off x="2164360" y="1143699"/>
            <a:ext cx="1275126" cy="4613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15A819-B437-400B-9C56-3FE9596508E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422708" y="5757642"/>
            <a:ext cx="3794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A0B70E-A610-48C8-8610-B20B41B794A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2368492" y="1143702"/>
            <a:ext cx="1524008" cy="2303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A314130-88AB-495D-B037-1E34CEB888AA}"/>
              </a:ext>
            </a:extLst>
          </p:cNvPr>
          <p:cNvSpPr/>
          <p:nvPr/>
        </p:nvSpPr>
        <p:spPr>
          <a:xfrm>
            <a:off x="3008867" y="1859560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FC7C805-6E3F-41AC-BDAD-049F0DD3AE7B}"/>
              </a:ext>
            </a:extLst>
          </p:cNvPr>
          <p:cNvSpPr/>
          <p:nvPr/>
        </p:nvSpPr>
        <p:spPr>
          <a:xfrm>
            <a:off x="4489994" y="5800987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EF7CAF-361C-4A23-86C0-7C5E59E82785}"/>
              </a:ext>
            </a:extLst>
          </p:cNvPr>
          <p:cNvSpPr txBox="1"/>
          <p:nvPr/>
        </p:nvSpPr>
        <p:spPr>
          <a:xfrm>
            <a:off x="4682604" y="5737260"/>
            <a:ext cx="87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72EA73-D72F-403E-A4C8-201252AA128B}"/>
              </a:ext>
            </a:extLst>
          </p:cNvPr>
          <p:cNvSpPr txBox="1"/>
          <p:nvPr/>
        </p:nvSpPr>
        <p:spPr>
          <a:xfrm>
            <a:off x="10453276" y="4658118"/>
            <a:ext cx="87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CA590F-53B2-43B4-BDDA-BE24B697B803}"/>
              </a:ext>
            </a:extLst>
          </p:cNvPr>
          <p:cNvSpPr/>
          <p:nvPr/>
        </p:nvSpPr>
        <p:spPr>
          <a:xfrm>
            <a:off x="10245140" y="4740825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64DD635-5784-48F8-AD80-7679C2E45607}"/>
              </a:ext>
            </a:extLst>
          </p:cNvPr>
          <p:cNvSpPr/>
          <p:nvPr/>
        </p:nvSpPr>
        <p:spPr>
          <a:xfrm>
            <a:off x="1412964" y="1937157"/>
            <a:ext cx="243258" cy="24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7419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434FD7C-96A9-4C54-B111-B3C37F097A76}"/>
              </a:ext>
            </a:extLst>
          </p:cNvPr>
          <p:cNvSpPr/>
          <p:nvPr/>
        </p:nvSpPr>
        <p:spPr>
          <a:xfrm>
            <a:off x="1610686" y="218112"/>
            <a:ext cx="1937857" cy="9479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Queue Player Request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B6F161-EE55-4CB5-9A3B-7F39721203CD}"/>
              </a:ext>
            </a:extLst>
          </p:cNvPr>
          <p:cNvSpPr/>
          <p:nvPr/>
        </p:nvSpPr>
        <p:spPr>
          <a:xfrm>
            <a:off x="444616" y="545283"/>
            <a:ext cx="293614" cy="2936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FEE46-4BFA-4A6A-8409-E303760B46FD}"/>
              </a:ext>
            </a:extLst>
          </p:cNvPr>
          <p:cNvCxnSpPr>
            <a:stCxn id="6" idx="6"/>
            <a:endCxn id="5" idx="1"/>
          </p:cNvCxnSpPr>
          <p:nvPr/>
        </p:nvCxnSpPr>
        <p:spPr>
          <a:xfrm flipV="1">
            <a:off x="738230" y="692090"/>
            <a:ext cx="8724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D9C086-BE5F-4D7E-AB67-816CC30F164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79614" y="1166068"/>
            <a:ext cx="1" cy="671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C2926C67-4EF7-4FA6-BE2D-C71EFE957206}"/>
              </a:ext>
            </a:extLst>
          </p:cNvPr>
          <p:cNvSpPr/>
          <p:nvPr/>
        </p:nvSpPr>
        <p:spPr>
          <a:xfrm>
            <a:off x="1698783" y="1845580"/>
            <a:ext cx="1761662" cy="12751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== 3?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1F370-2FC8-435C-B48C-322260C3548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460445" y="2483143"/>
            <a:ext cx="524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2B358-2608-4BA8-BDBF-9BA6BE348113}"/>
              </a:ext>
            </a:extLst>
          </p:cNvPr>
          <p:cNvCxnSpPr>
            <a:cxnSpLocks/>
          </p:cNvCxnSpPr>
          <p:nvPr/>
        </p:nvCxnSpPr>
        <p:spPr>
          <a:xfrm flipH="1">
            <a:off x="2579613" y="3129097"/>
            <a:ext cx="1" cy="671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90092A0-9739-475C-9BE0-4AF9B872CEC6}"/>
              </a:ext>
            </a:extLst>
          </p:cNvPr>
          <p:cNvSpPr/>
          <p:nvPr/>
        </p:nvSpPr>
        <p:spPr>
          <a:xfrm>
            <a:off x="1610686" y="3758269"/>
            <a:ext cx="1937857" cy="9479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Dequeue Player Request (x3)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01CFED2-D014-4D91-A18D-A57CD360D7F8}"/>
              </a:ext>
            </a:extLst>
          </p:cNvPr>
          <p:cNvSpPr/>
          <p:nvPr/>
        </p:nvSpPr>
        <p:spPr>
          <a:xfrm>
            <a:off x="3984771" y="3758269"/>
            <a:ext cx="1937857" cy="9479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Calculate Handicap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A5C896B-9B99-47A9-9FB8-B2289D788775}"/>
              </a:ext>
            </a:extLst>
          </p:cNvPr>
          <p:cNvSpPr/>
          <p:nvPr/>
        </p:nvSpPr>
        <p:spPr>
          <a:xfrm>
            <a:off x="6342078" y="3758269"/>
            <a:ext cx="1937857" cy="9479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 </a:t>
            </a:r>
            <a:r>
              <a:rPr lang="en-CA" dirty="0" err="1"/>
              <a:t>GameID</a:t>
            </a:r>
            <a:endParaRPr lang="en-CA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0230BF1-6EC5-4115-9BC6-C155AE386914}"/>
              </a:ext>
            </a:extLst>
          </p:cNvPr>
          <p:cNvSpPr/>
          <p:nvPr/>
        </p:nvSpPr>
        <p:spPr>
          <a:xfrm>
            <a:off x="3984771" y="2009165"/>
            <a:ext cx="1937857" cy="9479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Wait for player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37CC716-E5E5-4A02-96E6-399160FD66DC}"/>
              </a:ext>
            </a:extLst>
          </p:cNvPr>
          <p:cNvSpPr/>
          <p:nvPr/>
        </p:nvSpPr>
        <p:spPr>
          <a:xfrm>
            <a:off x="7147422" y="2336335"/>
            <a:ext cx="293614" cy="2936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E80750-BA68-4C15-943C-9DE5155CEB39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>
            <a:off x="5922628" y="2483143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277191-BA36-4EB4-950F-AAF9D81D826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548543" y="4232247"/>
            <a:ext cx="436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2FD324-AD97-4413-9792-92A69EDC9FE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922628" y="4232247"/>
            <a:ext cx="419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9B706D-90F2-4C52-8E72-5347461628FA}"/>
              </a:ext>
            </a:extLst>
          </p:cNvPr>
          <p:cNvCxnSpPr>
            <a:cxnSpLocks/>
            <a:stCxn id="23" idx="0"/>
            <a:endCxn id="25" idx="4"/>
          </p:cNvCxnSpPr>
          <p:nvPr/>
        </p:nvCxnSpPr>
        <p:spPr>
          <a:xfrm flipH="1" flipV="1">
            <a:off x="7294229" y="2629950"/>
            <a:ext cx="16778" cy="1128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4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Nakasako</dc:creator>
  <cp:lastModifiedBy>Ricardo Nakasako</cp:lastModifiedBy>
  <cp:revision>4</cp:revision>
  <dcterms:created xsi:type="dcterms:W3CDTF">2020-04-06T01:59:59Z</dcterms:created>
  <dcterms:modified xsi:type="dcterms:W3CDTF">2020-04-06T14:14:23Z</dcterms:modified>
</cp:coreProperties>
</file>