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7"/>
  </p:notesMasterIdLst>
  <p:sldIdLst>
    <p:sldId id="256" r:id="rId3"/>
    <p:sldId id="257" r:id="rId4"/>
    <p:sldId id="315" r:id="rId5"/>
    <p:sldId id="274" r:id="rId6"/>
    <p:sldId id="260" r:id="rId7"/>
    <p:sldId id="266" r:id="rId8"/>
    <p:sldId id="312" r:id="rId9"/>
    <p:sldId id="265" r:id="rId10"/>
    <p:sldId id="314" r:id="rId11"/>
    <p:sldId id="258" r:id="rId12"/>
    <p:sldId id="313" r:id="rId13"/>
    <p:sldId id="316" r:id="rId14"/>
    <p:sldId id="264" r:id="rId15"/>
    <p:sldId id="31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4C5A57-1397-4FF8-B3EE-C2968A0CBB44}">
  <a:tblStyle styleId="{494C5A57-1397-4FF8-B3EE-C2968A0C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0169-6A4E-46D7-8AFF-6418749BE6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b74d54a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b74d54a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90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705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b90da908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b90da908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8" name="Google Shape;13188;g1eb98da77d5_0_27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9" name="Google Shape;13189;g1eb98da77d5_0_27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b90da90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b90da90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0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b90da908d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eb90da908d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b90da908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b90da908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2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b90da908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b90da908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4d54a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4d54a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4647" t="235" b="361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11625" y="1240400"/>
            <a:ext cx="4345500" cy="12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11587" y="3345025"/>
            <a:ext cx="4345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 rotWithShape="1">
          <a:blip r:embed="rId2">
            <a:alphaModFix/>
          </a:blip>
          <a:srcRect t="36406" r="24647"/>
          <a:stretch/>
        </p:blipFill>
        <p:spPr>
          <a:xfrm>
            <a:off x="-45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 rotWithShape="1">
          <a:blip r:embed="rId2">
            <a:alphaModFix amt="32000"/>
          </a:blip>
          <a:srcRect t="36406" r="24647"/>
          <a:stretch/>
        </p:blipFill>
        <p:spPr>
          <a:xfrm rot="10800000">
            <a:off x="-45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36406" r="24647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  <a:effectLst>
            <a:outerShdw blurRad="3571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l="24647" t="36406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14128" t="36413" r="10519" b="-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2517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386946" y="2039935"/>
            <a:ext cx="261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1386946" y="1727625"/>
            <a:ext cx="26187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3882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1386946" y="3753577"/>
            <a:ext cx="261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6"/>
          </p:nvPr>
        </p:nvSpPr>
        <p:spPr>
          <a:xfrm>
            <a:off x="1386946" y="3441267"/>
            <a:ext cx="26187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5145925" y="162517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5812865" y="2039935"/>
            <a:ext cx="2613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9"/>
          </p:nvPr>
        </p:nvSpPr>
        <p:spPr>
          <a:xfrm>
            <a:off x="5812865" y="1727625"/>
            <a:ext cx="26133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45925" y="3338825"/>
            <a:ext cx="6642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5812865" y="3753577"/>
            <a:ext cx="2613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5"/>
          </p:nvPr>
        </p:nvSpPr>
        <p:spPr>
          <a:xfrm>
            <a:off x="5812865" y="3441267"/>
            <a:ext cx="26133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l="2200" t="18206" r="22447" b="1820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720000" y="2348856"/>
            <a:ext cx="25896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20000" y="1258063"/>
            <a:ext cx="25896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l="24647" t="36406"/>
          <a:stretch/>
        </p:blipFill>
        <p:spPr>
          <a:xfrm flipH="1">
            <a:off x="3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15" y="3186551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715099" y="2874275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3352893" y="3498826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4"/>
          </p:nvPr>
        </p:nvSpPr>
        <p:spPr>
          <a:xfrm>
            <a:off x="3352890" y="3186550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5"/>
          </p:nvPr>
        </p:nvSpPr>
        <p:spPr>
          <a:xfrm>
            <a:off x="5990672" y="3811101"/>
            <a:ext cx="2423400" cy="79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6"/>
          </p:nvPr>
        </p:nvSpPr>
        <p:spPr>
          <a:xfrm>
            <a:off x="5990681" y="3498825"/>
            <a:ext cx="24234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l="24647" t="13742" b="2266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715120" y="1727550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1415275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5529720" y="1727550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5529700" y="1415275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715120" y="3448275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715100" y="3136000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5529720" y="3448275"/>
            <a:ext cx="2899200" cy="9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5529700" y="3136000"/>
            <a:ext cx="28992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l="21663" t="29112" r="2983" b="7294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354300" y="323250"/>
            <a:ext cx="84354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5120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2"/>
          </p:nvPr>
        </p:nvSpPr>
        <p:spPr>
          <a:xfrm>
            <a:off x="715100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3"/>
          </p:nvPr>
        </p:nvSpPr>
        <p:spPr>
          <a:xfrm>
            <a:off x="6067208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4"/>
          </p:nvPr>
        </p:nvSpPr>
        <p:spPr>
          <a:xfrm>
            <a:off x="6067188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5"/>
          </p:nvPr>
        </p:nvSpPr>
        <p:spPr>
          <a:xfrm>
            <a:off x="3391170" y="2239175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6"/>
          </p:nvPr>
        </p:nvSpPr>
        <p:spPr>
          <a:xfrm>
            <a:off x="3391150" y="1926900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7"/>
          </p:nvPr>
        </p:nvSpPr>
        <p:spPr>
          <a:xfrm>
            <a:off x="715120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8"/>
          </p:nvPr>
        </p:nvSpPr>
        <p:spPr>
          <a:xfrm>
            <a:off x="715100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9"/>
          </p:nvPr>
        </p:nvSpPr>
        <p:spPr>
          <a:xfrm>
            <a:off x="6067208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3"/>
          </p:nvPr>
        </p:nvSpPr>
        <p:spPr>
          <a:xfrm>
            <a:off x="6067188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4"/>
          </p:nvPr>
        </p:nvSpPr>
        <p:spPr>
          <a:xfrm>
            <a:off x="3391170" y="4106600"/>
            <a:ext cx="2356800" cy="5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5"/>
          </p:nvPr>
        </p:nvSpPr>
        <p:spPr>
          <a:xfrm>
            <a:off x="3391150" y="3794325"/>
            <a:ext cx="2356800" cy="38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4" r:id="rId6"/>
    <p:sldLayoutId id="2147483667" r:id="rId7"/>
    <p:sldLayoutId id="2147483669" r:id="rId8"/>
    <p:sldLayoutId id="2147483670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>
            <a:off x="3579000" y="323250"/>
            <a:ext cx="52107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4011625" y="1240400"/>
            <a:ext cx="4345500" cy="12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Manager</a:t>
            </a:r>
            <a:endParaRPr dirty="0"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011587" y="3345025"/>
            <a:ext cx="4345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manager with MFA</a:t>
            </a:r>
            <a:endParaRPr dirty="0"/>
          </a:p>
        </p:txBody>
      </p:sp>
      <p:grpSp>
        <p:nvGrpSpPr>
          <p:cNvPr id="200" name="Google Shape;200;p35"/>
          <p:cNvGrpSpPr/>
          <p:nvPr/>
        </p:nvGrpSpPr>
        <p:grpSpPr>
          <a:xfrm>
            <a:off x="4020763" y="2841338"/>
            <a:ext cx="4299225" cy="181938"/>
            <a:chOff x="4004025" y="2914825"/>
            <a:chExt cx="4299225" cy="181938"/>
          </a:xfrm>
        </p:grpSpPr>
        <p:sp>
          <p:nvSpPr>
            <p:cNvPr id="201" name="Google Shape;201;p35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03" name="Google Shape;203;p35"/>
            <p:cNvCxnSpPr>
              <a:stCxn id="204" idx="2"/>
              <a:endCxn id="205" idx="2"/>
            </p:cNvCxnSpPr>
            <p:nvPr/>
          </p:nvCxnSpPr>
          <p:spPr>
            <a:xfrm>
              <a:off x="6233175" y="3082813"/>
              <a:ext cx="5028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6" name="Google Shape;206;p35"/>
            <p:cNvGrpSpPr/>
            <p:nvPr/>
          </p:nvGrpSpPr>
          <p:grpSpPr>
            <a:xfrm>
              <a:off x="4031925" y="2914825"/>
              <a:ext cx="4271325" cy="181938"/>
              <a:chOff x="4031925" y="2914825"/>
              <a:chExt cx="4271325" cy="181938"/>
            </a:xfrm>
          </p:grpSpPr>
          <p:sp>
            <p:nvSpPr>
              <p:cNvPr id="207" name="Google Shape;207;p35"/>
              <p:cNvSpPr/>
              <p:nvPr/>
            </p:nvSpPr>
            <p:spPr>
              <a:xfrm>
                <a:off x="4480275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35"/>
              <p:cNvSpPr/>
              <p:nvPr/>
            </p:nvSpPr>
            <p:spPr>
              <a:xfrm>
                <a:off x="56841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6233175" y="30688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35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35"/>
              <p:cNvSpPr/>
              <p:nvPr/>
            </p:nvSpPr>
            <p:spPr>
              <a:xfrm>
                <a:off x="72493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>
                <a:off x="7791750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11" name="Google Shape;211;p35"/>
              <p:cNvCxnSpPr>
                <a:stCxn id="201" idx="6"/>
                <a:endCxn id="207" idx="2"/>
              </p:cNvCxnSpPr>
              <p:nvPr/>
            </p:nvCxnSpPr>
            <p:spPr>
              <a:xfrm rot="10800000" flipH="1">
                <a:off x="4031925" y="2928875"/>
                <a:ext cx="4485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5"/>
              <p:cNvCxnSpPr>
                <a:stCxn id="207" idx="6"/>
                <a:endCxn id="202" idx="2"/>
              </p:cNvCxnSpPr>
              <p:nvPr/>
            </p:nvCxnSpPr>
            <p:spPr>
              <a:xfrm>
                <a:off x="4508175" y="2928775"/>
                <a:ext cx="5367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5"/>
              <p:cNvCxnSpPr>
                <a:stCxn id="202" idx="6"/>
                <a:endCxn id="208" idx="2"/>
              </p:cNvCxnSpPr>
              <p:nvPr/>
            </p:nvCxnSpPr>
            <p:spPr>
              <a:xfrm rot="10800000" flipH="1">
                <a:off x="5072625" y="2928875"/>
                <a:ext cx="611400" cy="96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5"/>
              <p:cNvCxnSpPr>
                <a:stCxn id="208" idx="6"/>
                <a:endCxn id="204" idx="2"/>
              </p:cNvCxnSpPr>
              <p:nvPr/>
            </p:nvCxnSpPr>
            <p:spPr>
              <a:xfrm>
                <a:off x="5712050" y="2928775"/>
                <a:ext cx="5211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5"/>
              <p:cNvCxnSpPr>
                <a:stCxn id="205" idx="6"/>
                <a:endCxn id="209" idx="2"/>
              </p:cNvCxnSpPr>
              <p:nvPr/>
            </p:nvCxnSpPr>
            <p:spPr>
              <a:xfrm rot="10800000" flipH="1">
                <a:off x="6763800" y="2928900"/>
                <a:ext cx="4857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5"/>
              <p:cNvCxnSpPr>
                <a:stCxn id="209" idx="6"/>
                <a:endCxn id="210" idx="2"/>
              </p:cNvCxnSpPr>
              <p:nvPr/>
            </p:nvCxnSpPr>
            <p:spPr>
              <a:xfrm>
                <a:off x="7277250" y="2928775"/>
                <a:ext cx="5145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35"/>
              <p:cNvCxnSpPr>
                <a:stCxn id="210" idx="6"/>
                <a:endCxn id="218" idx="2"/>
              </p:cNvCxnSpPr>
              <p:nvPr/>
            </p:nvCxnSpPr>
            <p:spPr>
              <a:xfrm rot="10800000" flipH="1">
                <a:off x="7819650" y="2928913"/>
                <a:ext cx="4836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pic>
        <p:nvPicPr>
          <p:cNvPr id="2050" name="Picture 2" descr="RUN - European University">
            <a:extLst>
              <a:ext uri="{FF2B5EF4-FFF2-40B4-BE49-F238E27FC236}">
                <a16:creationId xmlns:a16="http://schemas.microsoft.com/office/drawing/2014/main" id="{B37BC49E-90E8-265E-8B9A-F7DC263E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7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720000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1386946" y="2039935"/>
            <a:ext cx="2618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your passwords with a master password.</a:t>
            </a:r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Aplication workflow</a:t>
            </a:r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subTitle" idx="3"/>
          </p:nvPr>
        </p:nvSpPr>
        <p:spPr>
          <a:xfrm>
            <a:off x="1386946" y="1727625"/>
            <a:ext cx="26187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in the aplication</a:t>
            </a:r>
            <a:endParaRPr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title" idx="4"/>
          </p:nvPr>
        </p:nvSpPr>
        <p:spPr>
          <a:xfrm>
            <a:off x="720000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5"/>
          </p:nvPr>
        </p:nvSpPr>
        <p:spPr>
          <a:xfrm>
            <a:off x="1386946" y="3753576"/>
            <a:ext cx="2618700" cy="650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manage the stored passwords</a:t>
            </a:r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6"/>
          </p:nvPr>
        </p:nvSpPr>
        <p:spPr>
          <a:xfrm>
            <a:off x="1386946" y="3441267"/>
            <a:ext cx="3185054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window</a:t>
            </a:r>
            <a:endParaRPr dirty="0"/>
          </a:p>
        </p:txBody>
      </p:sp>
      <p:sp>
        <p:nvSpPr>
          <p:cNvPr id="239" name="Google Shape;239;p37"/>
          <p:cNvSpPr txBox="1">
            <a:spLocks noGrp="1"/>
          </p:cNvSpPr>
          <p:nvPr>
            <p:ph type="title" idx="7"/>
          </p:nvPr>
        </p:nvSpPr>
        <p:spPr>
          <a:xfrm>
            <a:off x="5145925" y="162517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8"/>
          </p:nvPr>
        </p:nvSpPr>
        <p:spPr>
          <a:xfrm>
            <a:off x="5812865" y="2039935"/>
            <a:ext cx="261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to add password (Also a button to add test mails)</a:t>
            </a:r>
          </a:p>
        </p:txBody>
      </p:sp>
      <p:sp>
        <p:nvSpPr>
          <p:cNvPr id="241" name="Google Shape;241;p37"/>
          <p:cNvSpPr txBox="1">
            <a:spLocks noGrp="1"/>
          </p:cNvSpPr>
          <p:nvPr>
            <p:ph type="subTitle" idx="9"/>
          </p:nvPr>
        </p:nvSpPr>
        <p:spPr>
          <a:xfrm>
            <a:off x="5812865" y="1727625"/>
            <a:ext cx="2613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user-password</a:t>
            </a:r>
            <a:endParaRPr dirty="0"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 idx="13"/>
          </p:nvPr>
        </p:nvSpPr>
        <p:spPr>
          <a:xfrm>
            <a:off x="5145925" y="3338825"/>
            <a:ext cx="66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14"/>
          </p:nvPr>
        </p:nvSpPr>
        <p:spPr>
          <a:xfrm>
            <a:off x="5812865" y="3753577"/>
            <a:ext cx="261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Administrate all the users and manage the sites and the passwords</a:t>
            </a:r>
            <a:endParaRPr dirty="0"/>
          </a:p>
        </p:txBody>
      </p:sp>
      <p:sp>
        <p:nvSpPr>
          <p:cNvPr id="244" name="Google Shape;244;p37"/>
          <p:cNvSpPr txBox="1">
            <a:spLocks noGrp="1"/>
          </p:cNvSpPr>
          <p:nvPr>
            <p:ph type="subTitle" idx="15"/>
          </p:nvPr>
        </p:nvSpPr>
        <p:spPr>
          <a:xfrm>
            <a:off x="5812865" y="3441267"/>
            <a:ext cx="26133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Manage</a:t>
            </a:r>
            <a:r>
              <a:rPr lang="es-ES" dirty="0"/>
              <a:t> </a:t>
            </a:r>
            <a:r>
              <a:rPr lang="en" dirty="0"/>
              <a:t>the</a:t>
            </a:r>
            <a:r>
              <a:rPr lang="es-ES" dirty="0"/>
              <a:t> </a:t>
            </a:r>
            <a:r>
              <a:rPr lang="es-ES" dirty="0" err="1"/>
              <a:t>passwords</a:t>
            </a:r>
            <a:endParaRPr dirty="0"/>
          </a:p>
        </p:txBody>
      </p:sp>
      <p:cxnSp>
        <p:nvCxnSpPr>
          <p:cNvPr id="245" name="Google Shape;245;p37"/>
          <p:cNvCxnSpPr>
            <a:stCxn id="232" idx="2"/>
            <a:endCxn id="236" idx="0"/>
          </p:cNvCxnSpPr>
          <p:nvPr/>
        </p:nvCxnSpPr>
        <p:spPr>
          <a:xfrm>
            <a:off x="1052100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7"/>
          <p:cNvCxnSpPr>
            <a:stCxn id="239" idx="2"/>
            <a:endCxn id="242" idx="0"/>
          </p:cNvCxnSpPr>
          <p:nvPr/>
        </p:nvCxnSpPr>
        <p:spPr>
          <a:xfrm>
            <a:off x="5478025" y="2218575"/>
            <a:ext cx="0" cy="11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" name="Google Shape;247;p37"/>
          <p:cNvCxnSpPr>
            <a:stCxn id="236" idx="2"/>
            <a:endCxn id="239" idx="0"/>
          </p:cNvCxnSpPr>
          <p:nvPr/>
        </p:nvCxnSpPr>
        <p:spPr>
          <a:xfrm rot="-5400000">
            <a:off x="2111550" y="565775"/>
            <a:ext cx="2307000" cy="4425900"/>
          </a:xfrm>
          <a:prstGeom prst="bentConnector5">
            <a:avLst>
              <a:gd name="adj1" fmla="val -27874"/>
              <a:gd name="adj2" fmla="val 86465"/>
              <a:gd name="adj3" fmla="val 1103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execution</a:t>
            </a: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40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Ideas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3235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are three important ideas</a:t>
            </a:r>
            <a:endParaRPr dirty="0"/>
          </a:p>
        </p:txBody>
      </p:sp>
      <p:sp>
        <p:nvSpPr>
          <p:cNvPr id="329" name="Google Shape;329;p43"/>
          <p:cNvSpPr txBox="1">
            <a:spLocks noGrp="1"/>
          </p:cNvSpPr>
          <p:nvPr>
            <p:ph type="subTitle" idx="1"/>
          </p:nvPr>
        </p:nvSpPr>
        <p:spPr>
          <a:xfrm>
            <a:off x="715115" y="3186551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</a:t>
            </a:r>
            <a:r>
              <a:rPr lang="en" dirty="0"/>
              <a:t>ploadding the code to the web so any user can access anywhere</a:t>
            </a:r>
            <a:endParaRPr dirty="0"/>
          </a:p>
        </p:txBody>
      </p:sp>
      <p:sp>
        <p:nvSpPr>
          <p:cNvPr id="330" name="Google Shape;330;p43"/>
          <p:cNvSpPr txBox="1">
            <a:spLocks noGrp="1"/>
          </p:cNvSpPr>
          <p:nvPr>
            <p:ph type="subTitle" idx="2"/>
          </p:nvPr>
        </p:nvSpPr>
        <p:spPr>
          <a:xfrm>
            <a:off x="715099" y="2874275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W</a:t>
            </a:r>
            <a:r>
              <a:rPr lang="en" dirty="0"/>
              <a:t>eb interface</a:t>
            </a:r>
            <a:endParaRPr dirty="0"/>
          </a:p>
        </p:txBody>
      </p:sp>
      <p:sp>
        <p:nvSpPr>
          <p:cNvPr id="331" name="Google Shape;331;p43"/>
          <p:cNvSpPr txBox="1">
            <a:spLocks noGrp="1"/>
          </p:cNvSpPr>
          <p:nvPr>
            <p:ph type="subTitle" idx="3"/>
          </p:nvPr>
        </p:nvSpPr>
        <p:spPr>
          <a:xfrm>
            <a:off x="3352893" y="3498826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the app more accesible so it is easier to any user to access</a:t>
            </a:r>
            <a:endParaRPr dirty="0"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4"/>
          </p:nvPr>
        </p:nvSpPr>
        <p:spPr>
          <a:xfrm>
            <a:off x="3352890" y="3186550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Accesibility</a:t>
            </a:r>
            <a:endParaRPr dirty="0"/>
          </a:p>
        </p:txBody>
      </p:sp>
      <p:sp>
        <p:nvSpPr>
          <p:cNvPr id="333" name="Google Shape;333;p43"/>
          <p:cNvSpPr txBox="1">
            <a:spLocks noGrp="1"/>
          </p:cNvSpPr>
          <p:nvPr>
            <p:ph type="subTitle" idx="5"/>
          </p:nvPr>
        </p:nvSpPr>
        <p:spPr>
          <a:xfrm>
            <a:off x="5990672" y="3811101"/>
            <a:ext cx="24234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Upload the code to the web so it makes a </a:t>
            </a:r>
            <a:r>
              <a:rPr lang="en-GB" dirty="0" err="1"/>
              <a:t>backround</a:t>
            </a:r>
            <a:r>
              <a:rPr lang="en-GB" dirty="0"/>
              <a:t> and you could</a:t>
            </a:r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6"/>
          </p:nvPr>
        </p:nvSpPr>
        <p:spPr>
          <a:xfrm>
            <a:off x="5990681" y="3498825"/>
            <a:ext cx="24234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background</a:t>
            </a:r>
            <a:endParaRPr dirty="0"/>
          </a:p>
        </p:txBody>
      </p:sp>
      <p:sp>
        <p:nvSpPr>
          <p:cNvPr id="335" name="Google Shape;335;p43"/>
          <p:cNvSpPr txBox="1"/>
          <p:nvPr/>
        </p:nvSpPr>
        <p:spPr>
          <a:xfrm>
            <a:off x="7150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01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33528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02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5990688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03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38" name="Google Shape;338;p43"/>
          <p:cNvCxnSpPr>
            <a:stCxn id="335" idx="2"/>
            <a:endCxn id="330" idx="0"/>
          </p:cNvCxnSpPr>
          <p:nvPr/>
        </p:nvCxnSpPr>
        <p:spPr>
          <a:xfrm rot="-5400000" flipH="1">
            <a:off x="975188" y="1922688"/>
            <a:ext cx="1023600" cy="879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9" name="Google Shape;339;p43"/>
          <p:cNvCxnSpPr>
            <a:stCxn id="336" idx="2"/>
            <a:endCxn id="332" idx="0"/>
          </p:cNvCxnSpPr>
          <p:nvPr/>
        </p:nvCxnSpPr>
        <p:spPr>
          <a:xfrm rot="-5400000" flipH="1">
            <a:off x="3456838" y="2078838"/>
            <a:ext cx="1335900" cy="879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0" name="Google Shape;340;p43"/>
          <p:cNvCxnSpPr>
            <a:stCxn id="337" idx="2"/>
            <a:endCxn id="334" idx="0"/>
          </p:cNvCxnSpPr>
          <p:nvPr/>
        </p:nvCxnSpPr>
        <p:spPr>
          <a:xfrm rot="-5400000" flipH="1">
            <a:off x="5938488" y="2234988"/>
            <a:ext cx="1648200" cy="879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UN - European University">
            <a:extLst>
              <a:ext uri="{FF2B5EF4-FFF2-40B4-BE49-F238E27FC236}">
                <a16:creationId xmlns:a16="http://schemas.microsoft.com/office/drawing/2014/main" id="{576BFD60-853B-524B-DD68-F3D848C4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7" y="6772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74;p39">
            <a:extLst>
              <a:ext uri="{FF2B5EF4-FFF2-40B4-BE49-F238E27FC236}">
                <a16:creationId xmlns:a16="http://schemas.microsoft.com/office/drawing/2014/main" id="{D8EFE106-CC5E-8E75-E7BA-8B6856090A4F}"/>
              </a:ext>
            </a:extLst>
          </p:cNvPr>
          <p:cNvSpPr txBox="1">
            <a:spLocks/>
          </p:cNvSpPr>
          <p:nvPr/>
        </p:nvSpPr>
        <p:spPr>
          <a:xfrm>
            <a:off x="3631950" y="3335318"/>
            <a:ext cx="4480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D6FC"/>
              </a:buClr>
              <a:buSzPts val="3600"/>
              <a:buFont typeface="Play"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B7D6FC"/>
                </a:solidFill>
                <a:effectLst/>
                <a:uLnTx/>
                <a:uFillTx/>
                <a:latin typeface="Play"/>
                <a:sym typeface="Play"/>
              </a:rPr>
              <a:t>Thank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rgbClr val="B7D6FC"/>
                </a:solidFill>
                <a:effectLst/>
                <a:uLnTx/>
                <a:uFillTx/>
                <a:latin typeface="Play"/>
                <a:sym typeface="Play"/>
              </a:rPr>
              <a:t> </a:t>
            </a: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B7D6FC"/>
                </a:solidFill>
                <a:effectLst/>
                <a:uLnTx/>
                <a:uFillTx/>
                <a:latin typeface="Play"/>
                <a:sym typeface="Play"/>
              </a:rPr>
              <a:t>you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rgbClr val="B7D6FC"/>
                </a:solidFill>
                <a:effectLst/>
                <a:uLnTx/>
                <a:uFillTx/>
                <a:latin typeface="Play"/>
                <a:sym typeface="Play"/>
              </a:rPr>
              <a:t> </a:t>
            </a:r>
            <a:r>
              <a:rPr kumimoji="0" lang="es-E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B7D6FC"/>
                </a:solidFill>
                <a:effectLst/>
                <a:uLnTx/>
                <a:uFillTx/>
                <a:latin typeface="Play"/>
                <a:sym typeface="Play"/>
              </a:rPr>
              <a:t>for</a:t>
            </a:r>
            <a:r>
              <a:rPr lang="es-ES" dirty="0">
                <a:solidFill>
                  <a:srgbClr val="B7D6FC"/>
                </a:solidFill>
              </a:rPr>
              <a:t> </a:t>
            </a:r>
            <a:r>
              <a:rPr lang="es-ES" dirty="0" err="1">
                <a:solidFill>
                  <a:srgbClr val="B7D6FC"/>
                </a:solidFill>
              </a:rPr>
              <a:t>your</a:t>
            </a:r>
            <a:r>
              <a:rPr lang="es-ES" dirty="0">
                <a:solidFill>
                  <a:srgbClr val="B7D6FC"/>
                </a:solidFill>
              </a:rPr>
              <a:t> </a:t>
            </a:r>
            <a:r>
              <a:rPr lang="es-ES" dirty="0" err="1">
                <a:solidFill>
                  <a:srgbClr val="B7D6FC"/>
                </a:solidFill>
              </a:rPr>
              <a:t>watching</a:t>
            </a:r>
            <a:r>
              <a:rPr lang="es-ES" dirty="0">
                <a:solidFill>
                  <a:srgbClr val="B7D6FC"/>
                </a:solidFill>
              </a:rPr>
              <a:t> &amp; </a:t>
            </a:r>
            <a:r>
              <a:rPr lang="es-ES" dirty="0" err="1">
                <a:solidFill>
                  <a:srgbClr val="B7D6FC"/>
                </a:solidFill>
              </a:rPr>
              <a:t>this</a:t>
            </a:r>
            <a:r>
              <a:rPr lang="es-ES" dirty="0">
                <a:solidFill>
                  <a:srgbClr val="B7D6FC"/>
                </a:solidFill>
              </a:rPr>
              <a:t> </a:t>
            </a:r>
            <a:r>
              <a:rPr lang="es-ES" dirty="0" err="1">
                <a:solidFill>
                  <a:srgbClr val="B7D6FC"/>
                </a:solidFill>
              </a:rPr>
              <a:t>week</a:t>
            </a:r>
            <a:r>
              <a:rPr lang="es-ES" dirty="0">
                <a:solidFill>
                  <a:srgbClr val="B7D6FC"/>
                </a:solidFill>
              </a:rPr>
              <a:t>.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B7D6FC"/>
              </a:solidFill>
              <a:effectLst/>
              <a:uLnTx/>
              <a:uFillTx/>
              <a:latin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Index</a:t>
            </a:r>
            <a:endParaRPr dirty="0"/>
          </a:p>
        </p:txBody>
      </p:sp>
      <p:graphicFrame>
        <p:nvGraphicFramePr>
          <p:cNvPr id="224" name="Google Shape;224;p36"/>
          <p:cNvGraphicFramePr/>
          <p:nvPr>
            <p:extLst>
              <p:ext uri="{D42A27DB-BD31-4B8C-83A1-F6EECF244321}">
                <p14:modId xmlns:p14="http://schemas.microsoft.com/office/powerpoint/2010/main" val="164845160"/>
              </p:ext>
            </p:extLst>
          </p:nvPr>
        </p:nvGraphicFramePr>
        <p:xfrm>
          <a:off x="720000" y="1923753"/>
          <a:ext cx="7704000" cy="2169150"/>
        </p:xfrm>
        <a:graphic>
          <a:graphicData uri="http://schemas.openxmlformats.org/drawingml/2006/table">
            <a:tbl>
              <a:tblPr>
                <a:noFill/>
                <a:tableStyleId>{494C5A57-1397-4FF8-B3EE-C2968A0CBB44}</a:tableStyleId>
              </a:tblPr>
              <a:tblGrid>
                <a:gridCol w="23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Objetive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Objetives of the project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Collaborators and duties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Teams components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features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E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Behaviour and currently features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E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Way to use</a:t>
                      </a:r>
                      <a:endParaRPr lang="en-IE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could we use the application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Demonstration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E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 example of how it works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0" u="sng" strike="noStrike" cap="none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Ideas for next steps</a:t>
                      </a:r>
                      <a:endParaRPr sz="1000" b="1" i="0" u="sng" strike="noStrike" cap="none" dirty="0">
                        <a:solidFill>
                          <a:schemeClr val="hlink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 sprints and ideas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Objetives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BF05ACBC-0467-0AD4-A41B-7C71A77D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89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>
            <a:spLocks noGrp="1"/>
          </p:cNvSpPr>
          <p:nvPr>
            <p:ph type="subTitle" idx="1"/>
          </p:nvPr>
        </p:nvSpPr>
        <p:spPr>
          <a:xfrm>
            <a:off x="696594" y="1700523"/>
            <a:ext cx="2589600" cy="181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actual news of password leaks in several sites, a very good option is to storage by our own all sites/app, user and passwords.</a:t>
            </a:r>
            <a:endParaRPr dirty="0"/>
          </a:p>
        </p:txBody>
      </p:sp>
      <p:grpSp>
        <p:nvGrpSpPr>
          <p:cNvPr id="593" name="Google Shape;593;p53"/>
          <p:cNvGrpSpPr/>
          <p:nvPr/>
        </p:nvGrpSpPr>
        <p:grpSpPr>
          <a:xfrm>
            <a:off x="720000" y="3703500"/>
            <a:ext cx="2619100" cy="181938"/>
            <a:chOff x="5684150" y="2914825"/>
            <a:chExt cx="2619100" cy="181938"/>
          </a:xfrm>
        </p:grpSpPr>
        <p:cxnSp>
          <p:nvCxnSpPr>
            <p:cNvPr id="594" name="Google Shape;594;p53"/>
            <p:cNvCxnSpPr>
              <a:stCxn id="595" idx="2"/>
              <a:endCxn id="596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7" name="Google Shape;597;p53"/>
            <p:cNvGrpSpPr/>
            <p:nvPr/>
          </p:nvGrpSpPr>
          <p:grpSpPr>
            <a:xfrm>
              <a:off x="5684150" y="2914825"/>
              <a:ext cx="2619100" cy="181938"/>
              <a:chOff x="5684150" y="2914825"/>
              <a:chExt cx="2619100" cy="181938"/>
            </a:xfrm>
          </p:grpSpPr>
          <p:sp>
            <p:nvSpPr>
              <p:cNvPr id="598" name="Google Shape;598;p53"/>
              <p:cNvSpPr/>
              <p:nvPr/>
            </p:nvSpPr>
            <p:spPr>
              <a:xfrm>
                <a:off x="5684150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5" name="Google Shape;595;p53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53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53"/>
              <p:cNvSpPr/>
              <p:nvPr/>
            </p:nvSpPr>
            <p:spPr>
              <a:xfrm>
                <a:off x="7249350" y="29148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0" name="Google Shape;600;p53"/>
              <p:cNvSpPr/>
              <p:nvPr/>
            </p:nvSpPr>
            <p:spPr>
              <a:xfrm>
                <a:off x="7791750" y="30688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01" name="Google Shape;601;p53"/>
              <p:cNvCxnSpPr>
                <a:stCxn id="598" idx="6"/>
                <a:endCxn id="595" idx="2"/>
              </p:cNvCxnSpPr>
              <p:nvPr/>
            </p:nvCxnSpPr>
            <p:spPr>
              <a:xfrm rot="10800000" flipH="1">
                <a:off x="5712050" y="3006475"/>
                <a:ext cx="521100" cy="74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53"/>
              <p:cNvCxnSpPr>
                <a:stCxn id="596" idx="6"/>
                <a:endCxn id="599" idx="2"/>
              </p:cNvCxnSpPr>
              <p:nvPr/>
            </p:nvCxnSpPr>
            <p:spPr>
              <a:xfrm rot="10800000" flipH="1">
                <a:off x="6763800" y="2928900"/>
                <a:ext cx="4857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53"/>
              <p:cNvCxnSpPr>
                <a:stCxn id="599" idx="6"/>
                <a:endCxn id="600" idx="2"/>
              </p:cNvCxnSpPr>
              <p:nvPr/>
            </p:nvCxnSpPr>
            <p:spPr>
              <a:xfrm>
                <a:off x="7277250" y="2928775"/>
                <a:ext cx="514500" cy="153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53"/>
              <p:cNvCxnSpPr>
                <a:stCxn id="600" idx="6"/>
              </p:cNvCxnSpPr>
              <p:nvPr/>
            </p:nvCxnSpPr>
            <p:spPr>
              <a:xfrm rot="10800000" flipH="1">
                <a:off x="7819650" y="3005113"/>
                <a:ext cx="4836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sp>
        <p:nvSpPr>
          <p:cNvPr id="605" name="Google Shape;605;p53"/>
          <p:cNvSpPr txBox="1">
            <a:spLocks noGrp="1"/>
          </p:cNvSpPr>
          <p:nvPr>
            <p:ph type="title"/>
          </p:nvPr>
        </p:nvSpPr>
        <p:spPr>
          <a:xfrm>
            <a:off x="696594" y="542034"/>
            <a:ext cx="25896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goal</a:t>
            </a:r>
            <a:endParaRPr dirty="0"/>
          </a:p>
        </p:txBody>
      </p:sp>
      <p:grpSp>
        <p:nvGrpSpPr>
          <p:cNvPr id="606" name="Google Shape;606;p53"/>
          <p:cNvGrpSpPr/>
          <p:nvPr/>
        </p:nvGrpSpPr>
        <p:grpSpPr>
          <a:xfrm>
            <a:off x="4287659" y="1099925"/>
            <a:ext cx="4293819" cy="3122251"/>
            <a:chOff x="331763" y="414153"/>
            <a:chExt cx="6903246" cy="5019697"/>
          </a:xfrm>
        </p:grpSpPr>
        <p:sp>
          <p:nvSpPr>
            <p:cNvPr id="607" name="Google Shape;607;p53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ybersecurity In 2024: Challenges And Innovations In A Volatile Era">
            <a:extLst>
              <a:ext uri="{FF2B5EF4-FFF2-40B4-BE49-F238E27FC236}">
                <a16:creationId xmlns:a16="http://schemas.microsoft.com/office/drawing/2014/main" id="{C05548C6-F5AC-6501-0C6E-A27B2A67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2" y="1325436"/>
            <a:ext cx="3952674" cy="22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Collaborators &amp; duties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BF05ACBC-0467-0AD4-A41B-7C71A77D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duties &amp; collaborators</a:t>
            </a:r>
            <a:endParaRPr dirty="0"/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1"/>
          </p:nvPr>
        </p:nvSpPr>
        <p:spPr>
          <a:xfrm>
            <a:off x="715120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 - Saul - Guillermo</a:t>
            </a:r>
            <a:endParaRPr dirty="0"/>
          </a:p>
        </p:txBody>
      </p:sp>
      <p:sp>
        <p:nvSpPr>
          <p:cNvPr id="368" name="Google Shape;368;p45"/>
          <p:cNvSpPr txBox="1">
            <a:spLocks noGrp="1"/>
          </p:cNvSpPr>
          <p:nvPr>
            <p:ph type="subTitle" idx="2"/>
          </p:nvPr>
        </p:nvSpPr>
        <p:spPr>
          <a:xfrm>
            <a:off x="715100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dirty="0"/>
          </a:p>
        </p:txBody>
      </p:sp>
      <p:sp>
        <p:nvSpPr>
          <p:cNvPr id="369" name="Google Shape;369;p45"/>
          <p:cNvSpPr txBox="1">
            <a:spLocks noGrp="1"/>
          </p:cNvSpPr>
          <p:nvPr>
            <p:ph type="subTitle" idx="3"/>
          </p:nvPr>
        </p:nvSpPr>
        <p:spPr>
          <a:xfrm>
            <a:off x="6067208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</a:t>
            </a:r>
            <a:endParaRPr dirty="0"/>
          </a:p>
        </p:txBody>
      </p:sp>
      <p:sp>
        <p:nvSpPr>
          <p:cNvPr id="370" name="Google Shape;370;p45"/>
          <p:cNvSpPr txBox="1">
            <a:spLocks noGrp="1"/>
          </p:cNvSpPr>
          <p:nvPr>
            <p:ph type="subTitle" idx="4"/>
          </p:nvPr>
        </p:nvSpPr>
        <p:spPr>
          <a:xfrm>
            <a:off x="6067188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</a:t>
            </a:r>
            <a:endParaRPr dirty="0"/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5"/>
          </p:nvPr>
        </p:nvSpPr>
        <p:spPr>
          <a:xfrm>
            <a:off x="3391170" y="2239175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Ricardo - Saul - Guillermo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45"/>
          <p:cNvSpPr txBox="1">
            <a:spLocks noGrp="1"/>
          </p:cNvSpPr>
          <p:nvPr>
            <p:ph type="subTitle" idx="6"/>
          </p:nvPr>
        </p:nvSpPr>
        <p:spPr>
          <a:xfrm>
            <a:off x="3391150" y="1926900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73" name="Google Shape;373;p45"/>
          <p:cNvSpPr txBox="1">
            <a:spLocks noGrp="1"/>
          </p:cNvSpPr>
          <p:nvPr>
            <p:ph type="subTitle" idx="7"/>
          </p:nvPr>
        </p:nvSpPr>
        <p:spPr>
          <a:xfrm>
            <a:off x="715120" y="4106600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 - Guillermo</a:t>
            </a:r>
            <a:endParaRPr dirty="0"/>
          </a:p>
        </p:txBody>
      </p:sp>
      <p:sp>
        <p:nvSpPr>
          <p:cNvPr id="374" name="Google Shape;374;p45"/>
          <p:cNvSpPr txBox="1">
            <a:spLocks noGrp="1"/>
          </p:cNvSpPr>
          <p:nvPr>
            <p:ph type="subTitle" idx="8"/>
          </p:nvPr>
        </p:nvSpPr>
        <p:spPr>
          <a:xfrm>
            <a:off x="715100" y="3794325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375" name="Google Shape;375;p45"/>
          <p:cNvSpPr txBox="1">
            <a:spLocks noGrp="1"/>
          </p:cNvSpPr>
          <p:nvPr>
            <p:ph type="subTitle" idx="9"/>
          </p:nvPr>
        </p:nvSpPr>
        <p:spPr>
          <a:xfrm>
            <a:off x="6067208" y="4106600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 - Saul - Guillermo</a:t>
            </a:r>
            <a:endParaRPr dirty="0"/>
          </a:p>
        </p:txBody>
      </p:sp>
      <p:sp>
        <p:nvSpPr>
          <p:cNvPr id="376" name="Google Shape;376;p45"/>
          <p:cNvSpPr txBox="1">
            <a:spLocks noGrp="1"/>
          </p:cNvSpPr>
          <p:nvPr>
            <p:ph type="subTitle" idx="13"/>
          </p:nvPr>
        </p:nvSpPr>
        <p:spPr>
          <a:xfrm>
            <a:off x="6067188" y="3794325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Analisys</a:t>
            </a:r>
            <a:endParaRPr dirty="0"/>
          </a:p>
        </p:txBody>
      </p:sp>
      <p:sp>
        <p:nvSpPr>
          <p:cNvPr id="377" name="Google Shape;377;p45"/>
          <p:cNvSpPr txBox="1">
            <a:spLocks noGrp="1"/>
          </p:cNvSpPr>
          <p:nvPr>
            <p:ph type="subTitle" idx="14"/>
          </p:nvPr>
        </p:nvSpPr>
        <p:spPr>
          <a:xfrm>
            <a:off x="3391170" y="4106600"/>
            <a:ext cx="23568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</a:t>
            </a:r>
            <a:endParaRPr dirty="0"/>
          </a:p>
        </p:txBody>
      </p:sp>
      <p:sp>
        <p:nvSpPr>
          <p:cNvPr id="378" name="Google Shape;378;p45"/>
          <p:cNvSpPr txBox="1">
            <a:spLocks noGrp="1"/>
          </p:cNvSpPr>
          <p:nvPr>
            <p:ph type="subTitle" idx="15"/>
          </p:nvPr>
        </p:nvSpPr>
        <p:spPr>
          <a:xfrm>
            <a:off x="3391150" y="3794325"/>
            <a:ext cx="23568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dirty="0"/>
          </a:p>
        </p:txBody>
      </p:sp>
      <p:sp>
        <p:nvSpPr>
          <p:cNvPr id="379" name="Google Shape;379;p45"/>
          <p:cNvSpPr txBox="1"/>
          <p:nvPr/>
        </p:nvSpPr>
        <p:spPr>
          <a:xfrm>
            <a:off x="720000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20000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3391175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3391175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6062350" y="12572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062350" y="3124725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385" name="Google Shape;385;p45"/>
          <p:cNvGrpSpPr/>
          <p:nvPr/>
        </p:nvGrpSpPr>
        <p:grpSpPr>
          <a:xfrm>
            <a:off x="914358" y="1417036"/>
            <a:ext cx="275491" cy="273928"/>
            <a:chOff x="1551322" y="906718"/>
            <a:chExt cx="329180" cy="327313"/>
          </a:xfrm>
        </p:grpSpPr>
        <p:sp>
          <p:nvSpPr>
            <p:cNvPr id="386" name="Google Shape;386;p45"/>
            <p:cNvSpPr/>
            <p:nvPr/>
          </p:nvSpPr>
          <p:spPr>
            <a:xfrm>
              <a:off x="1551322" y="906718"/>
              <a:ext cx="329180" cy="327313"/>
            </a:xfrm>
            <a:custGeom>
              <a:avLst/>
              <a:gdLst/>
              <a:ahLst/>
              <a:cxnLst/>
              <a:rect l="l" t="t" r="r" b="b"/>
              <a:pathLst>
                <a:path w="329180" h="327313" extrusionOk="0">
                  <a:moveTo>
                    <a:pt x="286176" y="218556"/>
                  </a:moveTo>
                  <a:lnTo>
                    <a:pt x="285973" y="197069"/>
                  </a:lnTo>
                  <a:cubicBezTo>
                    <a:pt x="285973" y="186304"/>
                    <a:pt x="277215" y="177546"/>
                    <a:pt x="266449" y="177546"/>
                  </a:cubicBezTo>
                  <a:lnTo>
                    <a:pt x="247468" y="177546"/>
                  </a:lnTo>
                  <a:lnTo>
                    <a:pt x="247468" y="140213"/>
                  </a:lnTo>
                  <a:cubicBezTo>
                    <a:pt x="247468" y="101164"/>
                    <a:pt x="233513" y="63298"/>
                    <a:pt x="208174" y="33591"/>
                  </a:cubicBezTo>
                  <a:cubicBezTo>
                    <a:pt x="206453" y="31573"/>
                    <a:pt x="203423" y="31333"/>
                    <a:pt x="201406" y="33054"/>
                  </a:cubicBezTo>
                  <a:cubicBezTo>
                    <a:pt x="199388" y="34774"/>
                    <a:pt x="199148" y="37804"/>
                    <a:pt x="200868" y="39821"/>
                  </a:cubicBezTo>
                  <a:cubicBezTo>
                    <a:pt x="220840" y="63236"/>
                    <a:pt x="233295" y="92035"/>
                    <a:pt x="236824" y="122363"/>
                  </a:cubicBezTo>
                  <a:lnTo>
                    <a:pt x="185067" y="104920"/>
                  </a:lnTo>
                  <a:cubicBezTo>
                    <a:pt x="171862" y="100470"/>
                    <a:pt x="157318" y="100470"/>
                    <a:pt x="144112" y="104920"/>
                  </a:cubicBezTo>
                  <a:lnTo>
                    <a:pt x="92375" y="122356"/>
                  </a:lnTo>
                  <a:cubicBezTo>
                    <a:pt x="96535" y="87023"/>
                    <a:pt x="112888" y="53657"/>
                    <a:pt x="138676" y="28809"/>
                  </a:cubicBezTo>
                  <a:lnTo>
                    <a:pt x="154248" y="13805"/>
                  </a:lnTo>
                  <a:cubicBezTo>
                    <a:pt x="160047" y="8218"/>
                    <a:pt x="169133" y="8217"/>
                    <a:pt x="174932" y="13805"/>
                  </a:cubicBezTo>
                  <a:lnTo>
                    <a:pt x="185549" y="24035"/>
                  </a:lnTo>
                  <a:cubicBezTo>
                    <a:pt x="187458" y="25875"/>
                    <a:pt x="190498" y="25818"/>
                    <a:pt x="192338" y="23909"/>
                  </a:cubicBezTo>
                  <a:cubicBezTo>
                    <a:pt x="194177" y="22000"/>
                    <a:pt x="194121" y="18960"/>
                    <a:pt x="192212" y="17121"/>
                  </a:cubicBezTo>
                  <a:lnTo>
                    <a:pt x="181595" y="6891"/>
                  </a:lnTo>
                  <a:cubicBezTo>
                    <a:pt x="172060" y="-2297"/>
                    <a:pt x="157121" y="-2297"/>
                    <a:pt x="147586" y="6891"/>
                  </a:cubicBezTo>
                  <a:lnTo>
                    <a:pt x="132014" y="21896"/>
                  </a:lnTo>
                  <a:cubicBezTo>
                    <a:pt x="116018" y="37309"/>
                    <a:pt x="103500" y="55489"/>
                    <a:pt x="94810" y="75931"/>
                  </a:cubicBezTo>
                  <a:cubicBezTo>
                    <a:pt x="86119" y="96374"/>
                    <a:pt x="81713" y="118001"/>
                    <a:pt x="81713" y="140214"/>
                  </a:cubicBezTo>
                  <a:lnTo>
                    <a:pt x="81713" y="177547"/>
                  </a:lnTo>
                  <a:lnTo>
                    <a:pt x="62731" y="177547"/>
                  </a:lnTo>
                  <a:cubicBezTo>
                    <a:pt x="51966" y="177547"/>
                    <a:pt x="43208" y="186304"/>
                    <a:pt x="43208" y="197069"/>
                  </a:cubicBezTo>
                  <a:lnTo>
                    <a:pt x="43208" y="218381"/>
                  </a:lnTo>
                  <a:cubicBezTo>
                    <a:pt x="15740" y="241701"/>
                    <a:pt x="0" y="275639"/>
                    <a:pt x="0" y="311673"/>
                  </a:cubicBezTo>
                  <a:lnTo>
                    <a:pt x="0" y="319313"/>
                  </a:lnTo>
                  <a:cubicBezTo>
                    <a:pt x="0" y="323724"/>
                    <a:pt x="3589" y="327314"/>
                    <a:pt x="8001" y="327314"/>
                  </a:cubicBezTo>
                  <a:lnTo>
                    <a:pt x="26542" y="327314"/>
                  </a:lnTo>
                  <a:cubicBezTo>
                    <a:pt x="29194" y="327314"/>
                    <a:pt x="31343" y="325164"/>
                    <a:pt x="31343" y="322513"/>
                  </a:cubicBezTo>
                  <a:cubicBezTo>
                    <a:pt x="31343" y="319862"/>
                    <a:pt x="29194" y="317713"/>
                    <a:pt x="26542" y="317713"/>
                  </a:cubicBezTo>
                  <a:lnTo>
                    <a:pt x="9602" y="317713"/>
                  </a:lnTo>
                  <a:lnTo>
                    <a:pt x="9602" y="311673"/>
                  </a:lnTo>
                  <a:cubicBezTo>
                    <a:pt x="9602" y="281284"/>
                    <a:pt x="21745" y="252507"/>
                    <a:pt x="43208" y="231370"/>
                  </a:cubicBezTo>
                  <a:lnTo>
                    <a:pt x="43208" y="307791"/>
                  </a:lnTo>
                  <a:cubicBezTo>
                    <a:pt x="43208" y="318556"/>
                    <a:pt x="51966" y="327314"/>
                    <a:pt x="62731" y="327314"/>
                  </a:cubicBezTo>
                  <a:lnTo>
                    <a:pt x="321179" y="327314"/>
                  </a:lnTo>
                  <a:cubicBezTo>
                    <a:pt x="325591" y="327314"/>
                    <a:pt x="329180" y="323724"/>
                    <a:pt x="329180" y="319313"/>
                  </a:cubicBezTo>
                  <a:lnTo>
                    <a:pt x="329180" y="311673"/>
                  </a:lnTo>
                  <a:cubicBezTo>
                    <a:pt x="329181" y="275728"/>
                    <a:pt x="313518" y="241870"/>
                    <a:pt x="286176" y="218556"/>
                  </a:cubicBezTo>
                  <a:close/>
                  <a:moveTo>
                    <a:pt x="237867" y="177546"/>
                  </a:moveTo>
                  <a:lnTo>
                    <a:pt x="208237" y="177546"/>
                  </a:lnTo>
                  <a:cubicBezTo>
                    <a:pt x="214917" y="168369"/>
                    <a:pt x="218623" y="157211"/>
                    <a:pt x="218623" y="145719"/>
                  </a:cubicBezTo>
                  <a:lnTo>
                    <a:pt x="218623" y="126360"/>
                  </a:lnTo>
                  <a:lnTo>
                    <a:pt x="237683" y="132783"/>
                  </a:lnTo>
                  <a:cubicBezTo>
                    <a:pt x="237802" y="135254"/>
                    <a:pt x="237867" y="177546"/>
                    <a:pt x="237867" y="177546"/>
                  </a:cubicBezTo>
                  <a:close/>
                  <a:moveTo>
                    <a:pt x="182001" y="114018"/>
                  </a:moveTo>
                  <a:lnTo>
                    <a:pt x="182111" y="114055"/>
                  </a:lnTo>
                  <a:cubicBezTo>
                    <a:pt x="181133" y="115420"/>
                    <a:pt x="180551" y="117088"/>
                    <a:pt x="180551" y="118895"/>
                  </a:cubicBezTo>
                  <a:cubicBezTo>
                    <a:pt x="180551" y="123495"/>
                    <a:pt x="184281" y="127224"/>
                    <a:pt x="188881" y="127224"/>
                  </a:cubicBezTo>
                  <a:cubicBezTo>
                    <a:pt x="193399" y="127224"/>
                    <a:pt x="197068" y="123625"/>
                    <a:pt x="197199" y="119139"/>
                  </a:cubicBezTo>
                  <a:lnTo>
                    <a:pt x="209022" y="123124"/>
                  </a:lnTo>
                  <a:lnTo>
                    <a:pt x="209022" y="145719"/>
                  </a:lnTo>
                  <a:cubicBezTo>
                    <a:pt x="209022" y="157688"/>
                    <a:pt x="204127" y="169209"/>
                    <a:pt x="195568" y="177546"/>
                  </a:cubicBezTo>
                  <a:lnTo>
                    <a:pt x="133613" y="177546"/>
                  </a:lnTo>
                  <a:cubicBezTo>
                    <a:pt x="125058" y="169213"/>
                    <a:pt x="120160" y="157676"/>
                    <a:pt x="120160" y="145719"/>
                  </a:cubicBezTo>
                  <a:lnTo>
                    <a:pt x="120160" y="123124"/>
                  </a:lnTo>
                  <a:lnTo>
                    <a:pt x="130856" y="119519"/>
                  </a:lnTo>
                  <a:cubicBezTo>
                    <a:pt x="131177" y="123827"/>
                    <a:pt x="134765" y="127224"/>
                    <a:pt x="139155" y="127224"/>
                  </a:cubicBezTo>
                  <a:cubicBezTo>
                    <a:pt x="143755" y="127224"/>
                    <a:pt x="147485" y="123496"/>
                    <a:pt x="147485" y="118895"/>
                  </a:cubicBezTo>
                  <a:cubicBezTo>
                    <a:pt x="147485" y="117224"/>
                    <a:pt x="146988" y="115672"/>
                    <a:pt x="146141" y="114369"/>
                  </a:cubicBezTo>
                  <a:lnTo>
                    <a:pt x="147180" y="114018"/>
                  </a:lnTo>
                  <a:cubicBezTo>
                    <a:pt x="158407" y="110234"/>
                    <a:pt x="170773" y="110234"/>
                    <a:pt x="182001" y="114018"/>
                  </a:cubicBezTo>
                  <a:close/>
                  <a:moveTo>
                    <a:pt x="91500" y="132783"/>
                  </a:moveTo>
                  <a:lnTo>
                    <a:pt x="110557" y="126360"/>
                  </a:lnTo>
                  <a:lnTo>
                    <a:pt x="110557" y="145719"/>
                  </a:lnTo>
                  <a:cubicBezTo>
                    <a:pt x="110557" y="157200"/>
                    <a:pt x="114265" y="168367"/>
                    <a:pt x="120944" y="177547"/>
                  </a:cubicBezTo>
                  <a:lnTo>
                    <a:pt x="91314" y="177547"/>
                  </a:lnTo>
                  <a:cubicBezTo>
                    <a:pt x="91314" y="177546"/>
                    <a:pt x="91379" y="135254"/>
                    <a:pt x="91500" y="132783"/>
                  </a:cubicBezTo>
                  <a:close/>
                  <a:moveTo>
                    <a:pt x="319579" y="317713"/>
                  </a:moveTo>
                  <a:lnTo>
                    <a:pt x="283254" y="317713"/>
                  </a:lnTo>
                  <a:cubicBezTo>
                    <a:pt x="284979" y="314803"/>
                    <a:pt x="285973" y="311412"/>
                    <a:pt x="285973" y="307792"/>
                  </a:cubicBezTo>
                  <a:lnTo>
                    <a:pt x="285973" y="289006"/>
                  </a:lnTo>
                  <a:cubicBezTo>
                    <a:pt x="285973" y="286354"/>
                    <a:pt x="283824" y="284205"/>
                    <a:pt x="281173" y="284205"/>
                  </a:cubicBezTo>
                  <a:cubicBezTo>
                    <a:pt x="278521" y="284205"/>
                    <a:pt x="276372" y="286354"/>
                    <a:pt x="276372" y="289006"/>
                  </a:cubicBezTo>
                  <a:lnTo>
                    <a:pt x="276372" y="307791"/>
                  </a:lnTo>
                  <a:cubicBezTo>
                    <a:pt x="276372" y="313261"/>
                    <a:pt x="271921" y="317712"/>
                    <a:pt x="266450" y="317712"/>
                  </a:cubicBezTo>
                  <a:lnTo>
                    <a:pt x="62731" y="317712"/>
                  </a:lnTo>
                  <a:cubicBezTo>
                    <a:pt x="57261" y="317712"/>
                    <a:pt x="52810" y="313261"/>
                    <a:pt x="52810" y="307791"/>
                  </a:cubicBezTo>
                  <a:lnTo>
                    <a:pt x="52810" y="197069"/>
                  </a:lnTo>
                  <a:cubicBezTo>
                    <a:pt x="52810" y="191598"/>
                    <a:pt x="57261" y="187148"/>
                    <a:pt x="62731" y="187148"/>
                  </a:cubicBezTo>
                  <a:lnTo>
                    <a:pt x="266449" y="187148"/>
                  </a:lnTo>
                  <a:cubicBezTo>
                    <a:pt x="271920" y="187148"/>
                    <a:pt x="276371" y="191598"/>
                    <a:pt x="276372" y="197114"/>
                  </a:cubicBezTo>
                  <a:lnTo>
                    <a:pt x="277012" y="265280"/>
                  </a:lnTo>
                  <a:cubicBezTo>
                    <a:pt x="277037" y="267916"/>
                    <a:pt x="279181" y="270035"/>
                    <a:pt x="281812" y="270035"/>
                  </a:cubicBezTo>
                  <a:lnTo>
                    <a:pt x="281858" y="270035"/>
                  </a:lnTo>
                  <a:cubicBezTo>
                    <a:pt x="284509" y="270010"/>
                    <a:pt x="286638" y="267840"/>
                    <a:pt x="286613" y="265189"/>
                  </a:cubicBezTo>
                  <a:lnTo>
                    <a:pt x="286302" y="231702"/>
                  </a:lnTo>
                  <a:cubicBezTo>
                    <a:pt x="307558" y="252807"/>
                    <a:pt x="319580" y="281441"/>
                    <a:pt x="319580" y="311673"/>
                  </a:cubicBezTo>
                  <a:lnTo>
                    <a:pt x="319579" y="317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1699369" y="1058227"/>
              <a:ext cx="33086" cy="9600"/>
            </a:xfrm>
            <a:custGeom>
              <a:avLst/>
              <a:gdLst/>
              <a:ahLst/>
              <a:cxnLst/>
              <a:rect l="l" t="t" r="r" b="b"/>
              <a:pathLst>
                <a:path w="33086" h="9600" extrusionOk="0">
                  <a:moveTo>
                    <a:pt x="4801" y="9601"/>
                  </a:moveTo>
                  <a:lnTo>
                    <a:pt x="28286" y="9601"/>
                  </a:lnTo>
                  <a:cubicBezTo>
                    <a:pt x="30937" y="9601"/>
                    <a:pt x="33087" y="7452"/>
                    <a:pt x="33087" y="4800"/>
                  </a:cubicBezTo>
                  <a:cubicBezTo>
                    <a:pt x="33087" y="2149"/>
                    <a:pt x="30937" y="0"/>
                    <a:pt x="28286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1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1838164" y="981649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4801" y="9601"/>
                  </a:move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1810037" y="1014157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0" y="4800"/>
                  </a:moveTo>
                  <a:cubicBezTo>
                    <a:pt x="0" y="7452"/>
                    <a:pt x="2149" y="9601"/>
                    <a:pt x="4801" y="9601"/>
                  </a:cubicBez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1564728" y="1064417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12080" y="43653"/>
                  </a:move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1605783" y="919631"/>
              <a:ext cx="16880" cy="43653"/>
            </a:xfrm>
            <a:custGeom>
              <a:avLst/>
              <a:gdLst/>
              <a:ahLst/>
              <a:cxnLst/>
              <a:rect l="l" t="t" r="r" b="b"/>
              <a:pathLst>
                <a:path w="16880" h="43653" extrusionOk="0">
                  <a:moveTo>
                    <a:pt x="4801" y="9601"/>
                  </a:moveTo>
                  <a:lnTo>
                    <a:pt x="7279" y="9601"/>
                  </a:lnTo>
                  <a:lnTo>
                    <a:pt x="7279" y="38853"/>
                  </a:lnTo>
                  <a:cubicBezTo>
                    <a:pt x="7279" y="41504"/>
                    <a:pt x="9429" y="43653"/>
                    <a:pt x="12080" y="43653"/>
                  </a:cubicBezTo>
                  <a:cubicBezTo>
                    <a:pt x="14731" y="43653"/>
                    <a:pt x="16881" y="41504"/>
                    <a:pt x="16881" y="38853"/>
                  </a:cubicBezTo>
                  <a:lnTo>
                    <a:pt x="16881" y="4800"/>
                  </a:lnTo>
                  <a:cubicBezTo>
                    <a:pt x="16881" y="2149"/>
                    <a:pt x="14731" y="0"/>
                    <a:pt x="12080" y="0"/>
                  </a:cubicBezTo>
                  <a:lnTo>
                    <a:pt x="4801" y="0"/>
                  </a:lnTo>
                  <a:cubicBezTo>
                    <a:pt x="2149" y="0"/>
                    <a:pt x="0" y="2149"/>
                    <a:pt x="0" y="4800"/>
                  </a:cubicBezTo>
                  <a:cubicBezTo>
                    <a:pt x="0" y="7452"/>
                    <a:pt x="2149" y="9601"/>
                    <a:pt x="4801" y="9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1791957" y="917167"/>
              <a:ext cx="29297" cy="45043"/>
            </a:xfrm>
            <a:custGeom>
              <a:avLst/>
              <a:gdLst/>
              <a:ahLst/>
              <a:cxnLst/>
              <a:rect l="l" t="t" r="r" b="b"/>
              <a:pathLst>
                <a:path w="29297" h="45043" extrusionOk="0">
                  <a:moveTo>
                    <a:pt x="14649" y="45043"/>
                  </a:moveTo>
                  <a:cubicBezTo>
                    <a:pt x="22726" y="45043"/>
                    <a:pt x="29298" y="38472"/>
                    <a:pt x="29298" y="30395"/>
                  </a:cubicBezTo>
                  <a:lnTo>
                    <a:pt x="29298" y="14648"/>
                  </a:lnTo>
                  <a:cubicBezTo>
                    <a:pt x="29298" y="6572"/>
                    <a:pt x="22726" y="0"/>
                    <a:pt x="14649" y="0"/>
                  </a:cubicBezTo>
                  <a:cubicBezTo>
                    <a:pt x="6572" y="0"/>
                    <a:pt x="0" y="6571"/>
                    <a:pt x="0" y="14648"/>
                  </a:cubicBezTo>
                  <a:lnTo>
                    <a:pt x="0" y="30396"/>
                  </a:lnTo>
                  <a:cubicBezTo>
                    <a:pt x="1" y="38472"/>
                    <a:pt x="6572" y="45043"/>
                    <a:pt x="14649" y="45043"/>
                  </a:cubicBezTo>
                  <a:close/>
                  <a:moveTo>
                    <a:pt x="9602" y="14648"/>
                  </a:moveTo>
                  <a:cubicBezTo>
                    <a:pt x="9602" y="11865"/>
                    <a:pt x="11867" y="9601"/>
                    <a:pt x="14649" y="9601"/>
                  </a:cubicBezTo>
                  <a:cubicBezTo>
                    <a:pt x="17432" y="9601"/>
                    <a:pt x="19696" y="11866"/>
                    <a:pt x="19696" y="14648"/>
                  </a:cubicBezTo>
                  <a:lnTo>
                    <a:pt x="19696" y="30396"/>
                  </a:lnTo>
                  <a:cubicBezTo>
                    <a:pt x="19696" y="33179"/>
                    <a:pt x="17432" y="35443"/>
                    <a:pt x="14649" y="35443"/>
                  </a:cubicBezTo>
                  <a:cubicBezTo>
                    <a:pt x="11866" y="35443"/>
                    <a:pt x="9602" y="33178"/>
                    <a:pt x="9602" y="30396"/>
                  </a:cubicBezTo>
                  <a:lnTo>
                    <a:pt x="9602" y="146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1851072" y="1056027"/>
              <a:ext cx="29297" cy="45042"/>
            </a:xfrm>
            <a:custGeom>
              <a:avLst/>
              <a:gdLst/>
              <a:ahLst/>
              <a:cxnLst/>
              <a:rect l="l" t="t" r="r" b="b"/>
              <a:pathLst>
                <a:path w="29297" h="45042" extrusionOk="0">
                  <a:moveTo>
                    <a:pt x="0" y="14647"/>
                  </a:moveTo>
                  <a:lnTo>
                    <a:pt x="0" y="30395"/>
                  </a:lnTo>
                  <a:cubicBezTo>
                    <a:pt x="0" y="38472"/>
                    <a:pt x="6571" y="45043"/>
                    <a:pt x="14649" y="45043"/>
                  </a:cubicBezTo>
                  <a:cubicBezTo>
                    <a:pt x="22727" y="45043"/>
                    <a:pt x="29298" y="38472"/>
                    <a:pt x="29298" y="30395"/>
                  </a:cubicBezTo>
                  <a:lnTo>
                    <a:pt x="29298" y="14647"/>
                  </a:lnTo>
                  <a:cubicBezTo>
                    <a:pt x="29298" y="6571"/>
                    <a:pt x="22726" y="0"/>
                    <a:pt x="14649" y="0"/>
                  </a:cubicBezTo>
                  <a:cubicBezTo>
                    <a:pt x="6572" y="0"/>
                    <a:pt x="0" y="6570"/>
                    <a:pt x="0" y="14647"/>
                  </a:cubicBezTo>
                  <a:close/>
                  <a:moveTo>
                    <a:pt x="9602" y="14647"/>
                  </a:moveTo>
                  <a:cubicBezTo>
                    <a:pt x="9602" y="11864"/>
                    <a:pt x="11867" y="9601"/>
                    <a:pt x="14649" y="9601"/>
                  </a:cubicBezTo>
                  <a:cubicBezTo>
                    <a:pt x="17432" y="9601"/>
                    <a:pt x="19696" y="11864"/>
                    <a:pt x="19696" y="14647"/>
                  </a:cubicBezTo>
                  <a:lnTo>
                    <a:pt x="19696" y="30395"/>
                  </a:lnTo>
                  <a:cubicBezTo>
                    <a:pt x="19696" y="33178"/>
                    <a:pt x="17432" y="35442"/>
                    <a:pt x="14649" y="35442"/>
                  </a:cubicBezTo>
                  <a:cubicBezTo>
                    <a:pt x="11866" y="35442"/>
                    <a:pt x="9602" y="33178"/>
                    <a:pt x="9602" y="30395"/>
                  </a:cubicBezTo>
                  <a:lnTo>
                    <a:pt x="9602" y="14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551439" y="952014"/>
              <a:ext cx="29297" cy="45042"/>
            </a:xfrm>
            <a:custGeom>
              <a:avLst/>
              <a:gdLst/>
              <a:ahLst/>
              <a:cxnLst/>
              <a:rect l="l" t="t" r="r" b="b"/>
              <a:pathLst>
                <a:path w="29297" h="45042" extrusionOk="0">
                  <a:moveTo>
                    <a:pt x="14649" y="45043"/>
                  </a:moveTo>
                  <a:cubicBezTo>
                    <a:pt x="22726" y="45043"/>
                    <a:pt x="29298" y="38472"/>
                    <a:pt x="29298" y="30396"/>
                  </a:cubicBezTo>
                  <a:lnTo>
                    <a:pt x="29298" y="14647"/>
                  </a:lnTo>
                  <a:cubicBezTo>
                    <a:pt x="29298" y="6571"/>
                    <a:pt x="22726" y="0"/>
                    <a:pt x="14649" y="0"/>
                  </a:cubicBezTo>
                  <a:cubicBezTo>
                    <a:pt x="6571" y="0"/>
                    <a:pt x="0" y="6570"/>
                    <a:pt x="0" y="14647"/>
                  </a:cubicBezTo>
                  <a:lnTo>
                    <a:pt x="0" y="30396"/>
                  </a:lnTo>
                  <a:cubicBezTo>
                    <a:pt x="0" y="38473"/>
                    <a:pt x="6571" y="45043"/>
                    <a:pt x="14649" y="45043"/>
                  </a:cubicBezTo>
                  <a:close/>
                  <a:moveTo>
                    <a:pt x="9602" y="14647"/>
                  </a:moveTo>
                  <a:cubicBezTo>
                    <a:pt x="9602" y="11864"/>
                    <a:pt x="11866" y="9601"/>
                    <a:pt x="14649" y="9601"/>
                  </a:cubicBezTo>
                  <a:cubicBezTo>
                    <a:pt x="17431" y="9601"/>
                    <a:pt x="19696" y="11864"/>
                    <a:pt x="19696" y="14647"/>
                  </a:cubicBezTo>
                  <a:lnTo>
                    <a:pt x="19696" y="30396"/>
                  </a:lnTo>
                  <a:cubicBezTo>
                    <a:pt x="19696" y="33178"/>
                    <a:pt x="17431" y="35442"/>
                    <a:pt x="14649" y="35442"/>
                  </a:cubicBezTo>
                  <a:cubicBezTo>
                    <a:pt x="11866" y="35442"/>
                    <a:pt x="9602" y="33178"/>
                    <a:pt x="9602" y="30396"/>
                  </a:cubicBezTo>
                  <a:lnTo>
                    <a:pt x="9602" y="14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1585257" y="992090"/>
              <a:ext cx="29297" cy="45044"/>
            </a:xfrm>
            <a:custGeom>
              <a:avLst/>
              <a:gdLst/>
              <a:ahLst/>
              <a:cxnLst/>
              <a:rect l="l" t="t" r="r" b="b"/>
              <a:pathLst>
                <a:path w="29297" h="45044" extrusionOk="0">
                  <a:moveTo>
                    <a:pt x="14649" y="45044"/>
                  </a:moveTo>
                  <a:cubicBezTo>
                    <a:pt x="22726" y="45044"/>
                    <a:pt x="29298" y="38473"/>
                    <a:pt x="29298" y="30396"/>
                  </a:cubicBezTo>
                  <a:lnTo>
                    <a:pt x="29298" y="14648"/>
                  </a:lnTo>
                  <a:cubicBezTo>
                    <a:pt x="29298" y="6572"/>
                    <a:pt x="22726" y="0"/>
                    <a:pt x="14649" y="0"/>
                  </a:cubicBezTo>
                  <a:cubicBezTo>
                    <a:pt x="6571" y="0"/>
                    <a:pt x="0" y="6571"/>
                    <a:pt x="0" y="14648"/>
                  </a:cubicBezTo>
                  <a:lnTo>
                    <a:pt x="0" y="30396"/>
                  </a:lnTo>
                  <a:cubicBezTo>
                    <a:pt x="0" y="38473"/>
                    <a:pt x="6571" y="45044"/>
                    <a:pt x="14649" y="45044"/>
                  </a:cubicBezTo>
                  <a:close/>
                  <a:moveTo>
                    <a:pt x="9602" y="14648"/>
                  </a:moveTo>
                  <a:cubicBezTo>
                    <a:pt x="9602" y="11865"/>
                    <a:pt x="11866" y="9601"/>
                    <a:pt x="14649" y="9601"/>
                  </a:cubicBezTo>
                  <a:cubicBezTo>
                    <a:pt x="17432" y="9601"/>
                    <a:pt x="19696" y="11866"/>
                    <a:pt x="19696" y="14648"/>
                  </a:cubicBezTo>
                  <a:lnTo>
                    <a:pt x="19696" y="30396"/>
                  </a:lnTo>
                  <a:cubicBezTo>
                    <a:pt x="19696" y="33179"/>
                    <a:pt x="17431" y="35443"/>
                    <a:pt x="14649" y="35443"/>
                  </a:cubicBezTo>
                  <a:cubicBezTo>
                    <a:pt x="11866" y="35443"/>
                    <a:pt x="9602" y="33178"/>
                    <a:pt x="9602" y="30396"/>
                  </a:cubicBezTo>
                  <a:lnTo>
                    <a:pt x="9602" y="146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45"/>
          <p:cNvGrpSpPr/>
          <p:nvPr/>
        </p:nvGrpSpPr>
        <p:grpSpPr>
          <a:xfrm>
            <a:off x="6283603" y="1416168"/>
            <a:ext cx="221706" cy="275666"/>
            <a:chOff x="4456003" y="1257305"/>
            <a:chExt cx="221706" cy="275666"/>
          </a:xfrm>
        </p:grpSpPr>
        <p:sp>
          <p:nvSpPr>
            <p:cNvPr id="397" name="Google Shape;397;p45"/>
            <p:cNvSpPr/>
            <p:nvPr/>
          </p:nvSpPr>
          <p:spPr>
            <a:xfrm>
              <a:off x="4492345" y="1456731"/>
              <a:ext cx="85382" cy="60751"/>
            </a:xfrm>
            <a:custGeom>
              <a:avLst/>
              <a:gdLst/>
              <a:ahLst/>
              <a:cxnLst/>
              <a:rect l="l" t="t" r="r" b="b"/>
              <a:pathLst>
                <a:path w="101949" h="72538" extrusionOk="0">
                  <a:moveTo>
                    <a:pt x="15687" y="71729"/>
                  </a:moveTo>
                  <a:cubicBezTo>
                    <a:pt x="18182" y="72996"/>
                    <a:pt x="21152" y="72765"/>
                    <a:pt x="23422" y="71103"/>
                  </a:cubicBezTo>
                  <a:lnTo>
                    <a:pt x="39064" y="59665"/>
                  </a:lnTo>
                  <a:lnTo>
                    <a:pt x="54707" y="71103"/>
                  </a:lnTo>
                  <a:cubicBezTo>
                    <a:pt x="56970" y="72760"/>
                    <a:pt x="59934" y="73000"/>
                    <a:pt x="62435" y="71729"/>
                  </a:cubicBezTo>
                  <a:cubicBezTo>
                    <a:pt x="64942" y="70458"/>
                    <a:pt x="66499" y="67925"/>
                    <a:pt x="66499" y="65117"/>
                  </a:cubicBezTo>
                  <a:lnTo>
                    <a:pt x="66499" y="9606"/>
                  </a:lnTo>
                  <a:lnTo>
                    <a:pt x="97147" y="9606"/>
                  </a:lnTo>
                  <a:cubicBezTo>
                    <a:pt x="99802" y="9606"/>
                    <a:pt x="101950" y="7455"/>
                    <a:pt x="101950" y="4803"/>
                  </a:cubicBezTo>
                  <a:cubicBezTo>
                    <a:pt x="101950" y="2150"/>
                    <a:pt x="99802" y="0"/>
                    <a:pt x="97147" y="0"/>
                  </a:cubicBezTo>
                  <a:cubicBezTo>
                    <a:pt x="97147" y="0"/>
                    <a:pt x="7857" y="0"/>
                    <a:pt x="4976" y="0"/>
                  </a:cubicBezTo>
                  <a:cubicBezTo>
                    <a:pt x="2090" y="0"/>
                    <a:pt x="0" y="1983"/>
                    <a:pt x="0" y="4803"/>
                  </a:cubicBezTo>
                  <a:cubicBezTo>
                    <a:pt x="0" y="7455"/>
                    <a:pt x="2154" y="9606"/>
                    <a:pt x="4803" y="9606"/>
                  </a:cubicBezTo>
                  <a:lnTo>
                    <a:pt x="11631" y="9606"/>
                  </a:lnTo>
                  <a:lnTo>
                    <a:pt x="11631" y="65117"/>
                  </a:lnTo>
                  <a:cubicBezTo>
                    <a:pt x="11631" y="67925"/>
                    <a:pt x="13186" y="70458"/>
                    <a:pt x="15687" y="71729"/>
                  </a:cubicBezTo>
                  <a:close/>
                  <a:moveTo>
                    <a:pt x="56893" y="9606"/>
                  </a:moveTo>
                  <a:lnTo>
                    <a:pt x="56893" y="60802"/>
                  </a:lnTo>
                  <a:lnTo>
                    <a:pt x="41900" y="49839"/>
                  </a:lnTo>
                  <a:cubicBezTo>
                    <a:pt x="40209" y="48604"/>
                    <a:pt x="37920" y="48604"/>
                    <a:pt x="36229" y="49839"/>
                  </a:cubicBezTo>
                  <a:lnTo>
                    <a:pt x="21236" y="60802"/>
                  </a:lnTo>
                  <a:lnTo>
                    <a:pt x="21236" y="9607"/>
                  </a:lnTo>
                  <a:lnTo>
                    <a:pt x="56893" y="96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456003" y="1257305"/>
              <a:ext cx="221706" cy="275666"/>
            </a:xfrm>
            <a:custGeom>
              <a:avLst/>
              <a:gdLst/>
              <a:ahLst/>
              <a:cxnLst/>
              <a:rect l="l" t="t" r="r" b="b"/>
              <a:pathLst>
                <a:path w="264724" h="329154" extrusionOk="0">
                  <a:moveTo>
                    <a:pt x="264725" y="14667"/>
                  </a:moveTo>
                  <a:cubicBezTo>
                    <a:pt x="264725" y="6580"/>
                    <a:pt x="258148" y="0"/>
                    <a:pt x="250059" y="0"/>
                  </a:cubicBezTo>
                  <a:lnTo>
                    <a:pt x="105117" y="0"/>
                  </a:lnTo>
                  <a:cubicBezTo>
                    <a:pt x="102462" y="0"/>
                    <a:pt x="100314" y="2150"/>
                    <a:pt x="100314" y="4803"/>
                  </a:cubicBezTo>
                  <a:cubicBezTo>
                    <a:pt x="100314" y="7455"/>
                    <a:pt x="102462" y="9606"/>
                    <a:pt x="105117" y="9606"/>
                  </a:cubicBezTo>
                  <a:lnTo>
                    <a:pt x="250059" y="9606"/>
                  </a:lnTo>
                  <a:cubicBezTo>
                    <a:pt x="252850" y="9606"/>
                    <a:pt x="255119" y="11877"/>
                    <a:pt x="255119" y="14668"/>
                  </a:cubicBezTo>
                  <a:lnTo>
                    <a:pt x="255119" y="205592"/>
                  </a:lnTo>
                  <a:lnTo>
                    <a:pt x="61790" y="205592"/>
                  </a:lnTo>
                  <a:cubicBezTo>
                    <a:pt x="40959" y="205421"/>
                    <a:pt x="20662" y="216688"/>
                    <a:pt x="9610" y="234319"/>
                  </a:cubicBezTo>
                  <a:lnTo>
                    <a:pt x="9610" y="177225"/>
                  </a:lnTo>
                  <a:cubicBezTo>
                    <a:pt x="9610" y="174573"/>
                    <a:pt x="7462" y="172422"/>
                    <a:pt x="4807" y="172422"/>
                  </a:cubicBezTo>
                  <a:cubicBezTo>
                    <a:pt x="2158" y="172422"/>
                    <a:pt x="4" y="174573"/>
                    <a:pt x="4" y="177225"/>
                  </a:cubicBezTo>
                  <a:lnTo>
                    <a:pt x="4" y="267373"/>
                  </a:lnTo>
                  <a:cubicBezTo>
                    <a:pt x="23" y="268013"/>
                    <a:pt x="-54" y="269990"/>
                    <a:pt x="88" y="270588"/>
                  </a:cubicBezTo>
                  <a:cubicBezTo>
                    <a:pt x="1766" y="303166"/>
                    <a:pt x="28801" y="329154"/>
                    <a:pt x="61790" y="329154"/>
                  </a:cubicBezTo>
                  <a:lnTo>
                    <a:pt x="258070" y="329154"/>
                  </a:lnTo>
                  <a:cubicBezTo>
                    <a:pt x="260693" y="329154"/>
                    <a:pt x="263072" y="327610"/>
                    <a:pt x="264146" y="325220"/>
                  </a:cubicBezTo>
                  <a:cubicBezTo>
                    <a:pt x="265213" y="322836"/>
                    <a:pt x="264776" y="320038"/>
                    <a:pt x="263040" y="318090"/>
                  </a:cubicBezTo>
                  <a:cubicBezTo>
                    <a:pt x="258379" y="312874"/>
                    <a:pt x="254464" y="307055"/>
                    <a:pt x="251397" y="300796"/>
                  </a:cubicBezTo>
                  <a:cubicBezTo>
                    <a:pt x="250233" y="298413"/>
                    <a:pt x="247353" y="297426"/>
                    <a:pt x="244974" y="298593"/>
                  </a:cubicBezTo>
                  <a:cubicBezTo>
                    <a:pt x="242588" y="299759"/>
                    <a:pt x="241605" y="302635"/>
                    <a:pt x="242769" y="305018"/>
                  </a:cubicBezTo>
                  <a:cubicBezTo>
                    <a:pt x="245283" y="310148"/>
                    <a:pt x="248298" y="315016"/>
                    <a:pt x="251783" y="319549"/>
                  </a:cubicBezTo>
                  <a:lnTo>
                    <a:pt x="61790" y="319549"/>
                  </a:lnTo>
                  <a:cubicBezTo>
                    <a:pt x="33018" y="319549"/>
                    <a:pt x="9610" y="296143"/>
                    <a:pt x="9610" y="267373"/>
                  </a:cubicBezTo>
                  <a:cubicBezTo>
                    <a:pt x="9610" y="238604"/>
                    <a:pt x="33018" y="215197"/>
                    <a:pt x="61790" y="215197"/>
                  </a:cubicBezTo>
                  <a:lnTo>
                    <a:pt x="251783" y="215197"/>
                  </a:lnTo>
                  <a:cubicBezTo>
                    <a:pt x="240325" y="230122"/>
                    <a:pt x="234082" y="248417"/>
                    <a:pt x="234082" y="267373"/>
                  </a:cubicBezTo>
                  <a:cubicBezTo>
                    <a:pt x="234082" y="271505"/>
                    <a:pt x="234385" y="275661"/>
                    <a:pt x="234970" y="279722"/>
                  </a:cubicBezTo>
                  <a:cubicBezTo>
                    <a:pt x="235349" y="282348"/>
                    <a:pt x="237786" y="284172"/>
                    <a:pt x="240409" y="283790"/>
                  </a:cubicBezTo>
                  <a:cubicBezTo>
                    <a:pt x="243032" y="283411"/>
                    <a:pt x="244858" y="280976"/>
                    <a:pt x="244479" y="278350"/>
                  </a:cubicBezTo>
                  <a:cubicBezTo>
                    <a:pt x="243958" y="274742"/>
                    <a:pt x="243694" y="271048"/>
                    <a:pt x="243694" y="267374"/>
                  </a:cubicBezTo>
                  <a:cubicBezTo>
                    <a:pt x="243694" y="248633"/>
                    <a:pt x="250561" y="230622"/>
                    <a:pt x="263040" y="216656"/>
                  </a:cubicBezTo>
                  <a:cubicBezTo>
                    <a:pt x="264365" y="215168"/>
                    <a:pt x="264930" y="213184"/>
                    <a:pt x="264647" y="211267"/>
                  </a:cubicBezTo>
                  <a:cubicBezTo>
                    <a:pt x="264699" y="210983"/>
                    <a:pt x="264725" y="14667"/>
                    <a:pt x="264725" y="14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4456007" y="1257305"/>
              <a:ext cx="71491" cy="131863"/>
            </a:xfrm>
            <a:custGeom>
              <a:avLst/>
              <a:gdLst/>
              <a:ahLst/>
              <a:cxnLst/>
              <a:rect l="l" t="t" r="r" b="b"/>
              <a:pathLst>
                <a:path w="85362" h="157448" extrusionOk="0">
                  <a:moveTo>
                    <a:pt x="4803" y="157449"/>
                  </a:moveTo>
                  <a:cubicBezTo>
                    <a:pt x="7458" y="157449"/>
                    <a:pt x="9605" y="155299"/>
                    <a:pt x="9605" y="152646"/>
                  </a:cubicBezTo>
                  <a:lnTo>
                    <a:pt x="9605" y="61360"/>
                  </a:lnTo>
                  <a:cubicBezTo>
                    <a:pt x="9605" y="32822"/>
                    <a:pt x="32828" y="9605"/>
                    <a:pt x="61368" y="9605"/>
                  </a:cubicBezTo>
                  <a:lnTo>
                    <a:pt x="80559" y="9605"/>
                  </a:lnTo>
                  <a:cubicBezTo>
                    <a:pt x="83214" y="9605"/>
                    <a:pt x="85362" y="7455"/>
                    <a:pt x="85362" y="4802"/>
                  </a:cubicBezTo>
                  <a:cubicBezTo>
                    <a:pt x="85362" y="2150"/>
                    <a:pt x="83214" y="0"/>
                    <a:pt x="80559" y="0"/>
                  </a:cubicBezTo>
                  <a:lnTo>
                    <a:pt x="61368" y="0"/>
                  </a:lnTo>
                  <a:cubicBezTo>
                    <a:pt x="27530" y="0"/>
                    <a:pt x="0" y="27526"/>
                    <a:pt x="0" y="61360"/>
                  </a:cubicBezTo>
                  <a:lnTo>
                    <a:pt x="0" y="152646"/>
                  </a:lnTo>
                  <a:cubicBezTo>
                    <a:pt x="0" y="155299"/>
                    <a:pt x="2154" y="157449"/>
                    <a:pt x="4803" y="157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4506401" y="1310931"/>
              <a:ext cx="32252" cy="66622"/>
            </a:xfrm>
            <a:custGeom>
              <a:avLst/>
              <a:gdLst/>
              <a:ahLst/>
              <a:cxnLst/>
              <a:rect l="l" t="t" r="r" b="b"/>
              <a:pathLst>
                <a:path w="38510" h="79549" extrusionOk="0">
                  <a:moveTo>
                    <a:pt x="1100" y="42834"/>
                  </a:moveTo>
                  <a:lnTo>
                    <a:pt x="30006" y="77806"/>
                  </a:lnTo>
                  <a:cubicBezTo>
                    <a:pt x="30957" y="78956"/>
                    <a:pt x="32327" y="79550"/>
                    <a:pt x="33709" y="79550"/>
                  </a:cubicBezTo>
                  <a:cubicBezTo>
                    <a:pt x="34789" y="79550"/>
                    <a:pt x="35869" y="79189"/>
                    <a:pt x="36769" y="78449"/>
                  </a:cubicBezTo>
                  <a:cubicBezTo>
                    <a:pt x="38814" y="76759"/>
                    <a:pt x="39097" y="73732"/>
                    <a:pt x="37412" y="71687"/>
                  </a:cubicBezTo>
                  <a:lnTo>
                    <a:pt x="11033" y="39775"/>
                  </a:lnTo>
                  <a:lnTo>
                    <a:pt x="37412" y="7862"/>
                  </a:lnTo>
                  <a:cubicBezTo>
                    <a:pt x="39097" y="5818"/>
                    <a:pt x="38814" y="2791"/>
                    <a:pt x="36769" y="1101"/>
                  </a:cubicBezTo>
                  <a:cubicBezTo>
                    <a:pt x="34725" y="-589"/>
                    <a:pt x="31697" y="-301"/>
                    <a:pt x="30006" y="1743"/>
                  </a:cubicBezTo>
                  <a:lnTo>
                    <a:pt x="1100" y="36715"/>
                  </a:lnTo>
                  <a:cubicBezTo>
                    <a:pt x="-367" y="38491"/>
                    <a:pt x="-367" y="41059"/>
                    <a:pt x="1100" y="42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597017" y="1310928"/>
              <a:ext cx="32255" cy="66622"/>
            </a:xfrm>
            <a:custGeom>
              <a:avLst/>
              <a:gdLst/>
              <a:ahLst/>
              <a:cxnLst/>
              <a:rect l="l" t="t" r="r" b="b"/>
              <a:pathLst>
                <a:path w="38513" h="79549" extrusionOk="0">
                  <a:moveTo>
                    <a:pt x="1744" y="78449"/>
                  </a:moveTo>
                  <a:cubicBezTo>
                    <a:pt x="2638" y="79189"/>
                    <a:pt x="3724" y="79550"/>
                    <a:pt x="4805" y="79550"/>
                  </a:cubicBezTo>
                  <a:cubicBezTo>
                    <a:pt x="6187" y="79550"/>
                    <a:pt x="7556" y="78956"/>
                    <a:pt x="8508" y="77806"/>
                  </a:cubicBezTo>
                  <a:lnTo>
                    <a:pt x="37414" y="42834"/>
                  </a:lnTo>
                  <a:cubicBezTo>
                    <a:pt x="38880" y="41059"/>
                    <a:pt x="38880" y="38491"/>
                    <a:pt x="37414" y="36715"/>
                  </a:cubicBezTo>
                  <a:lnTo>
                    <a:pt x="8508" y="1743"/>
                  </a:lnTo>
                  <a:cubicBezTo>
                    <a:pt x="6817" y="-302"/>
                    <a:pt x="3789" y="-588"/>
                    <a:pt x="1744" y="1100"/>
                  </a:cubicBezTo>
                  <a:cubicBezTo>
                    <a:pt x="-301" y="2790"/>
                    <a:pt x="-590" y="5818"/>
                    <a:pt x="1101" y="7862"/>
                  </a:cubicBezTo>
                  <a:lnTo>
                    <a:pt x="27480" y="39775"/>
                  </a:lnTo>
                  <a:lnTo>
                    <a:pt x="1101" y="71687"/>
                  </a:lnTo>
                  <a:cubicBezTo>
                    <a:pt x="-590" y="73732"/>
                    <a:pt x="-301" y="76760"/>
                    <a:pt x="1744" y="784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4549947" y="1310928"/>
              <a:ext cx="35624" cy="66625"/>
            </a:xfrm>
            <a:custGeom>
              <a:avLst/>
              <a:gdLst/>
              <a:ahLst/>
              <a:cxnLst/>
              <a:rect l="l" t="t" r="r" b="b"/>
              <a:pathLst>
                <a:path w="42536" h="79552" extrusionOk="0">
                  <a:moveTo>
                    <a:pt x="4800" y="79553"/>
                  </a:moveTo>
                  <a:cubicBezTo>
                    <a:pt x="6600" y="79553"/>
                    <a:pt x="8329" y="78533"/>
                    <a:pt x="9152" y="76794"/>
                  </a:cubicBezTo>
                  <a:lnTo>
                    <a:pt x="42077" y="6850"/>
                  </a:lnTo>
                  <a:cubicBezTo>
                    <a:pt x="43208" y="4450"/>
                    <a:pt x="42180" y="1589"/>
                    <a:pt x="39782" y="459"/>
                  </a:cubicBezTo>
                  <a:cubicBezTo>
                    <a:pt x="37377" y="-672"/>
                    <a:pt x="34516" y="358"/>
                    <a:pt x="33385" y="2759"/>
                  </a:cubicBezTo>
                  <a:lnTo>
                    <a:pt x="460" y="72703"/>
                  </a:lnTo>
                  <a:cubicBezTo>
                    <a:pt x="-672" y="75103"/>
                    <a:pt x="357" y="77964"/>
                    <a:pt x="2755" y="79094"/>
                  </a:cubicBezTo>
                  <a:cubicBezTo>
                    <a:pt x="3417" y="79405"/>
                    <a:pt x="4118" y="79553"/>
                    <a:pt x="4800" y="795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4588079" y="1456731"/>
              <a:ext cx="31198" cy="8044"/>
            </a:xfrm>
            <a:custGeom>
              <a:avLst/>
              <a:gdLst/>
              <a:ahLst/>
              <a:cxnLst/>
              <a:rect l="l" t="t" r="r" b="b"/>
              <a:pathLst>
                <a:path w="37251" h="9605" extrusionOk="0">
                  <a:moveTo>
                    <a:pt x="4803" y="0"/>
                  </a:moveTo>
                  <a:cubicBezTo>
                    <a:pt x="2154" y="0"/>
                    <a:pt x="0" y="2150"/>
                    <a:pt x="0" y="4803"/>
                  </a:cubicBezTo>
                  <a:cubicBezTo>
                    <a:pt x="0" y="7455"/>
                    <a:pt x="2147" y="9606"/>
                    <a:pt x="4803" y="9606"/>
                  </a:cubicBezTo>
                  <a:lnTo>
                    <a:pt x="32449" y="9606"/>
                  </a:lnTo>
                  <a:cubicBezTo>
                    <a:pt x="35104" y="9606"/>
                    <a:pt x="37251" y="7455"/>
                    <a:pt x="37251" y="4803"/>
                  </a:cubicBezTo>
                  <a:cubicBezTo>
                    <a:pt x="37251" y="2150"/>
                    <a:pt x="35104" y="0"/>
                    <a:pt x="32449" y="0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45"/>
          <p:cNvSpPr/>
          <p:nvPr/>
        </p:nvSpPr>
        <p:spPr>
          <a:xfrm>
            <a:off x="914260" y="3327413"/>
            <a:ext cx="275688" cy="192854"/>
          </a:xfrm>
          <a:custGeom>
            <a:avLst/>
            <a:gdLst/>
            <a:ahLst/>
            <a:cxnLst/>
            <a:rect l="l" t="t" r="r" b="b"/>
            <a:pathLst>
              <a:path w="329180" h="230273" extrusionOk="0">
                <a:moveTo>
                  <a:pt x="311488" y="0"/>
                </a:moveTo>
                <a:lnTo>
                  <a:pt x="275168" y="0"/>
                </a:lnTo>
                <a:cubicBezTo>
                  <a:pt x="272500" y="0"/>
                  <a:pt x="270340" y="2160"/>
                  <a:pt x="270340" y="4828"/>
                </a:cubicBezTo>
                <a:cubicBezTo>
                  <a:pt x="270340" y="7490"/>
                  <a:pt x="272500" y="9650"/>
                  <a:pt x="275168" y="9650"/>
                </a:cubicBezTo>
                <a:lnTo>
                  <a:pt x="311488" y="9650"/>
                </a:lnTo>
                <a:cubicBezTo>
                  <a:pt x="315924" y="9650"/>
                  <a:pt x="319531" y="13256"/>
                  <a:pt x="319531" y="17692"/>
                </a:cubicBezTo>
                <a:lnTo>
                  <a:pt x="319531" y="131295"/>
                </a:lnTo>
                <a:cubicBezTo>
                  <a:pt x="319531" y="135725"/>
                  <a:pt x="315924" y="139331"/>
                  <a:pt x="311488" y="139331"/>
                </a:cubicBezTo>
                <a:lnTo>
                  <a:pt x="307746" y="139331"/>
                </a:lnTo>
                <a:lnTo>
                  <a:pt x="307746" y="64449"/>
                </a:lnTo>
                <a:cubicBezTo>
                  <a:pt x="307746" y="59949"/>
                  <a:pt x="305965" y="55751"/>
                  <a:pt x="302724" y="52626"/>
                </a:cubicBezTo>
                <a:cubicBezTo>
                  <a:pt x="299490" y="49502"/>
                  <a:pt x="295228" y="47869"/>
                  <a:pt x="290721" y="48030"/>
                </a:cubicBezTo>
                <a:cubicBezTo>
                  <a:pt x="288516" y="48107"/>
                  <a:pt x="286426" y="48621"/>
                  <a:pt x="284536" y="49482"/>
                </a:cubicBezTo>
                <a:lnTo>
                  <a:pt x="284536" y="40431"/>
                </a:lnTo>
                <a:cubicBezTo>
                  <a:pt x="284536" y="31373"/>
                  <a:pt x="277161" y="24005"/>
                  <a:pt x="268102" y="24005"/>
                </a:cubicBezTo>
                <a:cubicBezTo>
                  <a:pt x="263576" y="24005"/>
                  <a:pt x="259474" y="25844"/>
                  <a:pt x="256498" y="28814"/>
                </a:cubicBezTo>
                <a:cubicBezTo>
                  <a:pt x="253521" y="25844"/>
                  <a:pt x="249419" y="24005"/>
                  <a:pt x="244893" y="24005"/>
                </a:cubicBezTo>
                <a:cubicBezTo>
                  <a:pt x="235834" y="24005"/>
                  <a:pt x="228459" y="31373"/>
                  <a:pt x="228459" y="40431"/>
                </a:cubicBezTo>
                <a:lnTo>
                  <a:pt x="228459" y="70363"/>
                </a:lnTo>
                <a:lnTo>
                  <a:pt x="223798" y="55995"/>
                </a:lnTo>
                <a:cubicBezTo>
                  <a:pt x="221001" y="47374"/>
                  <a:pt x="211717" y="42636"/>
                  <a:pt x="203102" y="45432"/>
                </a:cubicBezTo>
                <a:cubicBezTo>
                  <a:pt x="194480" y="48229"/>
                  <a:pt x="189748" y="57512"/>
                  <a:pt x="192539" y="66133"/>
                </a:cubicBezTo>
                <a:lnTo>
                  <a:pt x="210933" y="122822"/>
                </a:lnTo>
                <a:lnTo>
                  <a:pt x="193439" y="112960"/>
                </a:lnTo>
                <a:cubicBezTo>
                  <a:pt x="189138" y="110537"/>
                  <a:pt x="184271" y="109515"/>
                  <a:pt x="179359" y="110003"/>
                </a:cubicBezTo>
                <a:lnTo>
                  <a:pt x="175707" y="110370"/>
                </a:lnTo>
                <a:cubicBezTo>
                  <a:pt x="172216" y="110723"/>
                  <a:pt x="169284" y="112845"/>
                  <a:pt x="167857" y="116053"/>
                </a:cubicBezTo>
                <a:cubicBezTo>
                  <a:pt x="166436" y="119261"/>
                  <a:pt x="166834" y="122867"/>
                  <a:pt x="168917" y="125689"/>
                </a:cubicBezTo>
                <a:lnTo>
                  <a:pt x="178986" y="139331"/>
                </a:lnTo>
                <a:lnTo>
                  <a:pt x="149938" y="139331"/>
                </a:lnTo>
                <a:lnTo>
                  <a:pt x="159537" y="126332"/>
                </a:lnTo>
                <a:cubicBezTo>
                  <a:pt x="161620" y="123510"/>
                  <a:pt x="162019" y="119910"/>
                  <a:pt x="160591" y="116702"/>
                </a:cubicBezTo>
                <a:cubicBezTo>
                  <a:pt x="159171" y="113488"/>
                  <a:pt x="156239" y="111366"/>
                  <a:pt x="152741" y="111019"/>
                </a:cubicBezTo>
                <a:lnTo>
                  <a:pt x="149096" y="110652"/>
                </a:lnTo>
                <a:cubicBezTo>
                  <a:pt x="144184" y="110157"/>
                  <a:pt x="139317" y="111180"/>
                  <a:pt x="135016" y="113603"/>
                </a:cubicBezTo>
                <a:lnTo>
                  <a:pt x="117457" y="123497"/>
                </a:lnTo>
                <a:lnTo>
                  <a:pt x="117457" y="93893"/>
                </a:lnTo>
                <a:lnTo>
                  <a:pt x="133923" y="93893"/>
                </a:lnTo>
                <a:lnTo>
                  <a:pt x="133923" y="101710"/>
                </a:lnTo>
                <a:cubicBezTo>
                  <a:pt x="133923" y="104378"/>
                  <a:pt x="136083" y="106538"/>
                  <a:pt x="138745" y="106538"/>
                </a:cubicBezTo>
                <a:cubicBezTo>
                  <a:pt x="141413" y="106538"/>
                  <a:pt x="143573" y="104378"/>
                  <a:pt x="143573" y="101710"/>
                </a:cubicBezTo>
                <a:lnTo>
                  <a:pt x="143573" y="93893"/>
                </a:lnTo>
                <a:lnTo>
                  <a:pt x="160084" y="93893"/>
                </a:lnTo>
                <a:lnTo>
                  <a:pt x="160084" y="101710"/>
                </a:lnTo>
                <a:cubicBezTo>
                  <a:pt x="160084" y="104378"/>
                  <a:pt x="162244" y="106538"/>
                  <a:pt x="164912" y="106538"/>
                </a:cubicBezTo>
                <a:cubicBezTo>
                  <a:pt x="167574" y="106538"/>
                  <a:pt x="169734" y="104378"/>
                  <a:pt x="169734" y="101710"/>
                </a:cubicBezTo>
                <a:lnTo>
                  <a:pt x="169734" y="93893"/>
                </a:lnTo>
                <a:lnTo>
                  <a:pt x="181635" y="93893"/>
                </a:lnTo>
                <a:cubicBezTo>
                  <a:pt x="184296" y="93893"/>
                  <a:pt x="186457" y="91732"/>
                  <a:pt x="186457" y="89071"/>
                </a:cubicBezTo>
                <a:cubicBezTo>
                  <a:pt x="186457" y="86403"/>
                  <a:pt x="184296" y="84243"/>
                  <a:pt x="181635" y="84243"/>
                </a:cubicBezTo>
                <a:lnTo>
                  <a:pt x="169734" y="84243"/>
                </a:lnTo>
                <a:lnTo>
                  <a:pt x="169734" y="68300"/>
                </a:lnTo>
                <a:lnTo>
                  <a:pt x="172492" y="68300"/>
                </a:lnTo>
                <a:cubicBezTo>
                  <a:pt x="175160" y="68300"/>
                  <a:pt x="177320" y="66139"/>
                  <a:pt x="177320" y="63472"/>
                </a:cubicBezTo>
                <a:cubicBezTo>
                  <a:pt x="177320" y="60810"/>
                  <a:pt x="175160" y="58650"/>
                  <a:pt x="172492" y="58650"/>
                </a:cubicBezTo>
                <a:lnTo>
                  <a:pt x="169734" y="58650"/>
                </a:lnTo>
                <a:lnTo>
                  <a:pt x="169734" y="42655"/>
                </a:lnTo>
                <a:lnTo>
                  <a:pt x="191002" y="42655"/>
                </a:lnTo>
                <a:cubicBezTo>
                  <a:pt x="193664" y="42655"/>
                  <a:pt x="195824" y="40495"/>
                  <a:pt x="195824" y="37833"/>
                </a:cubicBezTo>
                <a:cubicBezTo>
                  <a:pt x="195824" y="35165"/>
                  <a:pt x="193664" y="33005"/>
                  <a:pt x="191002" y="33005"/>
                </a:cubicBezTo>
                <a:lnTo>
                  <a:pt x="169734" y="33005"/>
                </a:lnTo>
                <a:lnTo>
                  <a:pt x="169734" y="29881"/>
                </a:lnTo>
                <a:cubicBezTo>
                  <a:pt x="169734" y="27220"/>
                  <a:pt x="167574" y="25059"/>
                  <a:pt x="164912" y="25059"/>
                </a:cubicBezTo>
                <a:cubicBezTo>
                  <a:pt x="162244" y="25059"/>
                  <a:pt x="160084" y="27220"/>
                  <a:pt x="160084" y="29881"/>
                </a:cubicBezTo>
                <a:lnTo>
                  <a:pt x="160084" y="33005"/>
                </a:lnTo>
                <a:lnTo>
                  <a:pt x="143573" y="33005"/>
                </a:lnTo>
                <a:lnTo>
                  <a:pt x="143573" y="29881"/>
                </a:lnTo>
                <a:cubicBezTo>
                  <a:pt x="143573" y="27220"/>
                  <a:pt x="141413" y="25059"/>
                  <a:pt x="138745" y="25059"/>
                </a:cubicBezTo>
                <a:cubicBezTo>
                  <a:pt x="136083" y="25059"/>
                  <a:pt x="133923" y="27220"/>
                  <a:pt x="133923" y="29881"/>
                </a:cubicBezTo>
                <a:lnTo>
                  <a:pt x="133923" y="33005"/>
                </a:lnTo>
                <a:lnTo>
                  <a:pt x="129287" y="33005"/>
                </a:lnTo>
                <a:cubicBezTo>
                  <a:pt x="126625" y="33005"/>
                  <a:pt x="124465" y="35165"/>
                  <a:pt x="124465" y="37833"/>
                </a:cubicBezTo>
                <a:cubicBezTo>
                  <a:pt x="124465" y="40495"/>
                  <a:pt x="126625" y="42655"/>
                  <a:pt x="129287" y="42655"/>
                </a:cubicBezTo>
                <a:lnTo>
                  <a:pt x="133923" y="42655"/>
                </a:lnTo>
                <a:lnTo>
                  <a:pt x="133923" y="58650"/>
                </a:lnTo>
                <a:lnTo>
                  <a:pt x="117457" y="58650"/>
                </a:lnTo>
                <a:lnTo>
                  <a:pt x="117457" y="55545"/>
                </a:lnTo>
                <a:cubicBezTo>
                  <a:pt x="117457" y="46499"/>
                  <a:pt x="110501" y="39164"/>
                  <a:pt x="101622" y="38849"/>
                </a:cubicBezTo>
                <a:cubicBezTo>
                  <a:pt x="99031" y="38753"/>
                  <a:pt x="96523" y="39254"/>
                  <a:pt x="94247" y="40289"/>
                </a:cubicBezTo>
                <a:cubicBezTo>
                  <a:pt x="94170" y="31295"/>
                  <a:pt x="86828" y="24005"/>
                  <a:pt x="77814" y="24005"/>
                </a:cubicBezTo>
                <a:cubicBezTo>
                  <a:pt x="73288" y="24005"/>
                  <a:pt x="69186" y="25844"/>
                  <a:pt x="66209" y="28814"/>
                </a:cubicBezTo>
                <a:cubicBezTo>
                  <a:pt x="63232" y="25844"/>
                  <a:pt x="59130" y="24005"/>
                  <a:pt x="54604" y="24005"/>
                </a:cubicBezTo>
                <a:cubicBezTo>
                  <a:pt x="45545" y="24005"/>
                  <a:pt x="38171" y="31373"/>
                  <a:pt x="38171" y="40431"/>
                </a:cubicBezTo>
                <a:lnTo>
                  <a:pt x="38171" y="65599"/>
                </a:lnTo>
                <a:cubicBezTo>
                  <a:pt x="36949" y="63864"/>
                  <a:pt x="35387" y="62372"/>
                  <a:pt x="33542" y="61209"/>
                </a:cubicBezTo>
                <a:cubicBezTo>
                  <a:pt x="29838" y="58856"/>
                  <a:pt x="25434" y="58091"/>
                  <a:pt x="21152" y="59048"/>
                </a:cubicBezTo>
                <a:cubicBezTo>
                  <a:pt x="15803" y="60251"/>
                  <a:pt x="11656" y="63947"/>
                  <a:pt x="9644" y="68634"/>
                </a:cubicBezTo>
                <a:lnTo>
                  <a:pt x="9644" y="42655"/>
                </a:lnTo>
                <a:lnTo>
                  <a:pt x="29376" y="42655"/>
                </a:lnTo>
                <a:cubicBezTo>
                  <a:pt x="32044" y="42655"/>
                  <a:pt x="34204" y="40495"/>
                  <a:pt x="34204" y="37833"/>
                </a:cubicBezTo>
                <a:cubicBezTo>
                  <a:pt x="34204" y="35165"/>
                  <a:pt x="32044" y="33005"/>
                  <a:pt x="29376" y="33005"/>
                </a:cubicBezTo>
                <a:lnTo>
                  <a:pt x="9644" y="33005"/>
                </a:lnTo>
                <a:lnTo>
                  <a:pt x="9644" y="17692"/>
                </a:lnTo>
                <a:cubicBezTo>
                  <a:pt x="9644" y="13256"/>
                  <a:pt x="13251" y="9650"/>
                  <a:pt x="17687" y="9650"/>
                </a:cubicBezTo>
                <a:lnTo>
                  <a:pt x="250981" y="9650"/>
                </a:lnTo>
                <a:cubicBezTo>
                  <a:pt x="253649" y="9650"/>
                  <a:pt x="255810" y="7490"/>
                  <a:pt x="255810" y="4828"/>
                </a:cubicBezTo>
                <a:cubicBezTo>
                  <a:pt x="255810" y="2160"/>
                  <a:pt x="253649" y="0"/>
                  <a:pt x="250981" y="0"/>
                </a:cubicBezTo>
                <a:lnTo>
                  <a:pt x="17687" y="0"/>
                </a:lnTo>
                <a:cubicBezTo>
                  <a:pt x="7934" y="0"/>
                  <a:pt x="0" y="7940"/>
                  <a:pt x="0" y="17692"/>
                </a:cubicBezTo>
                <a:lnTo>
                  <a:pt x="0" y="131295"/>
                </a:lnTo>
                <a:cubicBezTo>
                  <a:pt x="0" y="141048"/>
                  <a:pt x="7934" y="148981"/>
                  <a:pt x="17687" y="148981"/>
                </a:cubicBezTo>
                <a:lnTo>
                  <a:pt x="20702" y="148981"/>
                </a:lnTo>
                <a:lnTo>
                  <a:pt x="20702" y="152665"/>
                </a:lnTo>
                <a:cubicBezTo>
                  <a:pt x="20702" y="161967"/>
                  <a:pt x="24264" y="170775"/>
                  <a:pt x="30726" y="177467"/>
                </a:cubicBezTo>
                <a:cubicBezTo>
                  <a:pt x="30822" y="177563"/>
                  <a:pt x="30880" y="177666"/>
                  <a:pt x="30880" y="177750"/>
                </a:cubicBezTo>
                <a:lnTo>
                  <a:pt x="30880" y="196638"/>
                </a:lnTo>
                <a:cubicBezTo>
                  <a:pt x="30880" y="199299"/>
                  <a:pt x="33040" y="201459"/>
                  <a:pt x="35702" y="201459"/>
                </a:cubicBezTo>
                <a:cubicBezTo>
                  <a:pt x="38370" y="201459"/>
                  <a:pt x="40530" y="199299"/>
                  <a:pt x="40530" y="196638"/>
                </a:cubicBezTo>
                <a:lnTo>
                  <a:pt x="40530" y="177750"/>
                </a:lnTo>
                <a:cubicBezTo>
                  <a:pt x="40530" y="175153"/>
                  <a:pt x="39515" y="172671"/>
                  <a:pt x="37669" y="170762"/>
                </a:cubicBezTo>
                <a:cubicBezTo>
                  <a:pt x="32950" y="165882"/>
                  <a:pt x="30353" y="159453"/>
                  <a:pt x="30353" y="152665"/>
                </a:cubicBezTo>
                <a:lnTo>
                  <a:pt x="30353" y="131649"/>
                </a:lnTo>
                <a:cubicBezTo>
                  <a:pt x="30353" y="131295"/>
                  <a:pt x="30314" y="130942"/>
                  <a:pt x="30237" y="130595"/>
                </a:cubicBezTo>
                <a:lnTo>
                  <a:pt x="18131" y="76567"/>
                </a:lnTo>
                <a:cubicBezTo>
                  <a:pt x="17732" y="74799"/>
                  <a:pt x="18047" y="72980"/>
                  <a:pt x="19018" y="71450"/>
                </a:cubicBezTo>
                <a:cubicBezTo>
                  <a:pt x="19989" y="69920"/>
                  <a:pt x="21493" y="68859"/>
                  <a:pt x="23261" y="68467"/>
                </a:cubicBezTo>
                <a:cubicBezTo>
                  <a:pt x="25029" y="68068"/>
                  <a:pt x="26849" y="68383"/>
                  <a:pt x="28379" y="69354"/>
                </a:cubicBezTo>
                <a:cubicBezTo>
                  <a:pt x="29909" y="70325"/>
                  <a:pt x="30970" y="71829"/>
                  <a:pt x="31362" y="73597"/>
                </a:cubicBezTo>
                <a:lnTo>
                  <a:pt x="38287" y="104500"/>
                </a:lnTo>
                <a:cubicBezTo>
                  <a:pt x="38827" y="106898"/>
                  <a:pt x="41083" y="108505"/>
                  <a:pt x="43526" y="108242"/>
                </a:cubicBezTo>
                <a:cubicBezTo>
                  <a:pt x="45970" y="107965"/>
                  <a:pt x="47821" y="105902"/>
                  <a:pt x="47821" y="103446"/>
                </a:cubicBezTo>
                <a:lnTo>
                  <a:pt x="47821" y="40431"/>
                </a:lnTo>
                <a:cubicBezTo>
                  <a:pt x="47821" y="36696"/>
                  <a:pt x="50862" y="33648"/>
                  <a:pt x="54604" y="33648"/>
                </a:cubicBezTo>
                <a:cubicBezTo>
                  <a:pt x="58346" y="33648"/>
                  <a:pt x="61387" y="36696"/>
                  <a:pt x="61387" y="40431"/>
                </a:cubicBezTo>
                <a:lnTo>
                  <a:pt x="61387" y="100900"/>
                </a:lnTo>
                <a:cubicBezTo>
                  <a:pt x="61387" y="103561"/>
                  <a:pt x="63547" y="105722"/>
                  <a:pt x="66209" y="105722"/>
                </a:cubicBezTo>
                <a:cubicBezTo>
                  <a:pt x="68877" y="105722"/>
                  <a:pt x="71038" y="103561"/>
                  <a:pt x="71038" y="100900"/>
                </a:cubicBezTo>
                <a:lnTo>
                  <a:pt x="71038" y="40431"/>
                </a:lnTo>
                <a:cubicBezTo>
                  <a:pt x="71038" y="36696"/>
                  <a:pt x="74079" y="33648"/>
                  <a:pt x="77814" y="33648"/>
                </a:cubicBezTo>
                <a:cubicBezTo>
                  <a:pt x="81556" y="33648"/>
                  <a:pt x="84597" y="36696"/>
                  <a:pt x="84597" y="40431"/>
                </a:cubicBezTo>
                <a:lnTo>
                  <a:pt x="84597" y="100900"/>
                </a:lnTo>
                <a:cubicBezTo>
                  <a:pt x="84597" y="103561"/>
                  <a:pt x="86757" y="105722"/>
                  <a:pt x="89425" y="105722"/>
                </a:cubicBezTo>
                <a:cubicBezTo>
                  <a:pt x="92087" y="105722"/>
                  <a:pt x="94247" y="103561"/>
                  <a:pt x="94247" y="100900"/>
                </a:cubicBezTo>
                <a:lnTo>
                  <a:pt x="94247" y="55268"/>
                </a:lnTo>
                <a:cubicBezTo>
                  <a:pt x="94247" y="53410"/>
                  <a:pt x="94987" y="51675"/>
                  <a:pt x="96324" y="50389"/>
                </a:cubicBezTo>
                <a:cubicBezTo>
                  <a:pt x="97655" y="49097"/>
                  <a:pt x="99423" y="48428"/>
                  <a:pt x="101281" y="48492"/>
                </a:cubicBezTo>
                <a:cubicBezTo>
                  <a:pt x="104881" y="48615"/>
                  <a:pt x="107813" y="51784"/>
                  <a:pt x="107813" y="55545"/>
                </a:cubicBezTo>
                <a:lnTo>
                  <a:pt x="107813" y="129553"/>
                </a:lnTo>
                <a:cubicBezTo>
                  <a:pt x="107813" y="131720"/>
                  <a:pt x="108970" y="133738"/>
                  <a:pt x="110841" y="134831"/>
                </a:cubicBezTo>
                <a:cubicBezTo>
                  <a:pt x="112706" y="135924"/>
                  <a:pt x="115040" y="135937"/>
                  <a:pt x="116924" y="134876"/>
                </a:cubicBezTo>
                <a:lnTo>
                  <a:pt x="139754" y="122006"/>
                </a:lnTo>
                <a:cubicBezTo>
                  <a:pt x="142313" y="120566"/>
                  <a:pt x="145213" y="119955"/>
                  <a:pt x="148131" y="120251"/>
                </a:cubicBezTo>
                <a:lnTo>
                  <a:pt x="151777" y="120604"/>
                </a:lnTo>
                <a:lnTo>
                  <a:pt x="130406" y="149547"/>
                </a:lnTo>
                <a:cubicBezTo>
                  <a:pt x="126883" y="154323"/>
                  <a:pt x="122498" y="158271"/>
                  <a:pt x="117367" y="161266"/>
                </a:cubicBezTo>
                <a:lnTo>
                  <a:pt x="101615" y="170492"/>
                </a:lnTo>
                <a:cubicBezTo>
                  <a:pt x="99159" y="171925"/>
                  <a:pt x="97636" y="174587"/>
                  <a:pt x="97636" y="177428"/>
                </a:cubicBezTo>
                <a:lnTo>
                  <a:pt x="97636" y="220624"/>
                </a:lnTo>
                <a:lnTo>
                  <a:pt x="40530" y="220624"/>
                </a:lnTo>
                <a:lnTo>
                  <a:pt x="40530" y="219743"/>
                </a:lnTo>
                <a:cubicBezTo>
                  <a:pt x="40530" y="217075"/>
                  <a:pt x="38370" y="214915"/>
                  <a:pt x="35702" y="214915"/>
                </a:cubicBezTo>
                <a:cubicBezTo>
                  <a:pt x="33040" y="214915"/>
                  <a:pt x="30880" y="217075"/>
                  <a:pt x="30880" y="219743"/>
                </a:cubicBezTo>
                <a:lnTo>
                  <a:pt x="30880" y="222231"/>
                </a:lnTo>
                <a:cubicBezTo>
                  <a:pt x="30880" y="226667"/>
                  <a:pt x="34487" y="230273"/>
                  <a:pt x="38917" y="230273"/>
                </a:cubicBezTo>
                <a:lnTo>
                  <a:pt x="99243" y="230273"/>
                </a:lnTo>
                <a:cubicBezTo>
                  <a:pt x="103679" y="230273"/>
                  <a:pt x="107286" y="226667"/>
                  <a:pt x="107286" y="222231"/>
                </a:cubicBezTo>
                <a:lnTo>
                  <a:pt x="107286" y="178348"/>
                </a:lnTo>
                <a:lnTo>
                  <a:pt x="122241" y="169592"/>
                </a:lnTo>
                <a:cubicBezTo>
                  <a:pt x="128503" y="165927"/>
                  <a:pt x="133858" y="161112"/>
                  <a:pt x="138166" y="155275"/>
                </a:cubicBezTo>
                <a:lnTo>
                  <a:pt x="142840" y="148949"/>
                </a:lnTo>
                <a:lnTo>
                  <a:pt x="186109" y="148981"/>
                </a:lnTo>
                <a:lnTo>
                  <a:pt x="190282" y="154632"/>
                </a:lnTo>
                <a:cubicBezTo>
                  <a:pt x="194590" y="160469"/>
                  <a:pt x="199952" y="165284"/>
                  <a:pt x="206207" y="168949"/>
                </a:cubicBezTo>
                <a:lnTo>
                  <a:pt x="221021" y="177621"/>
                </a:lnTo>
                <a:cubicBezTo>
                  <a:pt x="221111" y="177827"/>
                  <a:pt x="221168" y="178071"/>
                  <a:pt x="221168" y="178335"/>
                </a:cubicBezTo>
                <a:lnTo>
                  <a:pt x="221168" y="222231"/>
                </a:lnTo>
                <a:cubicBezTo>
                  <a:pt x="221168" y="226667"/>
                  <a:pt x="224775" y="230273"/>
                  <a:pt x="229212" y="230273"/>
                </a:cubicBezTo>
                <a:lnTo>
                  <a:pt x="289531" y="230273"/>
                </a:lnTo>
                <a:cubicBezTo>
                  <a:pt x="293968" y="230273"/>
                  <a:pt x="297574" y="226667"/>
                  <a:pt x="297574" y="222231"/>
                </a:cubicBezTo>
                <a:lnTo>
                  <a:pt x="297574" y="177750"/>
                </a:lnTo>
                <a:cubicBezTo>
                  <a:pt x="297574" y="177673"/>
                  <a:pt x="297632" y="177563"/>
                  <a:pt x="297722" y="177467"/>
                </a:cubicBezTo>
                <a:cubicBezTo>
                  <a:pt x="304190" y="170775"/>
                  <a:pt x="307752" y="161967"/>
                  <a:pt x="307752" y="152665"/>
                </a:cubicBezTo>
                <a:lnTo>
                  <a:pt x="307752" y="148981"/>
                </a:lnTo>
                <a:lnTo>
                  <a:pt x="311488" y="148981"/>
                </a:lnTo>
                <a:cubicBezTo>
                  <a:pt x="321241" y="148981"/>
                  <a:pt x="329181" y="141048"/>
                  <a:pt x="329181" y="131295"/>
                </a:cubicBezTo>
                <a:lnTo>
                  <a:pt x="329181" y="17692"/>
                </a:lnTo>
                <a:cubicBezTo>
                  <a:pt x="329181" y="7940"/>
                  <a:pt x="321241" y="0"/>
                  <a:pt x="311488" y="0"/>
                </a:cubicBezTo>
                <a:close/>
                <a:moveTo>
                  <a:pt x="143567" y="42655"/>
                </a:moveTo>
                <a:lnTo>
                  <a:pt x="160084" y="42655"/>
                </a:lnTo>
                <a:lnTo>
                  <a:pt x="160084" y="58650"/>
                </a:lnTo>
                <a:lnTo>
                  <a:pt x="143567" y="58650"/>
                </a:lnTo>
                <a:lnTo>
                  <a:pt x="143567" y="42655"/>
                </a:lnTo>
                <a:close/>
                <a:moveTo>
                  <a:pt x="143567" y="68300"/>
                </a:moveTo>
                <a:lnTo>
                  <a:pt x="160084" y="68300"/>
                </a:lnTo>
                <a:lnTo>
                  <a:pt x="160084" y="84243"/>
                </a:lnTo>
                <a:lnTo>
                  <a:pt x="143567" y="84243"/>
                </a:lnTo>
                <a:lnTo>
                  <a:pt x="143567" y="68300"/>
                </a:lnTo>
                <a:close/>
                <a:moveTo>
                  <a:pt x="20702" y="132183"/>
                </a:moveTo>
                <a:lnTo>
                  <a:pt x="20702" y="139331"/>
                </a:lnTo>
                <a:lnTo>
                  <a:pt x="17687" y="139331"/>
                </a:lnTo>
                <a:cubicBezTo>
                  <a:pt x="13251" y="139331"/>
                  <a:pt x="9644" y="135725"/>
                  <a:pt x="9644" y="131295"/>
                </a:cubicBezTo>
                <a:lnTo>
                  <a:pt x="9644" y="82841"/>
                </a:lnTo>
                <a:lnTo>
                  <a:pt x="20702" y="132183"/>
                </a:lnTo>
                <a:close/>
                <a:moveTo>
                  <a:pt x="133923" y="68300"/>
                </a:moveTo>
                <a:lnTo>
                  <a:pt x="133923" y="84243"/>
                </a:lnTo>
                <a:lnTo>
                  <a:pt x="117457" y="84243"/>
                </a:lnTo>
                <a:lnTo>
                  <a:pt x="117457" y="68300"/>
                </a:lnTo>
                <a:lnTo>
                  <a:pt x="133923" y="68300"/>
                </a:lnTo>
                <a:close/>
                <a:moveTo>
                  <a:pt x="298102" y="152665"/>
                </a:moveTo>
                <a:cubicBezTo>
                  <a:pt x="298102" y="159453"/>
                  <a:pt x="295504" y="165882"/>
                  <a:pt x="290785" y="170762"/>
                </a:cubicBezTo>
                <a:cubicBezTo>
                  <a:pt x="288940" y="172671"/>
                  <a:pt x="287924" y="175153"/>
                  <a:pt x="287924" y="177750"/>
                </a:cubicBezTo>
                <a:lnTo>
                  <a:pt x="287924" y="220624"/>
                </a:lnTo>
                <a:lnTo>
                  <a:pt x="230819" y="220624"/>
                </a:lnTo>
                <a:lnTo>
                  <a:pt x="230819" y="178335"/>
                </a:lnTo>
                <a:cubicBezTo>
                  <a:pt x="230761" y="175249"/>
                  <a:pt x="229552" y="171707"/>
                  <a:pt x="226878" y="169868"/>
                </a:cubicBezTo>
                <a:lnTo>
                  <a:pt x="211081" y="160623"/>
                </a:lnTo>
                <a:cubicBezTo>
                  <a:pt x="205957" y="157628"/>
                  <a:pt x="201572" y="153680"/>
                  <a:pt x="198049" y="148904"/>
                </a:cubicBezTo>
                <a:lnTo>
                  <a:pt x="176671" y="119974"/>
                </a:lnTo>
                <a:lnTo>
                  <a:pt x="180323" y="119608"/>
                </a:lnTo>
                <a:cubicBezTo>
                  <a:pt x="183242" y="119312"/>
                  <a:pt x="186142" y="119916"/>
                  <a:pt x="188700" y="121363"/>
                </a:cubicBezTo>
                <a:lnTo>
                  <a:pt x="213447" y="135313"/>
                </a:lnTo>
                <a:cubicBezTo>
                  <a:pt x="214938" y="136156"/>
                  <a:pt x="216771" y="136143"/>
                  <a:pt x="218250" y="135275"/>
                </a:cubicBezTo>
                <a:cubicBezTo>
                  <a:pt x="219728" y="134413"/>
                  <a:pt x="220641" y="132825"/>
                  <a:pt x="220641" y="131109"/>
                </a:cubicBezTo>
                <a:lnTo>
                  <a:pt x="220641" y="122244"/>
                </a:lnTo>
                <a:cubicBezTo>
                  <a:pt x="220641" y="121742"/>
                  <a:pt x="220564" y="121241"/>
                  <a:pt x="220403" y="120759"/>
                </a:cubicBezTo>
                <a:lnTo>
                  <a:pt x="201720" y="63157"/>
                </a:lnTo>
                <a:cubicBezTo>
                  <a:pt x="200562" y="59595"/>
                  <a:pt x="202517" y="55763"/>
                  <a:pt x="206079" y="54613"/>
                </a:cubicBezTo>
                <a:cubicBezTo>
                  <a:pt x="209634" y="53455"/>
                  <a:pt x="213466" y="55410"/>
                  <a:pt x="214623" y="58971"/>
                </a:cubicBezTo>
                <a:lnTo>
                  <a:pt x="228697" y="102353"/>
                </a:lnTo>
                <a:cubicBezTo>
                  <a:pt x="229430" y="104609"/>
                  <a:pt x="231693" y="105998"/>
                  <a:pt x="234040" y="105632"/>
                </a:cubicBezTo>
                <a:cubicBezTo>
                  <a:pt x="236387" y="105259"/>
                  <a:pt x="238110" y="103240"/>
                  <a:pt x="238110" y="100868"/>
                </a:cubicBezTo>
                <a:lnTo>
                  <a:pt x="238110" y="40431"/>
                </a:lnTo>
                <a:cubicBezTo>
                  <a:pt x="238110" y="36696"/>
                  <a:pt x="241151" y="33648"/>
                  <a:pt x="244893" y="33648"/>
                </a:cubicBezTo>
                <a:cubicBezTo>
                  <a:pt x="248628" y="33648"/>
                  <a:pt x="251676" y="36696"/>
                  <a:pt x="251676" y="40431"/>
                </a:cubicBezTo>
                <a:lnTo>
                  <a:pt x="251676" y="100900"/>
                </a:lnTo>
                <a:cubicBezTo>
                  <a:pt x="251676" y="103561"/>
                  <a:pt x="253836" y="105722"/>
                  <a:pt x="256498" y="105722"/>
                </a:cubicBezTo>
                <a:cubicBezTo>
                  <a:pt x="259166" y="105722"/>
                  <a:pt x="261326" y="103561"/>
                  <a:pt x="261326" y="100900"/>
                </a:cubicBezTo>
                <a:lnTo>
                  <a:pt x="261326" y="40431"/>
                </a:lnTo>
                <a:cubicBezTo>
                  <a:pt x="261326" y="36696"/>
                  <a:pt x="264367" y="33648"/>
                  <a:pt x="268102" y="33648"/>
                </a:cubicBezTo>
                <a:cubicBezTo>
                  <a:pt x="271844" y="33648"/>
                  <a:pt x="274885" y="36696"/>
                  <a:pt x="274885" y="40431"/>
                </a:cubicBezTo>
                <a:lnTo>
                  <a:pt x="274885" y="101067"/>
                </a:lnTo>
                <a:cubicBezTo>
                  <a:pt x="274885" y="103735"/>
                  <a:pt x="277046" y="105895"/>
                  <a:pt x="279714" y="105895"/>
                </a:cubicBezTo>
                <a:cubicBezTo>
                  <a:pt x="282376" y="105895"/>
                  <a:pt x="284536" y="103735"/>
                  <a:pt x="284536" y="101067"/>
                </a:cubicBezTo>
                <a:lnTo>
                  <a:pt x="284536" y="64725"/>
                </a:lnTo>
                <a:cubicBezTo>
                  <a:pt x="284536" y="60964"/>
                  <a:pt x="287468" y="57795"/>
                  <a:pt x="291068" y="57666"/>
                </a:cubicBezTo>
                <a:cubicBezTo>
                  <a:pt x="292939" y="57608"/>
                  <a:pt x="294694" y="58277"/>
                  <a:pt x="296025" y="59563"/>
                </a:cubicBezTo>
                <a:cubicBezTo>
                  <a:pt x="297362" y="60855"/>
                  <a:pt x="298102" y="62591"/>
                  <a:pt x="298102" y="64449"/>
                </a:cubicBezTo>
                <a:lnTo>
                  <a:pt x="298102" y="152665"/>
                </a:lnTo>
                <a:lnTo>
                  <a:pt x="298102" y="15266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45"/>
          <p:cNvGrpSpPr/>
          <p:nvPr/>
        </p:nvGrpSpPr>
        <p:grpSpPr>
          <a:xfrm>
            <a:off x="6256601" y="3291334"/>
            <a:ext cx="275491" cy="265004"/>
            <a:chOff x="3411676" y="1634147"/>
            <a:chExt cx="329180" cy="316650"/>
          </a:xfrm>
        </p:grpSpPr>
        <p:sp>
          <p:nvSpPr>
            <p:cNvPr id="406" name="Google Shape;406;p45"/>
            <p:cNvSpPr/>
            <p:nvPr/>
          </p:nvSpPr>
          <p:spPr>
            <a:xfrm>
              <a:off x="3627909" y="1679753"/>
              <a:ext cx="25439" cy="54503"/>
            </a:xfrm>
            <a:custGeom>
              <a:avLst/>
              <a:gdLst/>
              <a:ahLst/>
              <a:cxnLst/>
              <a:rect l="l" t="t" r="r" b="b"/>
              <a:pathLst>
                <a:path w="25439" h="54503" extrusionOk="0">
                  <a:moveTo>
                    <a:pt x="15795" y="4822"/>
                  </a:moveTo>
                  <a:lnTo>
                    <a:pt x="15795" y="40656"/>
                  </a:lnTo>
                  <a:cubicBezTo>
                    <a:pt x="15795" y="42237"/>
                    <a:pt x="14979" y="43677"/>
                    <a:pt x="13667" y="44404"/>
                  </a:cubicBezTo>
                  <a:cubicBezTo>
                    <a:pt x="11166" y="45792"/>
                    <a:pt x="8389" y="43208"/>
                    <a:pt x="8215" y="43041"/>
                  </a:cubicBezTo>
                  <a:cubicBezTo>
                    <a:pt x="6331" y="41183"/>
                    <a:pt x="3303" y="41183"/>
                    <a:pt x="1426" y="43047"/>
                  </a:cubicBezTo>
                  <a:cubicBezTo>
                    <a:pt x="-465" y="44931"/>
                    <a:pt x="-477" y="47985"/>
                    <a:pt x="1400" y="49868"/>
                  </a:cubicBezTo>
                  <a:cubicBezTo>
                    <a:pt x="3457" y="51945"/>
                    <a:pt x="7444" y="54503"/>
                    <a:pt x="12092" y="54503"/>
                  </a:cubicBezTo>
                  <a:cubicBezTo>
                    <a:pt x="14085" y="54503"/>
                    <a:pt x="16207" y="54028"/>
                    <a:pt x="18348" y="52838"/>
                  </a:cubicBezTo>
                  <a:cubicBezTo>
                    <a:pt x="22726" y="50408"/>
                    <a:pt x="25439" y="45741"/>
                    <a:pt x="25439" y="40656"/>
                  </a:cubicBezTo>
                  <a:lnTo>
                    <a:pt x="25439" y="4822"/>
                  </a:lnTo>
                  <a:cubicBezTo>
                    <a:pt x="25439" y="2160"/>
                    <a:pt x="23285" y="0"/>
                    <a:pt x="20617" y="0"/>
                  </a:cubicBezTo>
                  <a:cubicBezTo>
                    <a:pt x="17956" y="0"/>
                    <a:pt x="15795" y="2160"/>
                    <a:pt x="15795" y="4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3664279" y="1680675"/>
              <a:ext cx="38212" cy="53638"/>
            </a:xfrm>
            <a:custGeom>
              <a:avLst/>
              <a:gdLst/>
              <a:ahLst/>
              <a:cxnLst/>
              <a:rect l="l" t="t" r="r" b="b"/>
              <a:pathLst>
                <a:path w="38212" h="53638" extrusionOk="0">
                  <a:moveTo>
                    <a:pt x="20155" y="43996"/>
                  </a:moveTo>
                  <a:cubicBezTo>
                    <a:pt x="15596" y="43996"/>
                    <a:pt x="11199" y="42144"/>
                    <a:pt x="8396" y="39058"/>
                  </a:cubicBezTo>
                  <a:cubicBezTo>
                    <a:pt x="6608" y="37085"/>
                    <a:pt x="3561" y="36931"/>
                    <a:pt x="1587" y="38718"/>
                  </a:cubicBezTo>
                  <a:cubicBezTo>
                    <a:pt x="-387" y="40511"/>
                    <a:pt x="-541" y="43559"/>
                    <a:pt x="1246" y="45532"/>
                  </a:cubicBezTo>
                  <a:cubicBezTo>
                    <a:pt x="5850" y="50611"/>
                    <a:pt x="12915" y="53639"/>
                    <a:pt x="20155" y="53639"/>
                  </a:cubicBezTo>
                  <a:cubicBezTo>
                    <a:pt x="29098" y="53639"/>
                    <a:pt x="36607" y="47956"/>
                    <a:pt x="38003" y="40132"/>
                  </a:cubicBezTo>
                  <a:cubicBezTo>
                    <a:pt x="39050" y="34263"/>
                    <a:pt x="36357" y="26593"/>
                    <a:pt x="25645" y="22639"/>
                  </a:cubicBezTo>
                  <a:cubicBezTo>
                    <a:pt x="20135" y="20608"/>
                    <a:pt x="15011" y="18390"/>
                    <a:pt x="13552" y="17753"/>
                  </a:cubicBezTo>
                  <a:cubicBezTo>
                    <a:pt x="12472" y="16918"/>
                    <a:pt x="11951" y="15619"/>
                    <a:pt x="12150" y="14211"/>
                  </a:cubicBezTo>
                  <a:cubicBezTo>
                    <a:pt x="12285" y="13305"/>
                    <a:pt x="12928" y="11093"/>
                    <a:pt x="16124" y="10135"/>
                  </a:cubicBezTo>
                  <a:cubicBezTo>
                    <a:pt x="22707" y="8149"/>
                    <a:pt x="28725" y="12951"/>
                    <a:pt x="28860" y="13054"/>
                  </a:cubicBezTo>
                  <a:cubicBezTo>
                    <a:pt x="30898" y="14751"/>
                    <a:pt x="33926" y="14481"/>
                    <a:pt x="35630" y="12450"/>
                  </a:cubicBezTo>
                  <a:cubicBezTo>
                    <a:pt x="37347" y="10412"/>
                    <a:pt x="37083" y="7371"/>
                    <a:pt x="35045" y="5654"/>
                  </a:cubicBezTo>
                  <a:cubicBezTo>
                    <a:pt x="34640" y="5314"/>
                    <a:pt x="25022" y="-2619"/>
                    <a:pt x="13346" y="897"/>
                  </a:cubicBezTo>
                  <a:cubicBezTo>
                    <a:pt x="7527" y="2652"/>
                    <a:pt x="3406" y="7223"/>
                    <a:pt x="2603" y="12835"/>
                  </a:cubicBezTo>
                  <a:cubicBezTo>
                    <a:pt x="1851" y="18088"/>
                    <a:pt x="4127" y="23141"/>
                    <a:pt x="8543" y="26021"/>
                  </a:cubicBezTo>
                  <a:cubicBezTo>
                    <a:pt x="8756" y="26156"/>
                    <a:pt x="8981" y="26278"/>
                    <a:pt x="9212" y="26381"/>
                  </a:cubicBezTo>
                  <a:cubicBezTo>
                    <a:pt x="9463" y="26497"/>
                    <a:pt x="15500" y="29184"/>
                    <a:pt x="22302" y="31691"/>
                  </a:cubicBezTo>
                  <a:cubicBezTo>
                    <a:pt x="24392" y="32462"/>
                    <a:pt x="29182" y="34661"/>
                    <a:pt x="28506" y="38435"/>
                  </a:cubicBezTo>
                  <a:cubicBezTo>
                    <a:pt x="28018" y="41167"/>
                    <a:pt x="24758" y="43996"/>
                    <a:pt x="20155" y="43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3506335" y="1763649"/>
              <a:ext cx="39881" cy="53333"/>
            </a:xfrm>
            <a:custGeom>
              <a:avLst/>
              <a:gdLst/>
              <a:ahLst/>
              <a:cxnLst/>
              <a:rect l="l" t="t" r="r" b="b"/>
              <a:pathLst>
                <a:path w="39881" h="53333" extrusionOk="0">
                  <a:moveTo>
                    <a:pt x="4822" y="0"/>
                  </a:moveTo>
                  <a:cubicBezTo>
                    <a:pt x="2160" y="0"/>
                    <a:pt x="0" y="2160"/>
                    <a:pt x="0" y="4822"/>
                  </a:cubicBezTo>
                  <a:lnTo>
                    <a:pt x="0" y="48512"/>
                  </a:lnTo>
                  <a:cubicBezTo>
                    <a:pt x="0" y="51173"/>
                    <a:pt x="2160" y="53333"/>
                    <a:pt x="4822" y="53333"/>
                  </a:cubicBezTo>
                  <a:cubicBezTo>
                    <a:pt x="7484" y="53333"/>
                    <a:pt x="9644" y="51173"/>
                    <a:pt x="9644" y="48512"/>
                  </a:cubicBezTo>
                  <a:lnTo>
                    <a:pt x="9644" y="30742"/>
                  </a:lnTo>
                  <a:lnTo>
                    <a:pt x="30237" y="30742"/>
                  </a:lnTo>
                  <a:lnTo>
                    <a:pt x="30237" y="48512"/>
                  </a:lnTo>
                  <a:cubicBezTo>
                    <a:pt x="30237" y="51173"/>
                    <a:pt x="32397" y="53333"/>
                    <a:pt x="35059" y="53333"/>
                  </a:cubicBezTo>
                  <a:cubicBezTo>
                    <a:pt x="37721" y="53333"/>
                    <a:pt x="39881" y="51173"/>
                    <a:pt x="39881" y="48512"/>
                  </a:cubicBezTo>
                  <a:lnTo>
                    <a:pt x="39881" y="4822"/>
                  </a:lnTo>
                  <a:cubicBezTo>
                    <a:pt x="39881" y="2160"/>
                    <a:pt x="37721" y="0"/>
                    <a:pt x="35059" y="0"/>
                  </a:cubicBezTo>
                  <a:cubicBezTo>
                    <a:pt x="32397" y="0"/>
                    <a:pt x="30237" y="2160"/>
                    <a:pt x="30237" y="4822"/>
                  </a:cubicBezTo>
                  <a:lnTo>
                    <a:pt x="30237" y="21093"/>
                  </a:lnTo>
                  <a:lnTo>
                    <a:pt x="9644" y="21093"/>
                  </a:lnTo>
                  <a:lnTo>
                    <a:pt x="9644" y="4822"/>
                  </a:lnTo>
                  <a:cubicBezTo>
                    <a:pt x="9644" y="2160"/>
                    <a:pt x="7484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3451" y="1763648"/>
              <a:ext cx="34384" cy="53334"/>
            </a:xfrm>
            <a:custGeom>
              <a:avLst/>
              <a:gdLst/>
              <a:ahLst/>
              <a:cxnLst/>
              <a:rect l="l" t="t" r="r" b="b"/>
              <a:pathLst>
                <a:path w="34384" h="53334" extrusionOk="0">
                  <a:moveTo>
                    <a:pt x="9651" y="48513"/>
                  </a:moveTo>
                  <a:lnTo>
                    <a:pt x="9651" y="34331"/>
                  </a:lnTo>
                  <a:cubicBezTo>
                    <a:pt x="12255" y="34318"/>
                    <a:pt x="15296" y="34305"/>
                    <a:pt x="16993" y="34305"/>
                  </a:cubicBezTo>
                  <a:cubicBezTo>
                    <a:pt x="26579" y="34305"/>
                    <a:pt x="34385" y="26610"/>
                    <a:pt x="34385" y="17153"/>
                  </a:cubicBezTo>
                  <a:cubicBezTo>
                    <a:pt x="34385" y="7696"/>
                    <a:pt x="26579" y="1"/>
                    <a:pt x="16993" y="1"/>
                  </a:cubicBezTo>
                  <a:lnTo>
                    <a:pt x="4823" y="1"/>
                  </a:lnTo>
                  <a:cubicBezTo>
                    <a:pt x="2232" y="-51"/>
                    <a:pt x="-44" y="2238"/>
                    <a:pt x="1" y="4822"/>
                  </a:cubicBezTo>
                  <a:lnTo>
                    <a:pt x="1" y="48513"/>
                  </a:lnTo>
                  <a:cubicBezTo>
                    <a:pt x="1" y="51174"/>
                    <a:pt x="2161" y="53334"/>
                    <a:pt x="4823" y="53334"/>
                  </a:cubicBezTo>
                  <a:cubicBezTo>
                    <a:pt x="7491" y="53334"/>
                    <a:pt x="9651" y="51174"/>
                    <a:pt x="9651" y="48513"/>
                  </a:cubicBezTo>
                  <a:close/>
                  <a:moveTo>
                    <a:pt x="16993" y="9644"/>
                  </a:moveTo>
                  <a:cubicBezTo>
                    <a:pt x="21192" y="9644"/>
                    <a:pt x="24741" y="13083"/>
                    <a:pt x="24741" y="17153"/>
                  </a:cubicBezTo>
                  <a:cubicBezTo>
                    <a:pt x="24741" y="21222"/>
                    <a:pt x="21192" y="24655"/>
                    <a:pt x="16993" y="24655"/>
                  </a:cubicBezTo>
                  <a:cubicBezTo>
                    <a:pt x="15309" y="24655"/>
                    <a:pt x="12300" y="24675"/>
                    <a:pt x="9709" y="24687"/>
                  </a:cubicBezTo>
                  <a:cubicBezTo>
                    <a:pt x="9696" y="22007"/>
                    <a:pt x="9670" y="12447"/>
                    <a:pt x="9664" y="9644"/>
                  </a:cubicBezTo>
                  <a:lnTo>
                    <a:pt x="16993" y="9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9010" y="1763648"/>
              <a:ext cx="34384" cy="53334"/>
            </a:xfrm>
            <a:custGeom>
              <a:avLst/>
              <a:gdLst/>
              <a:ahLst/>
              <a:cxnLst/>
              <a:rect l="l" t="t" r="r" b="b"/>
              <a:pathLst>
                <a:path w="34384" h="53334" extrusionOk="0">
                  <a:moveTo>
                    <a:pt x="9651" y="48513"/>
                  </a:moveTo>
                  <a:lnTo>
                    <a:pt x="9651" y="34331"/>
                  </a:lnTo>
                  <a:cubicBezTo>
                    <a:pt x="12255" y="34318"/>
                    <a:pt x="15296" y="34305"/>
                    <a:pt x="16993" y="34305"/>
                  </a:cubicBezTo>
                  <a:cubicBezTo>
                    <a:pt x="26580" y="34305"/>
                    <a:pt x="34385" y="26610"/>
                    <a:pt x="34385" y="17153"/>
                  </a:cubicBezTo>
                  <a:cubicBezTo>
                    <a:pt x="34385" y="7696"/>
                    <a:pt x="26580" y="1"/>
                    <a:pt x="16993" y="1"/>
                  </a:cubicBezTo>
                  <a:lnTo>
                    <a:pt x="4823" y="1"/>
                  </a:lnTo>
                  <a:cubicBezTo>
                    <a:pt x="2232" y="-51"/>
                    <a:pt x="-44" y="2238"/>
                    <a:pt x="1" y="4822"/>
                  </a:cubicBezTo>
                  <a:lnTo>
                    <a:pt x="1" y="48513"/>
                  </a:lnTo>
                  <a:cubicBezTo>
                    <a:pt x="1" y="51174"/>
                    <a:pt x="2161" y="53334"/>
                    <a:pt x="4823" y="53334"/>
                  </a:cubicBezTo>
                  <a:cubicBezTo>
                    <a:pt x="7491" y="53334"/>
                    <a:pt x="9651" y="51174"/>
                    <a:pt x="9651" y="48513"/>
                  </a:cubicBezTo>
                  <a:close/>
                  <a:moveTo>
                    <a:pt x="16993" y="9644"/>
                  </a:moveTo>
                  <a:cubicBezTo>
                    <a:pt x="21192" y="9644"/>
                    <a:pt x="24741" y="13083"/>
                    <a:pt x="24741" y="17153"/>
                  </a:cubicBezTo>
                  <a:cubicBezTo>
                    <a:pt x="24741" y="21222"/>
                    <a:pt x="21192" y="24655"/>
                    <a:pt x="16993" y="24655"/>
                  </a:cubicBezTo>
                  <a:cubicBezTo>
                    <a:pt x="15309" y="24655"/>
                    <a:pt x="12300" y="24675"/>
                    <a:pt x="9709" y="24687"/>
                  </a:cubicBezTo>
                  <a:cubicBezTo>
                    <a:pt x="9696" y="22007"/>
                    <a:pt x="9670" y="12447"/>
                    <a:pt x="9664" y="9644"/>
                  </a:cubicBezTo>
                  <a:lnTo>
                    <a:pt x="16993" y="9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11676" y="1634147"/>
              <a:ext cx="329180" cy="316650"/>
            </a:xfrm>
            <a:custGeom>
              <a:avLst/>
              <a:gdLst/>
              <a:ahLst/>
              <a:cxnLst/>
              <a:rect l="l" t="t" r="r" b="b"/>
              <a:pathLst>
                <a:path w="329180" h="316650" extrusionOk="0">
                  <a:moveTo>
                    <a:pt x="256144" y="170582"/>
                  </a:moveTo>
                  <a:lnTo>
                    <a:pt x="228864" y="170582"/>
                  </a:lnTo>
                  <a:cubicBezTo>
                    <a:pt x="229809" y="165857"/>
                    <a:pt x="230298" y="161029"/>
                    <a:pt x="230298" y="156168"/>
                  </a:cubicBezTo>
                  <a:cubicBezTo>
                    <a:pt x="230298" y="151347"/>
                    <a:pt x="229822" y="146635"/>
                    <a:pt x="228929" y="142070"/>
                  </a:cubicBezTo>
                  <a:cubicBezTo>
                    <a:pt x="237377" y="145342"/>
                    <a:pt x="246442" y="147052"/>
                    <a:pt x="255559" y="147052"/>
                  </a:cubicBezTo>
                  <a:cubicBezTo>
                    <a:pt x="268405" y="147052"/>
                    <a:pt x="281051" y="143690"/>
                    <a:pt x="292129" y="137332"/>
                  </a:cubicBezTo>
                  <a:cubicBezTo>
                    <a:pt x="294437" y="136001"/>
                    <a:pt x="295234" y="133057"/>
                    <a:pt x="293910" y="130742"/>
                  </a:cubicBezTo>
                  <a:cubicBezTo>
                    <a:pt x="292585" y="128435"/>
                    <a:pt x="289634" y="127637"/>
                    <a:pt x="287326" y="128962"/>
                  </a:cubicBezTo>
                  <a:cubicBezTo>
                    <a:pt x="277701" y="134490"/>
                    <a:pt x="266720" y="137409"/>
                    <a:pt x="255559" y="137409"/>
                  </a:cubicBezTo>
                  <a:cubicBezTo>
                    <a:pt x="245182" y="137409"/>
                    <a:pt x="234889" y="134870"/>
                    <a:pt x="225778" y="130061"/>
                  </a:cubicBezTo>
                  <a:cubicBezTo>
                    <a:pt x="225656" y="129997"/>
                    <a:pt x="225528" y="129939"/>
                    <a:pt x="225405" y="129887"/>
                  </a:cubicBezTo>
                  <a:cubicBezTo>
                    <a:pt x="219516" y="114683"/>
                    <a:pt x="208689" y="101922"/>
                    <a:pt x="194892" y="93597"/>
                  </a:cubicBezTo>
                  <a:cubicBezTo>
                    <a:pt x="192757" y="87142"/>
                    <a:pt x="191671" y="80392"/>
                    <a:pt x="191671" y="73526"/>
                  </a:cubicBezTo>
                  <a:cubicBezTo>
                    <a:pt x="191671" y="38303"/>
                    <a:pt x="220333" y="9650"/>
                    <a:pt x="255559" y="9650"/>
                  </a:cubicBezTo>
                  <a:cubicBezTo>
                    <a:pt x="290785" y="9650"/>
                    <a:pt x="319440" y="38303"/>
                    <a:pt x="319440" y="73526"/>
                  </a:cubicBezTo>
                  <a:cubicBezTo>
                    <a:pt x="319440" y="88930"/>
                    <a:pt x="313886" y="103806"/>
                    <a:pt x="303792" y="115416"/>
                  </a:cubicBezTo>
                  <a:cubicBezTo>
                    <a:pt x="302043" y="117428"/>
                    <a:pt x="302261" y="120469"/>
                    <a:pt x="304267" y="122218"/>
                  </a:cubicBezTo>
                  <a:cubicBezTo>
                    <a:pt x="305180" y="123015"/>
                    <a:pt x="306312" y="123401"/>
                    <a:pt x="307431" y="123401"/>
                  </a:cubicBezTo>
                  <a:cubicBezTo>
                    <a:pt x="308781" y="123401"/>
                    <a:pt x="310124" y="122842"/>
                    <a:pt x="311076" y="121742"/>
                  </a:cubicBezTo>
                  <a:cubicBezTo>
                    <a:pt x="322694" y="108377"/>
                    <a:pt x="329091" y="91257"/>
                    <a:pt x="329091" y="73526"/>
                  </a:cubicBezTo>
                  <a:cubicBezTo>
                    <a:pt x="329091" y="32986"/>
                    <a:pt x="296102" y="0"/>
                    <a:pt x="255559" y="0"/>
                  </a:cubicBezTo>
                  <a:cubicBezTo>
                    <a:pt x="215016" y="0"/>
                    <a:pt x="182027" y="32986"/>
                    <a:pt x="182027" y="73526"/>
                  </a:cubicBezTo>
                  <a:cubicBezTo>
                    <a:pt x="182027" y="78419"/>
                    <a:pt x="182509" y="83253"/>
                    <a:pt x="183454" y="87997"/>
                  </a:cubicBezTo>
                  <a:cubicBezTo>
                    <a:pt x="175321" y="84860"/>
                    <a:pt x="166487" y="83137"/>
                    <a:pt x="157261" y="83137"/>
                  </a:cubicBezTo>
                  <a:lnTo>
                    <a:pt x="73037" y="83137"/>
                  </a:lnTo>
                  <a:cubicBezTo>
                    <a:pt x="59580" y="83137"/>
                    <a:pt x="46433" y="86827"/>
                    <a:pt x="35008" y="93803"/>
                  </a:cubicBezTo>
                  <a:cubicBezTo>
                    <a:pt x="32732" y="95191"/>
                    <a:pt x="32018" y="98161"/>
                    <a:pt x="33407" y="100437"/>
                  </a:cubicBezTo>
                  <a:cubicBezTo>
                    <a:pt x="34795" y="102706"/>
                    <a:pt x="37766" y="103427"/>
                    <a:pt x="40035" y="102038"/>
                  </a:cubicBezTo>
                  <a:cubicBezTo>
                    <a:pt x="49949" y="95982"/>
                    <a:pt x="61361" y="92780"/>
                    <a:pt x="73037" y="92780"/>
                  </a:cubicBezTo>
                  <a:lnTo>
                    <a:pt x="157261" y="92780"/>
                  </a:lnTo>
                  <a:cubicBezTo>
                    <a:pt x="192217" y="92780"/>
                    <a:pt x="220654" y="121215"/>
                    <a:pt x="220654" y="156168"/>
                  </a:cubicBezTo>
                  <a:cubicBezTo>
                    <a:pt x="220654" y="161048"/>
                    <a:pt x="220088" y="165882"/>
                    <a:pt x="218995" y="170582"/>
                  </a:cubicBezTo>
                  <a:lnTo>
                    <a:pt x="207802" y="170582"/>
                  </a:lnTo>
                  <a:cubicBezTo>
                    <a:pt x="175951" y="170582"/>
                    <a:pt x="148806" y="191070"/>
                    <a:pt x="138841" y="219550"/>
                  </a:cubicBezTo>
                  <a:lnTo>
                    <a:pt x="73037" y="219550"/>
                  </a:lnTo>
                  <a:cubicBezTo>
                    <a:pt x="38087" y="219550"/>
                    <a:pt x="9650" y="191115"/>
                    <a:pt x="9650" y="156168"/>
                  </a:cubicBezTo>
                  <a:cubicBezTo>
                    <a:pt x="9650" y="141350"/>
                    <a:pt x="14871" y="126930"/>
                    <a:pt x="24348" y="115577"/>
                  </a:cubicBezTo>
                  <a:cubicBezTo>
                    <a:pt x="26058" y="113533"/>
                    <a:pt x="25781" y="110492"/>
                    <a:pt x="23737" y="108782"/>
                  </a:cubicBezTo>
                  <a:cubicBezTo>
                    <a:pt x="21693" y="107078"/>
                    <a:pt x="18651" y="107348"/>
                    <a:pt x="16941" y="109392"/>
                  </a:cubicBezTo>
                  <a:cubicBezTo>
                    <a:pt x="6018" y="122481"/>
                    <a:pt x="0" y="139094"/>
                    <a:pt x="0" y="156168"/>
                  </a:cubicBezTo>
                  <a:cubicBezTo>
                    <a:pt x="0" y="196438"/>
                    <a:pt x="32764" y="229200"/>
                    <a:pt x="73037" y="229200"/>
                  </a:cubicBezTo>
                  <a:lnTo>
                    <a:pt x="136192" y="229200"/>
                  </a:lnTo>
                  <a:cubicBezTo>
                    <a:pt x="135253" y="233860"/>
                    <a:pt x="134758" y="238682"/>
                    <a:pt x="134758" y="243619"/>
                  </a:cubicBezTo>
                  <a:cubicBezTo>
                    <a:pt x="134758" y="283883"/>
                    <a:pt x="167529" y="316650"/>
                    <a:pt x="207802" y="316650"/>
                  </a:cubicBezTo>
                  <a:lnTo>
                    <a:pt x="211473" y="316650"/>
                  </a:lnTo>
                  <a:cubicBezTo>
                    <a:pt x="214135" y="316650"/>
                    <a:pt x="216295" y="314490"/>
                    <a:pt x="216295" y="311822"/>
                  </a:cubicBezTo>
                  <a:cubicBezTo>
                    <a:pt x="216295" y="309161"/>
                    <a:pt x="214135" y="307001"/>
                    <a:pt x="211473" y="307001"/>
                  </a:cubicBezTo>
                  <a:lnTo>
                    <a:pt x="207802" y="307001"/>
                  </a:lnTo>
                  <a:cubicBezTo>
                    <a:pt x="172846" y="307001"/>
                    <a:pt x="144409" y="278566"/>
                    <a:pt x="144409" y="243619"/>
                  </a:cubicBezTo>
                  <a:cubicBezTo>
                    <a:pt x="144409" y="208666"/>
                    <a:pt x="172846" y="180231"/>
                    <a:pt x="207802" y="180231"/>
                  </a:cubicBezTo>
                  <a:lnTo>
                    <a:pt x="256144" y="180231"/>
                  </a:lnTo>
                  <a:cubicBezTo>
                    <a:pt x="291100" y="180231"/>
                    <a:pt x="319537" y="208666"/>
                    <a:pt x="319537" y="243619"/>
                  </a:cubicBezTo>
                  <a:cubicBezTo>
                    <a:pt x="319537" y="278566"/>
                    <a:pt x="291100" y="307001"/>
                    <a:pt x="256144" y="307001"/>
                  </a:cubicBezTo>
                  <a:lnTo>
                    <a:pt x="235577" y="307001"/>
                  </a:lnTo>
                  <a:cubicBezTo>
                    <a:pt x="232915" y="307001"/>
                    <a:pt x="230755" y="309161"/>
                    <a:pt x="230755" y="311822"/>
                  </a:cubicBezTo>
                  <a:cubicBezTo>
                    <a:pt x="230755" y="314490"/>
                    <a:pt x="232915" y="316650"/>
                    <a:pt x="235577" y="316650"/>
                  </a:cubicBezTo>
                  <a:lnTo>
                    <a:pt x="256144" y="316650"/>
                  </a:lnTo>
                  <a:cubicBezTo>
                    <a:pt x="296417" y="316650"/>
                    <a:pt x="329181" y="283889"/>
                    <a:pt x="329181" y="243619"/>
                  </a:cubicBezTo>
                  <a:cubicBezTo>
                    <a:pt x="329181" y="203349"/>
                    <a:pt x="296417" y="170582"/>
                    <a:pt x="256144" y="170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3642431" y="1833832"/>
              <a:ext cx="63791" cy="91552"/>
            </a:xfrm>
            <a:custGeom>
              <a:avLst/>
              <a:gdLst/>
              <a:ahLst/>
              <a:cxnLst/>
              <a:rect l="l" t="t" r="r" b="b"/>
              <a:pathLst>
                <a:path w="63791" h="91552" extrusionOk="0">
                  <a:moveTo>
                    <a:pt x="4822" y="54819"/>
                  </a:moveTo>
                  <a:cubicBezTo>
                    <a:pt x="2160" y="54819"/>
                    <a:pt x="0" y="56979"/>
                    <a:pt x="0" y="59647"/>
                  </a:cubicBezTo>
                  <a:cubicBezTo>
                    <a:pt x="0" y="62308"/>
                    <a:pt x="2160" y="64468"/>
                    <a:pt x="4822" y="64468"/>
                  </a:cubicBezTo>
                  <a:lnTo>
                    <a:pt x="13418" y="64468"/>
                  </a:lnTo>
                  <a:lnTo>
                    <a:pt x="8995" y="85748"/>
                  </a:lnTo>
                  <a:cubicBezTo>
                    <a:pt x="8448" y="88358"/>
                    <a:pt x="10126" y="90910"/>
                    <a:pt x="12737" y="91456"/>
                  </a:cubicBezTo>
                  <a:cubicBezTo>
                    <a:pt x="13064" y="91521"/>
                    <a:pt x="13392" y="91553"/>
                    <a:pt x="13720" y="91553"/>
                  </a:cubicBezTo>
                  <a:cubicBezTo>
                    <a:pt x="15958" y="91553"/>
                    <a:pt x="17963" y="89991"/>
                    <a:pt x="18439" y="87715"/>
                  </a:cubicBezTo>
                  <a:lnTo>
                    <a:pt x="23268" y="64468"/>
                  </a:lnTo>
                  <a:lnTo>
                    <a:pt x="32603" y="64468"/>
                  </a:lnTo>
                  <a:lnTo>
                    <a:pt x="28180" y="85748"/>
                  </a:lnTo>
                  <a:cubicBezTo>
                    <a:pt x="27640" y="88358"/>
                    <a:pt x="29311" y="90910"/>
                    <a:pt x="31922" y="91456"/>
                  </a:cubicBezTo>
                  <a:cubicBezTo>
                    <a:pt x="32250" y="91521"/>
                    <a:pt x="32584" y="91553"/>
                    <a:pt x="32905" y="91553"/>
                  </a:cubicBezTo>
                  <a:cubicBezTo>
                    <a:pt x="35143" y="91553"/>
                    <a:pt x="37155" y="89991"/>
                    <a:pt x="37624" y="87715"/>
                  </a:cubicBezTo>
                  <a:lnTo>
                    <a:pt x="42459" y="64468"/>
                  </a:lnTo>
                  <a:lnTo>
                    <a:pt x="53145" y="64468"/>
                  </a:lnTo>
                  <a:cubicBezTo>
                    <a:pt x="55806" y="64468"/>
                    <a:pt x="57967" y="62308"/>
                    <a:pt x="57967" y="59647"/>
                  </a:cubicBezTo>
                  <a:cubicBezTo>
                    <a:pt x="57967" y="56979"/>
                    <a:pt x="55806" y="54819"/>
                    <a:pt x="53145" y="54819"/>
                  </a:cubicBezTo>
                  <a:lnTo>
                    <a:pt x="44465" y="54819"/>
                  </a:lnTo>
                  <a:lnTo>
                    <a:pt x="48316" y="36285"/>
                  </a:lnTo>
                  <a:lnTo>
                    <a:pt x="58970" y="36285"/>
                  </a:lnTo>
                  <a:cubicBezTo>
                    <a:pt x="61638" y="36285"/>
                    <a:pt x="63792" y="34124"/>
                    <a:pt x="63792" y="31456"/>
                  </a:cubicBezTo>
                  <a:cubicBezTo>
                    <a:pt x="63792" y="28795"/>
                    <a:pt x="61638" y="26635"/>
                    <a:pt x="58970" y="26635"/>
                  </a:cubicBezTo>
                  <a:lnTo>
                    <a:pt x="50322" y="26635"/>
                  </a:lnTo>
                  <a:lnTo>
                    <a:pt x="54656" y="5806"/>
                  </a:lnTo>
                  <a:cubicBezTo>
                    <a:pt x="55196" y="3195"/>
                    <a:pt x="53518" y="643"/>
                    <a:pt x="50914" y="103"/>
                  </a:cubicBezTo>
                  <a:cubicBezTo>
                    <a:pt x="48304" y="-443"/>
                    <a:pt x="45751" y="1235"/>
                    <a:pt x="45205" y="3845"/>
                  </a:cubicBezTo>
                  <a:lnTo>
                    <a:pt x="40466" y="26635"/>
                  </a:lnTo>
                  <a:lnTo>
                    <a:pt x="31137" y="26635"/>
                  </a:lnTo>
                  <a:lnTo>
                    <a:pt x="35464" y="5806"/>
                  </a:lnTo>
                  <a:cubicBezTo>
                    <a:pt x="36011" y="3195"/>
                    <a:pt x="34333" y="643"/>
                    <a:pt x="31722" y="103"/>
                  </a:cubicBezTo>
                  <a:cubicBezTo>
                    <a:pt x="29118" y="-443"/>
                    <a:pt x="26560" y="1235"/>
                    <a:pt x="26019" y="3845"/>
                  </a:cubicBezTo>
                  <a:lnTo>
                    <a:pt x="21281" y="26635"/>
                  </a:lnTo>
                  <a:lnTo>
                    <a:pt x="10653" y="26635"/>
                  </a:lnTo>
                  <a:cubicBezTo>
                    <a:pt x="7985" y="26635"/>
                    <a:pt x="5825" y="28795"/>
                    <a:pt x="5825" y="31456"/>
                  </a:cubicBezTo>
                  <a:cubicBezTo>
                    <a:pt x="5825" y="34124"/>
                    <a:pt x="7985" y="36285"/>
                    <a:pt x="10653" y="36285"/>
                  </a:cubicBezTo>
                  <a:lnTo>
                    <a:pt x="19275" y="36285"/>
                  </a:lnTo>
                  <a:lnTo>
                    <a:pt x="15424" y="54819"/>
                  </a:lnTo>
                  <a:lnTo>
                    <a:pt x="4822" y="54819"/>
                  </a:lnTo>
                  <a:close/>
                  <a:moveTo>
                    <a:pt x="29131" y="36285"/>
                  </a:moveTo>
                  <a:lnTo>
                    <a:pt x="38460" y="36285"/>
                  </a:lnTo>
                  <a:lnTo>
                    <a:pt x="34609" y="54819"/>
                  </a:lnTo>
                  <a:lnTo>
                    <a:pt x="25274" y="54819"/>
                  </a:lnTo>
                  <a:lnTo>
                    <a:pt x="29131" y="362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588328" y="1852913"/>
              <a:ext cx="45303" cy="53397"/>
            </a:xfrm>
            <a:custGeom>
              <a:avLst/>
              <a:gdLst/>
              <a:ahLst/>
              <a:cxnLst/>
              <a:rect l="l" t="t" r="r" b="b"/>
              <a:pathLst>
                <a:path w="45303" h="53397" extrusionOk="0">
                  <a:moveTo>
                    <a:pt x="43578" y="38701"/>
                  </a:moveTo>
                  <a:cubicBezTo>
                    <a:pt x="41540" y="36991"/>
                    <a:pt x="38492" y="37255"/>
                    <a:pt x="36782" y="39299"/>
                  </a:cubicBezTo>
                  <a:cubicBezTo>
                    <a:pt x="36383" y="39775"/>
                    <a:pt x="35953" y="40225"/>
                    <a:pt x="35496" y="40624"/>
                  </a:cubicBezTo>
                  <a:cubicBezTo>
                    <a:pt x="33169" y="42700"/>
                    <a:pt x="30211" y="43748"/>
                    <a:pt x="26701" y="43748"/>
                  </a:cubicBezTo>
                  <a:cubicBezTo>
                    <a:pt x="17295" y="43748"/>
                    <a:pt x="9644" y="36098"/>
                    <a:pt x="9644" y="26699"/>
                  </a:cubicBezTo>
                  <a:cubicBezTo>
                    <a:pt x="9644" y="17293"/>
                    <a:pt x="17295" y="9643"/>
                    <a:pt x="26701" y="9643"/>
                  </a:cubicBezTo>
                  <a:cubicBezTo>
                    <a:pt x="30115" y="9643"/>
                    <a:pt x="33413" y="10653"/>
                    <a:pt x="36229" y="12555"/>
                  </a:cubicBezTo>
                  <a:cubicBezTo>
                    <a:pt x="38434" y="14047"/>
                    <a:pt x="41437" y="13468"/>
                    <a:pt x="42929" y="11257"/>
                  </a:cubicBezTo>
                  <a:cubicBezTo>
                    <a:pt x="44420" y="9052"/>
                    <a:pt x="43835" y="6056"/>
                    <a:pt x="41630" y="4564"/>
                  </a:cubicBezTo>
                  <a:cubicBezTo>
                    <a:pt x="37213" y="1575"/>
                    <a:pt x="32050" y="0"/>
                    <a:pt x="26701" y="0"/>
                  </a:cubicBezTo>
                  <a:cubicBezTo>
                    <a:pt x="11978" y="0"/>
                    <a:pt x="0" y="11977"/>
                    <a:pt x="0" y="26699"/>
                  </a:cubicBezTo>
                  <a:cubicBezTo>
                    <a:pt x="0" y="41421"/>
                    <a:pt x="11978" y="53398"/>
                    <a:pt x="26701" y="53398"/>
                  </a:cubicBezTo>
                  <a:cubicBezTo>
                    <a:pt x="32564" y="53398"/>
                    <a:pt x="37824" y="51469"/>
                    <a:pt x="41913" y="47830"/>
                  </a:cubicBezTo>
                  <a:cubicBezTo>
                    <a:pt x="42716" y="47117"/>
                    <a:pt x="43475" y="46332"/>
                    <a:pt x="44176" y="45497"/>
                  </a:cubicBezTo>
                  <a:cubicBezTo>
                    <a:pt x="45886" y="43452"/>
                    <a:pt x="45622" y="40411"/>
                    <a:pt x="43578" y="387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45"/>
          <p:cNvGrpSpPr/>
          <p:nvPr/>
        </p:nvGrpSpPr>
        <p:grpSpPr>
          <a:xfrm>
            <a:off x="3597208" y="1405079"/>
            <a:ext cx="252134" cy="275469"/>
            <a:chOff x="4355808" y="1627898"/>
            <a:chExt cx="301271" cy="329154"/>
          </a:xfrm>
        </p:grpSpPr>
        <p:sp>
          <p:nvSpPr>
            <p:cNvPr id="415" name="Google Shape;415;p45"/>
            <p:cNvSpPr/>
            <p:nvPr/>
          </p:nvSpPr>
          <p:spPr>
            <a:xfrm>
              <a:off x="4467145" y="1749152"/>
              <a:ext cx="32918" cy="9623"/>
            </a:xfrm>
            <a:custGeom>
              <a:avLst/>
              <a:gdLst/>
              <a:ahLst/>
              <a:cxnLst/>
              <a:rect l="l" t="t" r="r" b="b"/>
              <a:pathLst>
                <a:path w="32918" h="9623" extrusionOk="0">
                  <a:moveTo>
                    <a:pt x="4809" y="9624"/>
                  </a:moveTo>
                  <a:lnTo>
                    <a:pt x="28103" y="9624"/>
                  </a:lnTo>
                  <a:cubicBezTo>
                    <a:pt x="30764" y="9624"/>
                    <a:pt x="32918" y="7470"/>
                    <a:pt x="32918" y="4809"/>
                  </a:cubicBezTo>
                  <a:cubicBezTo>
                    <a:pt x="32918" y="2154"/>
                    <a:pt x="30764" y="0"/>
                    <a:pt x="2810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4511925" y="1749152"/>
              <a:ext cx="25016" cy="9623"/>
            </a:xfrm>
            <a:custGeom>
              <a:avLst/>
              <a:gdLst/>
              <a:ahLst/>
              <a:cxnLst/>
              <a:rect l="l" t="t" r="r" b="b"/>
              <a:pathLst>
                <a:path w="25016" h="9623" extrusionOk="0">
                  <a:moveTo>
                    <a:pt x="4809" y="9624"/>
                  </a:moveTo>
                  <a:lnTo>
                    <a:pt x="20207" y="9624"/>
                  </a:lnTo>
                  <a:cubicBezTo>
                    <a:pt x="22863" y="9624"/>
                    <a:pt x="25017" y="7470"/>
                    <a:pt x="25017" y="4809"/>
                  </a:cubicBezTo>
                  <a:cubicBezTo>
                    <a:pt x="25017" y="2154"/>
                    <a:pt x="22863" y="0"/>
                    <a:pt x="20207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4549324" y="1749152"/>
              <a:ext cx="47210" cy="9623"/>
            </a:xfrm>
            <a:custGeom>
              <a:avLst/>
              <a:gdLst/>
              <a:ahLst/>
              <a:cxnLst/>
              <a:rect l="l" t="t" r="r" b="b"/>
              <a:pathLst>
                <a:path w="47210" h="9623" extrusionOk="0">
                  <a:moveTo>
                    <a:pt x="4809" y="9624"/>
                  </a:moveTo>
                  <a:lnTo>
                    <a:pt x="42401" y="9624"/>
                  </a:lnTo>
                  <a:cubicBezTo>
                    <a:pt x="45057" y="9624"/>
                    <a:pt x="47211" y="7470"/>
                    <a:pt x="47211" y="4809"/>
                  </a:cubicBezTo>
                  <a:cubicBezTo>
                    <a:pt x="47211" y="2154"/>
                    <a:pt x="45057" y="0"/>
                    <a:pt x="42401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4426158" y="1772758"/>
              <a:ext cx="20278" cy="9623"/>
            </a:xfrm>
            <a:custGeom>
              <a:avLst/>
              <a:gdLst/>
              <a:ahLst/>
              <a:cxnLst/>
              <a:rect l="l" t="t" r="r" b="b"/>
              <a:pathLst>
                <a:path w="20278" h="9623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16" y="9624"/>
                  </a:cubicBezTo>
                  <a:lnTo>
                    <a:pt x="15469" y="9624"/>
                  </a:lnTo>
                  <a:cubicBezTo>
                    <a:pt x="18124" y="9624"/>
                    <a:pt x="20278" y="7470"/>
                    <a:pt x="20278" y="4815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4426158" y="1749152"/>
              <a:ext cx="20278" cy="9623"/>
            </a:xfrm>
            <a:custGeom>
              <a:avLst/>
              <a:gdLst/>
              <a:ahLst/>
              <a:cxnLst/>
              <a:rect l="l" t="t" r="r" b="b"/>
              <a:pathLst>
                <a:path w="20278" h="9623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70"/>
                    <a:pt x="2154" y="9624"/>
                    <a:pt x="4816" y="9624"/>
                  </a:cubicBezTo>
                  <a:lnTo>
                    <a:pt x="15469" y="9624"/>
                  </a:lnTo>
                  <a:cubicBezTo>
                    <a:pt x="18124" y="9624"/>
                    <a:pt x="20278" y="7470"/>
                    <a:pt x="20278" y="4809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4491428" y="1772758"/>
              <a:ext cx="24817" cy="9623"/>
            </a:xfrm>
            <a:custGeom>
              <a:avLst/>
              <a:gdLst/>
              <a:ahLst/>
              <a:cxnLst/>
              <a:rect l="l" t="t" r="r" b="b"/>
              <a:pathLst>
                <a:path w="24817" h="9623" extrusionOk="0">
                  <a:moveTo>
                    <a:pt x="0" y="4815"/>
                  </a:moveTo>
                  <a:cubicBezTo>
                    <a:pt x="0" y="7470"/>
                    <a:pt x="2154" y="9624"/>
                    <a:pt x="4809" y="9624"/>
                  </a:cubicBezTo>
                  <a:lnTo>
                    <a:pt x="20002" y="9624"/>
                  </a:lnTo>
                  <a:cubicBezTo>
                    <a:pt x="22663" y="9624"/>
                    <a:pt x="24817" y="7470"/>
                    <a:pt x="24817" y="4815"/>
                  </a:cubicBezTo>
                  <a:cubicBezTo>
                    <a:pt x="24817" y="2154"/>
                    <a:pt x="22663" y="0"/>
                    <a:pt x="20002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4528892" y="1772758"/>
              <a:ext cx="83793" cy="9623"/>
            </a:xfrm>
            <a:custGeom>
              <a:avLst/>
              <a:gdLst/>
              <a:ahLst/>
              <a:cxnLst/>
              <a:rect l="l" t="t" r="r" b="b"/>
              <a:pathLst>
                <a:path w="83793" h="9623" extrusionOk="0">
                  <a:moveTo>
                    <a:pt x="0" y="4815"/>
                  </a:moveTo>
                  <a:cubicBezTo>
                    <a:pt x="0" y="7470"/>
                    <a:pt x="2154" y="9624"/>
                    <a:pt x="4809" y="9624"/>
                  </a:cubicBezTo>
                  <a:lnTo>
                    <a:pt x="78984" y="9624"/>
                  </a:lnTo>
                  <a:cubicBezTo>
                    <a:pt x="81639" y="9624"/>
                    <a:pt x="83793" y="7470"/>
                    <a:pt x="83793" y="4815"/>
                  </a:cubicBezTo>
                  <a:cubicBezTo>
                    <a:pt x="83793" y="2154"/>
                    <a:pt x="81639" y="0"/>
                    <a:pt x="78984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4426158" y="1845250"/>
              <a:ext cx="20278" cy="9617"/>
            </a:xfrm>
            <a:custGeom>
              <a:avLst/>
              <a:gdLst/>
              <a:ahLst/>
              <a:cxnLst/>
              <a:rect l="l" t="t" r="r" b="b"/>
              <a:pathLst>
                <a:path w="20278" h="9617" extrusionOk="0">
                  <a:moveTo>
                    <a:pt x="15469" y="0"/>
                  </a:moveTo>
                  <a:lnTo>
                    <a:pt x="4816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16" y="9618"/>
                  </a:cubicBezTo>
                  <a:lnTo>
                    <a:pt x="15469" y="9618"/>
                  </a:lnTo>
                  <a:cubicBezTo>
                    <a:pt x="18124" y="9618"/>
                    <a:pt x="20278" y="7464"/>
                    <a:pt x="20278" y="4809"/>
                  </a:cubicBezTo>
                  <a:cubicBezTo>
                    <a:pt x="20278" y="2154"/>
                    <a:pt x="18124" y="0"/>
                    <a:pt x="15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4467942" y="1845250"/>
              <a:ext cx="68999" cy="9617"/>
            </a:xfrm>
            <a:custGeom>
              <a:avLst/>
              <a:gdLst/>
              <a:ahLst/>
              <a:cxnLst/>
              <a:rect l="l" t="t" r="r" b="b"/>
              <a:pathLst>
                <a:path w="68999" h="9617" extrusionOk="0">
                  <a:moveTo>
                    <a:pt x="64190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64190" y="9618"/>
                  </a:lnTo>
                  <a:cubicBezTo>
                    <a:pt x="66845" y="9618"/>
                    <a:pt x="68999" y="7464"/>
                    <a:pt x="68999" y="4809"/>
                  </a:cubicBezTo>
                  <a:cubicBezTo>
                    <a:pt x="68999" y="2154"/>
                    <a:pt x="66845" y="0"/>
                    <a:pt x="6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4549324" y="1845250"/>
              <a:ext cx="47210" cy="9617"/>
            </a:xfrm>
            <a:custGeom>
              <a:avLst/>
              <a:gdLst/>
              <a:ahLst/>
              <a:cxnLst/>
              <a:rect l="l" t="t" r="r" b="b"/>
              <a:pathLst>
                <a:path w="47210" h="9617" extrusionOk="0">
                  <a:moveTo>
                    <a:pt x="42401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42401" y="9618"/>
                  </a:lnTo>
                  <a:cubicBezTo>
                    <a:pt x="45057" y="9618"/>
                    <a:pt x="47211" y="7464"/>
                    <a:pt x="47211" y="4809"/>
                  </a:cubicBezTo>
                  <a:cubicBezTo>
                    <a:pt x="47211" y="2154"/>
                    <a:pt x="45057" y="0"/>
                    <a:pt x="4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467145" y="1797445"/>
              <a:ext cx="67752" cy="9623"/>
            </a:xfrm>
            <a:custGeom>
              <a:avLst/>
              <a:gdLst/>
              <a:ahLst/>
              <a:cxnLst/>
              <a:rect l="l" t="t" r="r" b="b"/>
              <a:pathLst>
                <a:path w="67752" h="9623" extrusionOk="0">
                  <a:moveTo>
                    <a:pt x="4809" y="9624"/>
                  </a:moveTo>
                  <a:lnTo>
                    <a:pt x="62943" y="9624"/>
                  </a:lnTo>
                  <a:cubicBezTo>
                    <a:pt x="65598" y="9624"/>
                    <a:pt x="67752" y="7470"/>
                    <a:pt x="67752" y="4815"/>
                  </a:cubicBezTo>
                  <a:cubicBezTo>
                    <a:pt x="67752" y="2154"/>
                    <a:pt x="65598" y="0"/>
                    <a:pt x="6294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09" y="9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4546759" y="1797445"/>
              <a:ext cx="25022" cy="9623"/>
            </a:xfrm>
            <a:custGeom>
              <a:avLst/>
              <a:gdLst/>
              <a:ahLst/>
              <a:cxnLst/>
              <a:rect l="l" t="t" r="r" b="b"/>
              <a:pathLst>
                <a:path w="25022" h="9623" extrusionOk="0">
                  <a:moveTo>
                    <a:pt x="4815" y="0"/>
                  </a:move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15" y="9624"/>
                  </a:cubicBezTo>
                  <a:lnTo>
                    <a:pt x="20207" y="9624"/>
                  </a:lnTo>
                  <a:cubicBezTo>
                    <a:pt x="22869" y="9624"/>
                    <a:pt x="25023" y="7470"/>
                    <a:pt x="25023" y="4815"/>
                  </a:cubicBezTo>
                  <a:cubicBezTo>
                    <a:pt x="25023" y="2154"/>
                    <a:pt x="22869" y="0"/>
                    <a:pt x="20207" y="0"/>
                  </a:cubicBezTo>
                  <a:lnTo>
                    <a:pt x="4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4583586" y="1797445"/>
              <a:ext cx="47782" cy="9623"/>
            </a:xfrm>
            <a:custGeom>
              <a:avLst/>
              <a:gdLst/>
              <a:ahLst/>
              <a:cxnLst/>
              <a:rect l="l" t="t" r="r" b="b"/>
              <a:pathLst>
                <a:path w="47782" h="9623" extrusionOk="0">
                  <a:moveTo>
                    <a:pt x="42974" y="0"/>
                  </a:moveTo>
                  <a:lnTo>
                    <a:pt x="4809" y="0"/>
                  </a:lnTo>
                  <a:cubicBezTo>
                    <a:pt x="2154" y="0"/>
                    <a:pt x="0" y="2154"/>
                    <a:pt x="0" y="4815"/>
                  </a:cubicBezTo>
                  <a:cubicBezTo>
                    <a:pt x="0" y="7470"/>
                    <a:pt x="2154" y="9624"/>
                    <a:pt x="4809" y="9624"/>
                  </a:cubicBezTo>
                  <a:lnTo>
                    <a:pt x="42974" y="9624"/>
                  </a:lnTo>
                  <a:cubicBezTo>
                    <a:pt x="45629" y="9624"/>
                    <a:pt x="47783" y="7470"/>
                    <a:pt x="47783" y="4815"/>
                  </a:cubicBezTo>
                  <a:cubicBezTo>
                    <a:pt x="47783" y="2154"/>
                    <a:pt x="45629" y="0"/>
                    <a:pt x="4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4467145" y="1821058"/>
              <a:ext cx="32371" cy="9617"/>
            </a:xfrm>
            <a:custGeom>
              <a:avLst/>
              <a:gdLst/>
              <a:ahLst/>
              <a:cxnLst/>
              <a:rect l="l" t="t" r="r" b="b"/>
              <a:pathLst>
                <a:path w="32371" h="9617" extrusionOk="0">
                  <a:moveTo>
                    <a:pt x="4809" y="9618"/>
                  </a:moveTo>
                  <a:lnTo>
                    <a:pt x="27563" y="9618"/>
                  </a:lnTo>
                  <a:cubicBezTo>
                    <a:pt x="30218" y="9618"/>
                    <a:pt x="32372" y="7464"/>
                    <a:pt x="32372" y="4809"/>
                  </a:cubicBezTo>
                  <a:cubicBezTo>
                    <a:pt x="32372" y="2154"/>
                    <a:pt x="30218" y="0"/>
                    <a:pt x="27563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4511070" y="1821058"/>
              <a:ext cx="65289" cy="9617"/>
            </a:xfrm>
            <a:custGeom>
              <a:avLst/>
              <a:gdLst/>
              <a:ahLst/>
              <a:cxnLst/>
              <a:rect l="l" t="t" r="r" b="b"/>
              <a:pathLst>
                <a:path w="65289" h="9617" extrusionOk="0">
                  <a:moveTo>
                    <a:pt x="65290" y="4809"/>
                  </a:moveTo>
                  <a:cubicBezTo>
                    <a:pt x="65290" y="2154"/>
                    <a:pt x="63136" y="0"/>
                    <a:pt x="60481" y="0"/>
                  </a:cubicBezTo>
                  <a:lnTo>
                    <a:pt x="4809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09" y="9618"/>
                  </a:cubicBezTo>
                  <a:lnTo>
                    <a:pt x="60481" y="9618"/>
                  </a:lnTo>
                  <a:cubicBezTo>
                    <a:pt x="63136" y="9618"/>
                    <a:pt x="65290" y="7464"/>
                    <a:pt x="65290" y="4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4587849" y="1821058"/>
              <a:ext cx="24836" cy="9617"/>
            </a:xfrm>
            <a:custGeom>
              <a:avLst/>
              <a:gdLst/>
              <a:ahLst/>
              <a:cxnLst/>
              <a:rect l="l" t="t" r="r" b="b"/>
              <a:pathLst>
                <a:path w="24836" h="9617" extrusionOk="0">
                  <a:moveTo>
                    <a:pt x="20027" y="0"/>
                  </a:moveTo>
                  <a:lnTo>
                    <a:pt x="4815" y="0"/>
                  </a:lnTo>
                  <a:cubicBezTo>
                    <a:pt x="2154" y="0"/>
                    <a:pt x="0" y="2154"/>
                    <a:pt x="0" y="4809"/>
                  </a:cubicBezTo>
                  <a:cubicBezTo>
                    <a:pt x="0" y="7464"/>
                    <a:pt x="2154" y="9618"/>
                    <a:pt x="4815" y="9618"/>
                  </a:cubicBezTo>
                  <a:lnTo>
                    <a:pt x="20027" y="9618"/>
                  </a:lnTo>
                  <a:cubicBezTo>
                    <a:pt x="22682" y="9618"/>
                    <a:pt x="24836" y="7464"/>
                    <a:pt x="24836" y="4809"/>
                  </a:cubicBezTo>
                  <a:cubicBezTo>
                    <a:pt x="24836" y="2154"/>
                    <a:pt x="22682" y="0"/>
                    <a:pt x="20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4355808" y="1627898"/>
              <a:ext cx="301271" cy="329154"/>
            </a:xfrm>
            <a:custGeom>
              <a:avLst/>
              <a:gdLst/>
              <a:ahLst/>
              <a:cxnLst/>
              <a:rect l="l" t="t" r="r" b="b"/>
              <a:pathLst>
                <a:path w="301271" h="329154" extrusionOk="0">
                  <a:moveTo>
                    <a:pt x="288760" y="37210"/>
                  </a:moveTo>
                  <a:lnTo>
                    <a:pt x="252672" y="37210"/>
                  </a:lnTo>
                  <a:cubicBezTo>
                    <a:pt x="250017" y="37210"/>
                    <a:pt x="247863" y="39364"/>
                    <a:pt x="247863" y="42025"/>
                  </a:cubicBezTo>
                  <a:cubicBezTo>
                    <a:pt x="247863" y="44680"/>
                    <a:pt x="250017" y="46834"/>
                    <a:pt x="252672" y="46834"/>
                  </a:cubicBezTo>
                  <a:lnTo>
                    <a:pt x="288760" y="46834"/>
                  </a:lnTo>
                  <a:cubicBezTo>
                    <a:pt x="290354" y="46834"/>
                    <a:pt x="291647" y="48126"/>
                    <a:pt x="291647" y="49720"/>
                  </a:cubicBezTo>
                  <a:lnTo>
                    <a:pt x="291647" y="92491"/>
                  </a:lnTo>
                  <a:lnTo>
                    <a:pt x="44163" y="92491"/>
                  </a:lnTo>
                  <a:lnTo>
                    <a:pt x="44163" y="46834"/>
                  </a:lnTo>
                  <a:lnTo>
                    <a:pt x="229089" y="46834"/>
                  </a:lnTo>
                  <a:cubicBezTo>
                    <a:pt x="231745" y="46834"/>
                    <a:pt x="233898" y="44680"/>
                    <a:pt x="233898" y="42025"/>
                  </a:cubicBezTo>
                  <a:cubicBezTo>
                    <a:pt x="233898" y="39364"/>
                    <a:pt x="231745" y="37210"/>
                    <a:pt x="229089" y="37210"/>
                  </a:cubicBezTo>
                  <a:lnTo>
                    <a:pt x="186650" y="37210"/>
                  </a:lnTo>
                  <a:lnTo>
                    <a:pt x="186650" y="17608"/>
                  </a:lnTo>
                  <a:cubicBezTo>
                    <a:pt x="186650" y="7901"/>
                    <a:pt x="178748" y="0"/>
                    <a:pt x="169033" y="0"/>
                  </a:cubicBezTo>
                  <a:lnTo>
                    <a:pt x="17616" y="0"/>
                  </a:lnTo>
                  <a:cubicBezTo>
                    <a:pt x="7902" y="0"/>
                    <a:pt x="0" y="7901"/>
                    <a:pt x="0" y="17608"/>
                  </a:cubicBezTo>
                  <a:lnTo>
                    <a:pt x="0" y="72562"/>
                  </a:lnTo>
                  <a:cubicBezTo>
                    <a:pt x="0" y="75217"/>
                    <a:pt x="2154" y="77371"/>
                    <a:pt x="4815" y="77371"/>
                  </a:cubicBezTo>
                  <a:cubicBezTo>
                    <a:pt x="7471" y="77371"/>
                    <a:pt x="9625" y="75217"/>
                    <a:pt x="9625" y="72562"/>
                  </a:cubicBezTo>
                  <a:lnTo>
                    <a:pt x="9625" y="46834"/>
                  </a:lnTo>
                  <a:lnTo>
                    <a:pt x="34545" y="46834"/>
                  </a:lnTo>
                  <a:lnTo>
                    <a:pt x="34545" y="271816"/>
                  </a:lnTo>
                  <a:lnTo>
                    <a:pt x="9625" y="271816"/>
                  </a:lnTo>
                  <a:lnTo>
                    <a:pt x="9625" y="97306"/>
                  </a:lnTo>
                  <a:cubicBezTo>
                    <a:pt x="9625" y="94645"/>
                    <a:pt x="7471" y="92491"/>
                    <a:pt x="4815" y="92491"/>
                  </a:cubicBezTo>
                  <a:cubicBezTo>
                    <a:pt x="2154" y="92491"/>
                    <a:pt x="0" y="94645"/>
                    <a:pt x="0" y="97306"/>
                  </a:cubicBezTo>
                  <a:lnTo>
                    <a:pt x="0" y="311540"/>
                  </a:lnTo>
                  <a:cubicBezTo>
                    <a:pt x="0" y="321253"/>
                    <a:pt x="7902" y="329154"/>
                    <a:pt x="17616" y="329154"/>
                  </a:cubicBezTo>
                  <a:lnTo>
                    <a:pt x="169033" y="329154"/>
                  </a:lnTo>
                  <a:cubicBezTo>
                    <a:pt x="178748" y="329154"/>
                    <a:pt x="186650" y="321253"/>
                    <a:pt x="186650" y="311540"/>
                  </a:cubicBezTo>
                  <a:lnTo>
                    <a:pt x="186650" y="302031"/>
                  </a:lnTo>
                  <a:cubicBezTo>
                    <a:pt x="186650" y="299370"/>
                    <a:pt x="184496" y="297216"/>
                    <a:pt x="181834" y="297216"/>
                  </a:cubicBezTo>
                  <a:cubicBezTo>
                    <a:pt x="179179" y="297216"/>
                    <a:pt x="177025" y="299370"/>
                    <a:pt x="177025" y="302031"/>
                  </a:cubicBezTo>
                  <a:lnTo>
                    <a:pt x="177025" y="311540"/>
                  </a:lnTo>
                  <a:cubicBezTo>
                    <a:pt x="177025" y="315943"/>
                    <a:pt x="173437" y="319531"/>
                    <a:pt x="169033" y="319531"/>
                  </a:cubicBezTo>
                  <a:lnTo>
                    <a:pt x="17616" y="319531"/>
                  </a:lnTo>
                  <a:cubicBezTo>
                    <a:pt x="13212" y="319531"/>
                    <a:pt x="9625" y="315943"/>
                    <a:pt x="9625" y="311540"/>
                  </a:cubicBezTo>
                  <a:lnTo>
                    <a:pt x="9625" y="281433"/>
                  </a:lnTo>
                  <a:lnTo>
                    <a:pt x="288760" y="281433"/>
                  </a:lnTo>
                  <a:cubicBezTo>
                    <a:pt x="295658" y="281433"/>
                    <a:pt x="301271" y="275828"/>
                    <a:pt x="301271" y="268930"/>
                  </a:cubicBezTo>
                  <a:lnTo>
                    <a:pt x="301271" y="49720"/>
                  </a:lnTo>
                  <a:cubicBezTo>
                    <a:pt x="301271" y="42822"/>
                    <a:pt x="295658" y="37210"/>
                    <a:pt x="288760" y="37210"/>
                  </a:cubicBezTo>
                  <a:close/>
                  <a:moveTo>
                    <a:pt x="9625" y="17608"/>
                  </a:moveTo>
                  <a:cubicBezTo>
                    <a:pt x="9625" y="13205"/>
                    <a:pt x="13206" y="9617"/>
                    <a:pt x="17616" y="9617"/>
                  </a:cubicBezTo>
                  <a:lnTo>
                    <a:pt x="169033" y="9617"/>
                  </a:lnTo>
                  <a:cubicBezTo>
                    <a:pt x="173437" y="9617"/>
                    <a:pt x="177025" y="13205"/>
                    <a:pt x="177025" y="17608"/>
                  </a:cubicBezTo>
                  <a:lnTo>
                    <a:pt x="177025" y="37210"/>
                  </a:lnTo>
                  <a:lnTo>
                    <a:pt x="9625" y="37210"/>
                  </a:lnTo>
                  <a:lnTo>
                    <a:pt x="9625" y="17608"/>
                  </a:lnTo>
                  <a:close/>
                  <a:moveTo>
                    <a:pt x="288760" y="271816"/>
                  </a:moveTo>
                  <a:lnTo>
                    <a:pt x="44163" y="271816"/>
                  </a:lnTo>
                  <a:lnTo>
                    <a:pt x="44163" y="102115"/>
                  </a:lnTo>
                  <a:lnTo>
                    <a:pt x="291647" y="102115"/>
                  </a:lnTo>
                  <a:lnTo>
                    <a:pt x="291647" y="268930"/>
                  </a:lnTo>
                  <a:cubicBezTo>
                    <a:pt x="291647" y="270517"/>
                    <a:pt x="290354" y="271816"/>
                    <a:pt x="288760" y="271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4421368" y="1688650"/>
              <a:ext cx="17821" cy="17820"/>
            </a:xfrm>
            <a:custGeom>
              <a:avLst/>
              <a:gdLst/>
              <a:ahLst/>
              <a:cxnLst/>
              <a:rect l="l" t="t" r="r" b="b"/>
              <a:pathLst>
                <a:path w="17821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448783" y="1688650"/>
              <a:ext cx="17822" cy="17820"/>
            </a:xfrm>
            <a:custGeom>
              <a:avLst/>
              <a:gdLst/>
              <a:ahLst/>
              <a:cxnLst/>
              <a:rect l="l" t="t" r="r" b="b"/>
              <a:pathLst>
                <a:path w="17822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4476197" y="1688650"/>
              <a:ext cx="17822" cy="17820"/>
            </a:xfrm>
            <a:custGeom>
              <a:avLst/>
              <a:gdLst/>
              <a:ahLst/>
              <a:cxnLst/>
              <a:rect l="l" t="t" r="r" b="b"/>
              <a:pathLst>
                <a:path w="17822" h="17820" extrusionOk="0">
                  <a:moveTo>
                    <a:pt x="0" y="8910"/>
                  </a:moveTo>
                  <a:cubicBezTo>
                    <a:pt x="0" y="13835"/>
                    <a:pt x="3993" y="17821"/>
                    <a:pt x="8911" y="17821"/>
                  </a:cubicBezTo>
                  <a:cubicBezTo>
                    <a:pt x="13836" y="17821"/>
                    <a:pt x="17822" y="13835"/>
                    <a:pt x="17822" y="8910"/>
                  </a:cubicBezTo>
                  <a:cubicBezTo>
                    <a:pt x="17822" y="3992"/>
                    <a:pt x="13836" y="0"/>
                    <a:pt x="8911" y="0"/>
                  </a:cubicBezTo>
                  <a:cubicBezTo>
                    <a:pt x="3993" y="0"/>
                    <a:pt x="0" y="3992"/>
                    <a:pt x="0" y="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5"/>
          <p:cNvGrpSpPr/>
          <p:nvPr/>
        </p:nvGrpSpPr>
        <p:grpSpPr>
          <a:xfrm>
            <a:off x="3585526" y="3299701"/>
            <a:ext cx="275491" cy="248250"/>
            <a:chOff x="3411676" y="2366259"/>
            <a:chExt cx="329180" cy="296631"/>
          </a:xfrm>
        </p:grpSpPr>
        <p:sp>
          <p:nvSpPr>
            <p:cNvPr id="436" name="Google Shape;436;p45"/>
            <p:cNvSpPr/>
            <p:nvPr/>
          </p:nvSpPr>
          <p:spPr>
            <a:xfrm>
              <a:off x="3443630" y="2389621"/>
              <a:ext cx="17860" cy="17859"/>
            </a:xfrm>
            <a:custGeom>
              <a:avLst/>
              <a:gdLst/>
              <a:ahLst/>
              <a:cxnLst/>
              <a:rect l="l" t="t" r="r" b="b"/>
              <a:pathLst>
                <a:path w="17860" h="17859" extrusionOk="0">
                  <a:moveTo>
                    <a:pt x="8930" y="17859"/>
                  </a:moveTo>
                  <a:cubicBezTo>
                    <a:pt x="13862" y="17859"/>
                    <a:pt x="17861" y="13860"/>
                    <a:pt x="17861" y="8930"/>
                  </a:cubicBezTo>
                  <a:cubicBezTo>
                    <a:pt x="17861" y="3999"/>
                    <a:pt x="13862" y="0"/>
                    <a:pt x="8930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0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471102" y="2389621"/>
              <a:ext cx="17867" cy="17859"/>
            </a:xfrm>
            <a:custGeom>
              <a:avLst/>
              <a:gdLst/>
              <a:ahLst/>
              <a:cxnLst/>
              <a:rect l="l" t="t" r="r" b="b"/>
              <a:pathLst>
                <a:path w="17867" h="17859" extrusionOk="0">
                  <a:moveTo>
                    <a:pt x="8937" y="17859"/>
                  </a:moveTo>
                  <a:cubicBezTo>
                    <a:pt x="13868" y="17859"/>
                    <a:pt x="17867" y="13860"/>
                    <a:pt x="17867" y="8930"/>
                  </a:cubicBezTo>
                  <a:cubicBezTo>
                    <a:pt x="17867" y="3999"/>
                    <a:pt x="13868" y="0"/>
                    <a:pt x="8937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7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3498581" y="2389621"/>
              <a:ext cx="17867" cy="17859"/>
            </a:xfrm>
            <a:custGeom>
              <a:avLst/>
              <a:gdLst/>
              <a:ahLst/>
              <a:cxnLst/>
              <a:rect l="l" t="t" r="r" b="b"/>
              <a:pathLst>
                <a:path w="17867" h="17859" extrusionOk="0">
                  <a:moveTo>
                    <a:pt x="8930" y="17859"/>
                  </a:moveTo>
                  <a:cubicBezTo>
                    <a:pt x="13868" y="17859"/>
                    <a:pt x="17867" y="13860"/>
                    <a:pt x="17867" y="8930"/>
                  </a:cubicBezTo>
                  <a:cubicBezTo>
                    <a:pt x="17867" y="3999"/>
                    <a:pt x="13868" y="0"/>
                    <a:pt x="8930" y="0"/>
                  </a:cubicBezTo>
                  <a:cubicBezTo>
                    <a:pt x="3999" y="0"/>
                    <a:pt x="0" y="3999"/>
                    <a:pt x="0" y="8930"/>
                  </a:cubicBezTo>
                  <a:cubicBezTo>
                    <a:pt x="0" y="13860"/>
                    <a:pt x="3999" y="17859"/>
                    <a:pt x="8930" y="17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670728" y="2481248"/>
              <a:ext cx="53385" cy="38800"/>
            </a:xfrm>
            <a:custGeom>
              <a:avLst/>
              <a:gdLst/>
              <a:ahLst/>
              <a:cxnLst/>
              <a:rect l="l" t="t" r="r" b="b"/>
              <a:pathLst>
                <a:path w="53385" h="38800" extrusionOk="0">
                  <a:moveTo>
                    <a:pt x="19402" y="38800"/>
                  </a:moveTo>
                  <a:cubicBezTo>
                    <a:pt x="18168" y="38800"/>
                    <a:pt x="16933" y="38331"/>
                    <a:pt x="15988" y="37392"/>
                  </a:cubicBezTo>
                  <a:lnTo>
                    <a:pt x="1413" y="22812"/>
                  </a:lnTo>
                  <a:cubicBezTo>
                    <a:pt x="-471" y="20928"/>
                    <a:pt x="-471" y="17874"/>
                    <a:pt x="1413" y="15991"/>
                  </a:cubicBezTo>
                  <a:cubicBezTo>
                    <a:pt x="3290" y="14107"/>
                    <a:pt x="6344" y="14107"/>
                    <a:pt x="8228" y="15991"/>
                  </a:cubicBezTo>
                  <a:lnTo>
                    <a:pt x="19402" y="27164"/>
                  </a:lnTo>
                  <a:lnTo>
                    <a:pt x="45151" y="1410"/>
                  </a:lnTo>
                  <a:cubicBezTo>
                    <a:pt x="47035" y="-473"/>
                    <a:pt x="50089" y="-467"/>
                    <a:pt x="51973" y="1410"/>
                  </a:cubicBezTo>
                  <a:cubicBezTo>
                    <a:pt x="53857" y="3294"/>
                    <a:pt x="53857" y="6348"/>
                    <a:pt x="51973" y="8231"/>
                  </a:cubicBezTo>
                  <a:lnTo>
                    <a:pt x="22810" y="37392"/>
                  </a:lnTo>
                  <a:cubicBezTo>
                    <a:pt x="21871" y="38331"/>
                    <a:pt x="20637" y="38800"/>
                    <a:pt x="19402" y="38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443128" y="2461199"/>
              <a:ext cx="211492" cy="87000"/>
            </a:xfrm>
            <a:custGeom>
              <a:avLst/>
              <a:gdLst/>
              <a:ahLst/>
              <a:cxnLst/>
              <a:rect l="l" t="t" r="r" b="b"/>
              <a:pathLst>
                <a:path w="211492" h="87000" extrusionOk="0">
                  <a:moveTo>
                    <a:pt x="188025" y="87001"/>
                  </a:moveTo>
                  <a:lnTo>
                    <a:pt x="57710" y="87001"/>
                  </a:lnTo>
                  <a:cubicBezTo>
                    <a:pt x="55048" y="87001"/>
                    <a:pt x="52888" y="84847"/>
                    <a:pt x="52888" y="82179"/>
                  </a:cubicBezTo>
                  <a:cubicBezTo>
                    <a:pt x="52888" y="79518"/>
                    <a:pt x="55048" y="77358"/>
                    <a:pt x="57710" y="77358"/>
                  </a:cubicBezTo>
                  <a:lnTo>
                    <a:pt x="188025" y="77358"/>
                  </a:lnTo>
                  <a:cubicBezTo>
                    <a:pt x="195651" y="77358"/>
                    <a:pt x="201848" y="71160"/>
                    <a:pt x="201848" y="63536"/>
                  </a:cubicBezTo>
                  <a:lnTo>
                    <a:pt x="201848" y="23465"/>
                  </a:lnTo>
                  <a:cubicBezTo>
                    <a:pt x="201848" y="15841"/>
                    <a:pt x="195651" y="9643"/>
                    <a:pt x="188025" y="9643"/>
                  </a:cubicBezTo>
                  <a:lnTo>
                    <a:pt x="23467" y="9643"/>
                  </a:lnTo>
                  <a:cubicBezTo>
                    <a:pt x="15848" y="9643"/>
                    <a:pt x="9644" y="15841"/>
                    <a:pt x="9644" y="23465"/>
                  </a:cubicBezTo>
                  <a:lnTo>
                    <a:pt x="9644" y="63536"/>
                  </a:lnTo>
                  <a:cubicBezTo>
                    <a:pt x="9644" y="71160"/>
                    <a:pt x="15848" y="77358"/>
                    <a:pt x="23467" y="77358"/>
                  </a:cubicBezTo>
                  <a:lnTo>
                    <a:pt x="34268" y="77358"/>
                  </a:lnTo>
                  <a:cubicBezTo>
                    <a:pt x="36930" y="77358"/>
                    <a:pt x="39090" y="79518"/>
                    <a:pt x="39090" y="82179"/>
                  </a:cubicBezTo>
                  <a:cubicBezTo>
                    <a:pt x="39090" y="84847"/>
                    <a:pt x="36930" y="87001"/>
                    <a:pt x="34268" y="87001"/>
                  </a:cubicBezTo>
                  <a:lnTo>
                    <a:pt x="23467" y="87001"/>
                  </a:lnTo>
                  <a:cubicBezTo>
                    <a:pt x="10531" y="87001"/>
                    <a:pt x="0" y="76477"/>
                    <a:pt x="0" y="63536"/>
                  </a:cubicBezTo>
                  <a:lnTo>
                    <a:pt x="0" y="23465"/>
                  </a:lnTo>
                  <a:cubicBezTo>
                    <a:pt x="0" y="10524"/>
                    <a:pt x="10531" y="0"/>
                    <a:pt x="23467" y="0"/>
                  </a:cubicBezTo>
                  <a:lnTo>
                    <a:pt x="188025" y="0"/>
                  </a:lnTo>
                  <a:cubicBezTo>
                    <a:pt x="200968" y="0"/>
                    <a:pt x="211492" y="10524"/>
                    <a:pt x="211492" y="23465"/>
                  </a:cubicBezTo>
                  <a:lnTo>
                    <a:pt x="211492" y="63536"/>
                  </a:lnTo>
                  <a:cubicBezTo>
                    <a:pt x="211492" y="76477"/>
                    <a:pt x="200968" y="87001"/>
                    <a:pt x="188025" y="87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477297" y="2481109"/>
              <a:ext cx="41224" cy="46101"/>
            </a:xfrm>
            <a:custGeom>
              <a:avLst/>
              <a:gdLst/>
              <a:ahLst/>
              <a:cxnLst/>
              <a:rect l="l" t="t" r="r" b="b"/>
              <a:pathLst>
                <a:path w="41224" h="46101" extrusionOk="0">
                  <a:moveTo>
                    <a:pt x="40579" y="11527"/>
                  </a:moveTo>
                  <a:cubicBezTo>
                    <a:pt x="39248" y="9219"/>
                    <a:pt x="36297" y="8428"/>
                    <a:pt x="33989" y="9759"/>
                  </a:cubicBezTo>
                  <a:lnTo>
                    <a:pt x="25431" y="14703"/>
                  </a:lnTo>
                  <a:lnTo>
                    <a:pt x="25431" y="4822"/>
                  </a:lnTo>
                  <a:cubicBezTo>
                    <a:pt x="25431" y="2160"/>
                    <a:pt x="23271" y="0"/>
                    <a:pt x="20609" y="0"/>
                  </a:cubicBezTo>
                  <a:cubicBezTo>
                    <a:pt x="17948" y="0"/>
                    <a:pt x="15787" y="2160"/>
                    <a:pt x="15787" y="4822"/>
                  </a:cubicBezTo>
                  <a:lnTo>
                    <a:pt x="15787" y="14703"/>
                  </a:lnTo>
                  <a:lnTo>
                    <a:pt x="7230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08" y="18110"/>
                  </a:cubicBezTo>
                  <a:lnTo>
                    <a:pt x="10965" y="23054"/>
                  </a:lnTo>
                  <a:lnTo>
                    <a:pt x="2408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2" y="36991"/>
                    <a:pt x="6471" y="36779"/>
                    <a:pt x="7230" y="36342"/>
                  </a:cubicBezTo>
                  <a:lnTo>
                    <a:pt x="15787" y="31405"/>
                  </a:lnTo>
                  <a:lnTo>
                    <a:pt x="15787" y="41279"/>
                  </a:lnTo>
                  <a:cubicBezTo>
                    <a:pt x="15787" y="43947"/>
                    <a:pt x="17948" y="46101"/>
                    <a:pt x="20609" y="46101"/>
                  </a:cubicBezTo>
                  <a:cubicBezTo>
                    <a:pt x="23271" y="46101"/>
                    <a:pt x="25431" y="43947"/>
                    <a:pt x="25431" y="41279"/>
                  </a:cubicBezTo>
                  <a:lnTo>
                    <a:pt x="25431" y="31405"/>
                  </a:lnTo>
                  <a:lnTo>
                    <a:pt x="33989" y="36342"/>
                  </a:lnTo>
                  <a:cubicBezTo>
                    <a:pt x="34747" y="36779"/>
                    <a:pt x="35577" y="36991"/>
                    <a:pt x="36393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1" y="27991"/>
                  </a:cubicBezTo>
                  <a:lnTo>
                    <a:pt x="30253" y="23054"/>
                  </a:lnTo>
                  <a:lnTo>
                    <a:pt x="38811" y="18110"/>
                  </a:lnTo>
                  <a:cubicBezTo>
                    <a:pt x="41119" y="16779"/>
                    <a:pt x="41910" y="13828"/>
                    <a:pt x="40579" y="11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3528198" y="2481109"/>
              <a:ext cx="41224" cy="46101"/>
            </a:xfrm>
            <a:custGeom>
              <a:avLst/>
              <a:gdLst/>
              <a:ahLst/>
              <a:cxnLst/>
              <a:rect l="l" t="t" r="r" b="b"/>
              <a:pathLst>
                <a:path w="41224" h="46101" extrusionOk="0">
                  <a:moveTo>
                    <a:pt x="40579" y="11527"/>
                  </a:moveTo>
                  <a:cubicBezTo>
                    <a:pt x="39248" y="9219"/>
                    <a:pt x="36297" y="8428"/>
                    <a:pt x="33989" y="9759"/>
                  </a:cubicBezTo>
                  <a:lnTo>
                    <a:pt x="25431" y="14703"/>
                  </a:lnTo>
                  <a:lnTo>
                    <a:pt x="25431" y="4822"/>
                  </a:lnTo>
                  <a:cubicBezTo>
                    <a:pt x="25431" y="2160"/>
                    <a:pt x="23271" y="0"/>
                    <a:pt x="20609" y="0"/>
                  </a:cubicBezTo>
                  <a:cubicBezTo>
                    <a:pt x="17948" y="0"/>
                    <a:pt x="15787" y="2160"/>
                    <a:pt x="15787" y="4822"/>
                  </a:cubicBezTo>
                  <a:lnTo>
                    <a:pt x="15787" y="14703"/>
                  </a:lnTo>
                  <a:lnTo>
                    <a:pt x="7230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08" y="18110"/>
                  </a:cubicBezTo>
                  <a:lnTo>
                    <a:pt x="10965" y="23054"/>
                  </a:lnTo>
                  <a:lnTo>
                    <a:pt x="2408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2" y="36991"/>
                    <a:pt x="6471" y="36779"/>
                    <a:pt x="7230" y="36342"/>
                  </a:cubicBezTo>
                  <a:lnTo>
                    <a:pt x="15787" y="31405"/>
                  </a:lnTo>
                  <a:lnTo>
                    <a:pt x="15787" y="41279"/>
                  </a:lnTo>
                  <a:cubicBezTo>
                    <a:pt x="15787" y="43947"/>
                    <a:pt x="17948" y="46101"/>
                    <a:pt x="20609" y="46101"/>
                  </a:cubicBezTo>
                  <a:cubicBezTo>
                    <a:pt x="23271" y="46101"/>
                    <a:pt x="25431" y="43947"/>
                    <a:pt x="25431" y="41279"/>
                  </a:cubicBezTo>
                  <a:lnTo>
                    <a:pt x="25431" y="31405"/>
                  </a:lnTo>
                  <a:lnTo>
                    <a:pt x="33989" y="36342"/>
                  </a:lnTo>
                  <a:cubicBezTo>
                    <a:pt x="34748" y="36779"/>
                    <a:pt x="35577" y="36991"/>
                    <a:pt x="36393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1" y="27991"/>
                  </a:cubicBezTo>
                  <a:lnTo>
                    <a:pt x="30253" y="23054"/>
                  </a:lnTo>
                  <a:lnTo>
                    <a:pt x="38811" y="18110"/>
                  </a:lnTo>
                  <a:cubicBezTo>
                    <a:pt x="41119" y="16779"/>
                    <a:pt x="41910" y="13828"/>
                    <a:pt x="40579" y="11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3579234" y="2481109"/>
              <a:ext cx="41225" cy="46101"/>
            </a:xfrm>
            <a:custGeom>
              <a:avLst/>
              <a:gdLst/>
              <a:ahLst/>
              <a:cxnLst/>
              <a:rect l="l" t="t" r="r" b="b"/>
              <a:pathLst>
                <a:path w="41225" h="46101" extrusionOk="0">
                  <a:moveTo>
                    <a:pt x="38817" y="27991"/>
                  </a:moveTo>
                  <a:lnTo>
                    <a:pt x="30260" y="23054"/>
                  </a:lnTo>
                  <a:lnTo>
                    <a:pt x="38817" y="18110"/>
                  </a:lnTo>
                  <a:cubicBezTo>
                    <a:pt x="41119" y="16779"/>
                    <a:pt x="41910" y="13835"/>
                    <a:pt x="40579" y="11527"/>
                  </a:cubicBezTo>
                  <a:cubicBezTo>
                    <a:pt x="39248" y="9219"/>
                    <a:pt x="36297" y="8428"/>
                    <a:pt x="33995" y="9759"/>
                  </a:cubicBezTo>
                  <a:lnTo>
                    <a:pt x="25438" y="14703"/>
                  </a:lnTo>
                  <a:lnTo>
                    <a:pt x="25438" y="4822"/>
                  </a:lnTo>
                  <a:cubicBezTo>
                    <a:pt x="25438" y="2160"/>
                    <a:pt x="23277" y="0"/>
                    <a:pt x="20616" y="0"/>
                  </a:cubicBezTo>
                  <a:cubicBezTo>
                    <a:pt x="17947" y="0"/>
                    <a:pt x="15794" y="2160"/>
                    <a:pt x="15794" y="4822"/>
                  </a:cubicBezTo>
                  <a:lnTo>
                    <a:pt x="15794" y="14703"/>
                  </a:lnTo>
                  <a:lnTo>
                    <a:pt x="7236" y="9759"/>
                  </a:lnTo>
                  <a:cubicBezTo>
                    <a:pt x="4928" y="8428"/>
                    <a:pt x="1977" y="9219"/>
                    <a:pt x="646" y="11527"/>
                  </a:cubicBezTo>
                  <a:cubicBezTo>
                    <a:pt x="-685" y="13828"/>
                    <a:pt x="106" y="16779"/>
                    <a:pt x="2414" y="18110"/>
                  </a:cubicBezTo>
                  <a:lnTo>
                    <a:pt x="10972" y="23054"/>
                  </a:lnTo>
                  <a:lnTo>
                    <a:pt x="2414" y="27991"/>
                  </a:lnTo>
                  <a:cubicBezTo>
                    <a:pt x="106" y="29322"/>
                    <a:pt x="-685" y="32273"/>
                    <a:pt x="646" y="34581"/>
                  </a:cubicBezTo>
                  <a:cubicBezTo>
                    <a:pt x="1540" y="36124"/>
                    <a:pt x="3160" y="36991"/>
                    <a:pt x="4825" y="36991"/>
                  </a:cubicBezTo>
                  <a:cubicBezTo>
                    <a:pt x="5648" y="36991"/>
                    <a:pt x="6477" y="36779"/>
                    <a:pt x="7236" y="36342"/>
                  </a:cubicBezTo>
                  <a:lnTo>
                    <a:pt x="15794" y="31405"/>
                  </a:lnTo>
                  <a:lnTo>
                    <a:pt x="15794" y="41279"/>
                  </a:lnTo>
                  <a:cubicBezTo>
                    <a:pt x="15794" y="43947"/>
                    <a:pt x="17947" y="46101"/>
                    <a:pt x="20616" y="46101"/>
                  </a:cubicBezTo>
                  <a:cubicBezTo>
                    <a:pt x="23277" y="46101"/>
                    <a:pt x="25438" y="43947"/>
                    <a:pt x="25438" y="41279"/>
                  </a:cubicBezTo>
                  <a:lnTo>
                    <a:pt x="25438" y="31405"/>
                  </a:lnTo>
                  <a:lnTo>
                    <a:pt x="33995" y="36342"/>
                  </a:lnTo>
                  <a:cubicBezTo>
                    <a:pt x="34754" y="36779"/>
                    <a:pt x="35583" y="36991"/>
                    <a:pt x="36400" y="36991"/>
                  </a:cubicBezTo>
                  <a:cubicBezTo>
                    <a:pt x="38065" y="36991"/>
                    <a:pt x="39685" y="36124"/>
                    <a:pt x="40579" y="34574"/>
                  </a:cubicBezTo>
                  <a:cubicBezTo>
                    <a:pt x="41910" y="32273"/>
                    <a:pt x="41119" y="29322"/>
                    <a:pt x="38817" y="279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3411676" y="2366259"/>
              <a:ext cx="329180" cy="296631"/>
            </a:xfrm>
            <a:custGeom>
              <a:avLst/>
              <a:gdLst/>
              <a:ahLst/>
              <a:cxnLst/>
              <a:rect l="l" t="t" r="r" b="b"/>
              <a:pathLst>
                <a:path w="329180" h="296631" extrusionOk="0">
                  <a:moveTo>
                    <a:pt x="304447" y="0"/>
                  </a:moveTo>
                  <a:lnTo>
                    <a:pt x="294341" y="0"/>
                  </a:lnTo>
                  <a:cubicBezTo>
                    <a:pt x="291672" y="0"/>
                    <a:pt x="289519" y="2160"/>
                    <a:pt x="289519" y="4822"/>
                  </a:cubicBezTo>
                  <a:cubicBezTo>
                    <a:pt x="289519" y="7483"/>
                    <a:pt x="291672" y="9643"/>
                    <a:pt x="294341" y="9643"/>
                  </a:cubicBezTo>
                  <a:lnTo>
                    <a:pt x="304447" y="9643"/>
                  </a:lnTo>
                  <a:cubicBezTo>
                    <a:pt x="312767" y="9643"/>
                    <a:pt x="319537" y="16413"/>
                    <a:pt x="319537" y="24732"/>
                  </a:cubicBezTo>
                  <a:lnTo>
                    <a:pt x="319537" y="54940"/>
                  </a:lnTo>
                  <a:lnTo>
                    <a:pt x="9644" y="54940"/>
                  </a:lnTo>
                  <a:lnTo>
                    <a:pt x="9644" y="24732"/>
                  </a:lnTo>
                  <a:cubicBezTo>
                    <a:pt x="9644" y="16413"/>
                    <a:pt x="16414" y="9643"/>
                    <a:pt x="24734" y="9643"/>
                  </a:cubicBezTo>
                  <a:lnTo>
                    <a:pt x="269845" y="9643"/>
                  </a:lnTo>
                  <a:cubicBezTo>
                    <a:pt x="272506" y="9643"/>
                    <a:pt x="274667" y="7483"/>
                    <a:pt x="274667" y="4822"/>
                  </a:cubicBezTo>
                  <a:cubicBezTo>
                    <a:pt x="274667" y="2160"/>
                    <a:pt x="272506" y="0"/>
                    <a:pt x="269845" y="0"/>
                  </a:cubicBezTo>
                  <a:lnTo>
                    <a:pt x="24734" y="0"/>
                  </a:lnTo>
                  <a:cubicBezTo>
                    <a:pt x="11097" y="0"/>
                    <a:pt x="0" y="11096"/>
                    <a:pt x="0" y="24732"/>
                  </a:cubicBezTo>
                  <a:lnTo>
                    <a:pt x="0" y="226371"/>
                  </a:lnTo>
                  <a:cubicBezTo>
                    <a:pt x="0" y="240006"/>
                    <a:pt x="11097" y="251096"/>
                    <a:pt x="24734" y="251096"/>
                  </a:cubicBezTo>
                  <a:lnTo>
                    <a:pt x="159486" y="251096"/>
                  </a:lnTo>
                  <a:lnTo>
                    <a:pt x="174459" y="291340"/>
                  </a:lnTo>
                  <a:cubicBezTo>
                    <a:pt x="175340" y="293713"/>
                    <a:pt x="177346" y="295448"/>
                    <a:pt x="179815" y="295982"/>
                  </a:cubicBezTo>
                  <a:cubicBezTo>
                    <a:pt x="182290" y="296522"/>
                    <a:pt x="184830" y="295776"/>
                    <a:pt x="186617" y="293989"/>
                  </a:cubicBezTo>
                  <a:lnTo>
                    <a:pt x="202890" y="277711"/>
                  </a:lnTo>
                  <a:lnTo>
                    <a:pt x="219458" y="294278"/>
                  </a:lnTo>
                  <a:cubicBezTo>
                    <a:pt x="221027" y="295847"/>
                    <a:pt x="223084" y="296631"/>
                    <a:pt x="225142" y="296631"/>
                  </a:cubicBezTo>
                  <a:cubicBezTo>
                    <a:pt x="227199" y="296631"/>
                    <a:pt x="229257" y="295847"/>
                    <a:pt x="230825" y="294278"/>
                  </a:cubicBezTo>
                  <a:lnTo>
                    <a:pt x="241074" y="284031"/>
                  </a:lnTo>
                  <a:cubicBezTo>
                    <a:pt x="242591" y="282513"/>
                    <a:pt x="243427" y="280495"/>
                    <a:pt x="243427" y="278354"/>
                  </a:cubicBezTo>
                  <a:cubicBezTo>
                    <a:pt x="243427" y="276207"/>
                    <a:pt x="242591" y="274188"/>
                    <a:pt x="241074" y="272671"/>
                  </a:cubicBezTo>
                  <a:lnTo>
                    <a:pt x="224505" y="256104"/>
                  </a:lnTo>
                  <a:lnTo>
                    <a:pt x="240784" y="239826"/>
                  </a:lnTo>
                  <a:cubicBezTo>
                    <a:pt x="242572" y="238039"/>
                    <a:pt x="243317" y="235500"/>
                    <a:pt x="242777" y="233031"/>
                  </a:cubicBezTo>
                  <a:cubicBezTo>
                    <a:pt x="242237" y="230556"/>
                    <a:pt x="240501" y="228557"/>
                    <a:pt x="238135" y="227669"/>
                  </a:cubicBezTo>
                  <a:lnTo>
                    <a:pt x="153178" y="196059"/>
                  </a:lnTo>
                  <a:cubicBezTo>
                    <a:pt x="150195" y="194947"/>
                    <a:pt x="146942" y="195654"/>
                    <a:pt x="144692" y="197904"/>
                  </a:cubicBezTo>
                  <a:cubicBezTo>
                    <a:pt x="142442" y="200154"/>
                    <a:pt x="141734" y="203407"/>
                    <a:pt x="142840" y="206390"/>
                  </a:cubicBezTo>
                  <a:lnTo>
                    <a:pt x="155892" y="241459"/>
                  </a:lnTo>
                  <a:lnTo>
                    <a:pt x="24734" y="241459"/>
                  </a:lnTo>
                  <a:cubicBezTo>
                    <a:pt x="16414" y="241459"/>
                    <a:pt x="9644" y="234690"/>
                    <a:pt x="9644" y="226371"/>
                  </a:cubicBezTo>
                  <a:lnTo>
                    <a:pt x="9644" y="64584"/>
                  </a:lnTo>
                  <a:lnTo>
                    <a:pt x="319537" y="64584"/>
                  </a:lnTo>
                  <a:lnTo>
                    <a:pt x="319537" y="226371"/>
                  </a:lnTo>
                  <a:cubicBezTo>
                    <a:pt x="319537" y="234690"/>
                    <a:pt x="312767" y="241453"/>
                    <a:pt x="304447" y="241453"/>
                  </a:cubicBezTo>
                  <a:lnTo>
                    <a:pt x="258542" y="241453"/>
                  </a:lnTo>
                  <a:cubicBezTo>
                    <a:pt x="255874" y="241453"/>
                    <a:pt x="253720" y="243613"/>
                    <a:pt x="253720" y="246274"/>
                  </a:cubicBezTo>
                  <a:cubicBezTo>
                    <a:pt x="253720" y="248942"/>
                    <a:pt x="255874" y="251096"/>
                    <a:pt x="258542" y="251096"/>
                  </a:cubicBezTo>
                  <a:lnTo>
                    <a:pt x="304447" y="251096"/>
                  </a:lnTo>
                  <a:cubicBezTo>
                    <a:pt x="318084" y="251096"/>
                    <a:pt x="329181" y="240006"/>
                    <a:pt x="329181" y="226371"/>
                  </a:cubicBezTo>
                  <a:lnTo>
                    <a:pt x="329181" y="24732"/>
                  </a:lnTo>
                  <a:cubicBezTo>
                    <a:pt x="329181" y="11096"/>
                    <a:pt x="318084" y="0"/>
                    <a:pt x="304447" y="0"/>
                  </a:cubicBezTo>
                  <a:close/>
                  <a:moveTo>
                    <a:pt x="231481" y="235487"/>
                  </a:moveTo>
                  <a:lnTo>
                    <a:pt x="214276" y="252690"/>
                  </a:lnTo>
                  <a:cubicBezTo>
                    <a:pt x="212392" y="254574"/>
                    <a:pt x="212392" y="257628"/>
                    <a:pt x="214276" y="259511"/>
                  </a:cubicBezTo>
                  <a:lnTo>
                    <a:pt x="233114" y="278348"/>
                  </a:lnTo>
                  <a:lnTo>
                    <a:pt x="225142" y="286326"/>
                  </a:lnTo>
                  <a:lnTo>
                    <a:pt x="206304" y="267483"/>
                  </a:lnTo>
                  <a:cubicBezTo>
                    <a:pt x="205397" y="266583"/>
                    <a:pt x="204169" y="266069"/>
                    <a:pt x="202890" y="266069"/>
                  </a:cubicBezTo>
                  <a:cubicBezTo>
                    <a:pt x="201611" y="266069"/>
                    <a:pt x="200389" y="266583"/>
                    <a:pt x="199482" y="267483"/>
                  </a:cubicBezTo>
                  <a:lnTo>
                    <a:pt x="182278" y="284693"/>
                  </a:lnTo>
                  <a:lnTo>
                    <a:pt x="153108" y="206319"/>
                  </a:lnTo>
                  <a:lnTo>
                    <a:pt x="231481" y="2354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5" name="Google Shape;445;p45"/>
          <p:cNvCxnSpPr>
            <a:stCxn id="379" idx="3"/>
            <a:endCxn id="368" idx="0"/>
          </p:cNvCxnSpPr>
          <p:nvPr/>
        </p:nvCxnSpPr>
        <p:spPr>
          <a:xfrm>
            <a:off x="1384200" y="1553988"/>
            <a:ext cx="5094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45"/>
          <p:cNvCxnSpPr>
            <a:endCxn id="374" idx="0"/>
          </p:cNvCxnSpPr>
          <p:nvPr/>
        </p:nvCxnSpPr>
        <p:spPr>
          <a:xfrm>
            <a:off x="1384100" y="3421425"/>
            <a:ext cx="5094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45"/>
          <p:cNvCxnSpPr>
            <a:endCxn id="372" idx="0"/>
          </p:cNvCxnSpPr>
          <p:nvPr/>
        </p:nvCxnSpPr>
        <p:spPr>
          <a:xfrm>
            <a:off x="4055350" y="1554000"/>
            <a:ext cx="5142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45"/>
          <p:cNvCxnSpPr>
            <a:stCxn id="382" idx="3"/>
            <a:endCxn id="378" idx="0"/>
          </p:cNvCxnSpPr>
          <p:nvPr/>
        </p:nvCxnSpPr>
        <p:spPr>
          <a:xfrm>
            <a:off x="4055375" y="3421425"/>
            <a:ext cx="5142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45"/>
          <p:cNvCxnSpPr>
            <a:stCxn id="384" idx="3"/>
            <a:endCxn id="376" idx="0"/>
          </p:cNvCxnSpPr>
          <p:nvPr/>
        </p:nvCxnSpPr>
        <p:spPr>
          <a:xfrm>
            <a:off x="6726550" y="3421425"/>
            <a:ext cx="5190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0" name="Google Shape;450;p45"/>
          <p:cNvCxnSpPr>
            <a:stCxn id="383" idx="3"/>
            <a:endCxn id="370" idx="0"/>
          </p:cNvCxnSpPr>
          <p:nvPr/>
        </p:nvCxnSpPr>
        <p:spPr>
          <a:xfrm>
            <a:off x="6726550" y="1553988"/>
            <a:ext cx="519000" cy="372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294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subTitle" idx="1"/>
          </p:nvPr>
        </p:nvSpPr>
        <p:spPr>
          <a:xfrm>
            <a:off x="715120" y="1727550"/>
            <a:ext cx="2899200" cy="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unlimited tuples of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App/Site – User - Password</a:t>
            </a:r>
            <a:endParaRPr dirty="0"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2"/>
          </p:nvPr>
        </p:nvSpPr>
        <p:spPr>
          <a:xfrm>
            <a:off x="715100" y="1415275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Password in several sites/ app</a:t>
            </a:r>
            <a:endParaRPr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3"/>
          </p:nvPr>
        </p:nvSpPr>
        <p:spPr>
          <a:xfrm>
            <a:off x="5529700" y="1847902"/>
            <a:ext cx="289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 random passwords selecting different options.</a:t>
            </a:r>
            <a:endParaRPr dirty="0"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4"/>
          </p:nvPr>
        </p:nvSpPr>
        <p:spPr>
          <a:xfrm>
            <a:off x="5529700" y="1415275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generator</a:t>
            </a:r>
            <a:endParaRPr dirty="0"/>
          </a:p>
        </p:txBody>
      </p:sp>
      <p:sp>
        <p:nvSpPr>
          <p:cNvPr id="350" name="Google Shape;350;p44"/>
          <p:cNvSpPr txBox="1">
            <a:spLocks noGrp="1"/>
          </p:cNvSpPr>
          <p:nvPr>
            <p:ph type="subTitle" idx="5"/>
          </p:nvPr>
        </p:nvSpPr>
        <p:spPr>
          <a:xfrm>
            <a:off x="715120" y="3448275"/>
            <a:ext cx="2899200" cy="809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 are storaged encrypted to avoid unauthorized access.</a:t>
            </a:r>
            <a:endParaRPr dirty="0"/>
          </a:p>
        </p:txBody>
      </p:sp>
      <p:sp>
        <p:nvSpPr>
          <p:cNvPr id="351" name="Google Shape;351;p44"/>
          <p:cNvSpPr txBox="1">
            <a:spLocks noGrp="1"/>
          </p:cNvSpPr>
          <p:nvPr>
            <p:ph type="subTitle" idx="6"/>
          </p:nvPr>
        </p:nvSpPr>
        <p:spPr>
          <a:xfrm>
            <a:off x="715100" y="3136000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storage</a:t>
            </a:r>
            <a:endParaRPr dirty="0"/>
          </a:p>
        </p:txBody>
      </p:sp>
      <p:sp>
        <p:nvSpPr>
          <p:cNvPr id="352" name="Google Shape;352;p44"/>
          <p:cNvSpPr txBox="1">
            <a:spLocks noGrp="1"/>
          </p:cNvSpPr>
          <p:nvPr>
            <p:ph type="subTitle" idx="7"/>
          </p:nvPr>
        </p:nvSpPr>
        <p:spPr>
          <a:xfrm>
            <a:off x="5529720" y="3448275"/>
            <a:ext cx="289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utility it’s to manage the stored passwords.</a:t>
            </a:r>
            <a:endParaRPr dirty="0"/>
          </a:p>
        </p:txBody>
      </p:sp>
      <p:sp>
        <p:nvSpPr>
          <p:cNvPr id="353" name="Google Shape;353;p44"/>
          <p:cNvSpPr txBox="1">
            <a:spLocks noGrp="1"/>
          </p:cNvSpPr>
          <p:nvPr>
            <p:ph type="subTitle" idx="8"/>
          </p:nvPr>
        </p:nvSpPr>
        <p:spPr>
          <a:xfrm>
            <a:off x="5529700" y="3136000"/>
            <a:ext cx="2899200" cy="3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 stored passwords</a:t>
            </a:r>
            <a:endParaRPr dirty="0"/>
          </a:p>
        </p:txBody>
      </p:sp>
      <p:sp>
        <p:nvSpPr>
          <p:cNvPr id="354" name="Google Shape;354;p44"/>
          <p:cNvSpPr txBox="1"/>
          <p:nvPr/>
        </p:nvSpPr>
        <p:spPr>
          <a:xfrm>
            <a:off x="4239925" y="13011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01 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4239925" y="21876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02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4239925" y="30741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03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4239925" y="3960688"/>
            <a:ext cx="6642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04</a:t>
            </a:r>
            <a:endParaRPr sz="3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58" name="Google Shape;358;p44"/>
          <p:cNvCxnSpPr>
            <a:cxnSpLocks/>
            <a:stCxn id="346" idx="3"/>
            <a:endCxn id="354" idx="1"/>
          </p:cNvCxnSpPr>
          <p:nvPr/>
        </p:nvCxnSpPr>
        <p:spPr>
          <a:xfrm flipV="1">
            <a:off x="3614320" y="1597888"/>
            <a:ext cx="625605" cy="440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59" name="Google Shape;359;p44"/>
          <p:cNvCxnSpPr>
            <a:cxnSpLocks/>
            <a:stCxn id="348" idx="1"/>
            <a:endCxn id="355" idx="3"/>
          </p:cNvCxnSpPr>
          <p:nvPr/>
        </p:nvCxnSpPr>
        <p:spPr>
          <a:xfrm rot="10800000" flipV="1">
            <a:off x="4904126" y="2154502"/>
            <a:ext cx="625575" cy="329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60" name="Google Shape;360;p44"/>
          <p:cNvCxnSpPr>
            <a:cxnSpLocks/>
            <a:stCxn id="356" idx="1"/>
            <a:endCxn id="350" idx="3"/>
          </p:cNvCxnSpPr>
          <p:nvPr/>
        </p:nvCxnSpPr>
        <p:spPr>
          <a:xfrm rot="10800000" flipV="1">
            <a:off x="3614321" y="3370887"/>
            <a:ext cx="625605" cy="4819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1" name="Google Shape;361;p44"/>
          <p:cNvCxnSpPr>
            <a:cxnSpLocks/>
            <a:stCxn id="352" idx="1"/>
            <a:endCxn id="357" idx="3"/>
          </p:cNvCxnSpPr>
          <p:nvPr/>
        </p:nvCxnSpPr>
        <p:spPr>
          <a:xfrm rot="10800000" flipV="1">
            <a:off x="4904126" y="3754874"/>
            <a:ext cx="625595" cy="5025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/>
        </p:nvSpPr>
        <p:spPr>
          <a:xfrm>
            <a:off x="354300" y="323250"/>
            <a:ext cx="5701800" cy="44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964950" y="26571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 to use</a:t>
            </a:r>
            <a:endParaRPr dirty="0"/>
          </a:p>
        </p:txBody>
      </p:sp>
      <p:sp>
        <p:nvSpPr>
          <p:cNvPr id="275" name="Google Shape;275;p39"/>
          <p:cNvSpPr txBox="1">
            <a:spLocks noGrp="1"/>
          </p:cNvSpPr>
          <p:nvPr>
            <p:ph type="title" idx="2"/>
          </p:nvPr>
        </p:nvSpPr>
        <p:spPr>
          <a:xfrm>
            <a:off x="964950" y="1282838"/>
            <a:ext cx="448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1"/>
          </p:nvPr>
        </p:nvSpPr>
        <p:spPr>
          <a:xfrm>
            <a:off x="964950" y="3561338"/>
            <a:ext cx="4480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" name="Google Shape;277;p39"/>
          <p:cNvGrpSpPr/>
          <p:nvPr/>
        </p:nvGrpSpPr>
        <p:grpSpPr>
          <a:xfrm>
            <a:off x="1055588" y="2383575"/>
            <a:ext cx="4299225" cy="180300"/>
            <a:chOff x="4004025" y="2991025"/>
            <a:chExt cx="4299225" cy="180300"/>
          </a:xfrm>
        </p:grpSpPr>
        <p:sp>
          <p:nvSpPr>
            <p:cNvPr id="278" name="Google Shape;278;p39"/>
            <p:cNvSpPr/>
            <p:nvPr/>
          </p:nvSpPr>
          <p:spPr>
            <a:xfrm>
              <a:off x="40040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044725" y="3011825"/>
              <a:ext cx="27900" cy="2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0" name="Google Shape;280;p39"/>
            <p:cNvCxnSpPr>
              <a:stCxn id="281" idx="2"/>
              <a:endCxn id="282" idx="2"/>
            </p:cNvCxnSpPr>
            <p:nvPr/>
          </p:nvCxnSpPr>
          <p:spPr>
            <a:xfrm>
              <a:off x="6233175" y="3006613"/>
              <a:ext cx="502800" cy="7620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3" name="Google Shape;283;p39"/>
            <p:cNvGrpSpPr/>
            <p:nvPr/>
          </p:nvGrpSpPr>
          <p:grpSpPr>
            <a:xfrm>
              <a:off x="4031925" y="2991025"/>
              <a:ext cx="4271325" cy="180300"/>
              <a:chOff x="4031925" y="2991025"/>
              <a:chExt cx="4271325" cy="180300"/>
            </a:xfrm>
          </p:grpSpPr>
          <p:sp>
            <p:nvSpPr>
              <p:cNvPr id="284" name="Google Shape;284;p39"/>
              <p:cNvSpPr/>
              <p:nvPr/>
            </p:nvSpPr>
            <p:spPr>
              <a:xfrm>
                <a:off x="4480275" y="30672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39"/>
              <p:cNvSpPr/>
              <p:nvPr/>
            </p:nvSpPr>
            <p:spPr>
              <a:xfrm>
                <a:off x="5684150" y="31434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9"/>
              <p:cNvSpPr/>
              <p:nvPr/>
            </p:nvSpPr>
            <p:spPr>
              <a:xfrm>
                <a:off x="6233175" y="299266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9"/>
              <p:cNvSpPr/>
              <p:nvPr/>
            </p:nvSpPr>
            <p:spPr>
              <a:xfrm>
                <a:off x="6735900" y="3068850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39"/>
              <p:cNvSpPr/>
              <p:nvPr/>
            </p:nvSpPr>
            <p:spPr>
              <a:xfrm>
                <a:off x="7249350" y="2991025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7791750" y="3062113"/>
                <a:ext cx="27900" cy="2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288" name="Google Shape;288;p39"/>
              <p:cNvCxnSpPr>
                <a:stCxn id="278" idx="6"/>
                <a:endCxn id="284" idx="2"/>
              </p:cNvCxnSpPr>
              <p:nvPr/>
            </p:nvCxnSpPr>
            <p:spPr>
              <a:xfrm>
                <a:off x="4031925" y="3025775"/>
                <a:ext cx="4485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9"/>
              <p:cNvCxnSpPr>
                <a:stCxn id="284" idx="6"/>
                <a:endCxn id="279" idx="2"/>
              </p:cNvCxnSpPr>
              <p:nvPr/>
            </p:nvCxnSpPr>
            <p:spPr>
              <a:xfrm rot="10800000" flipH="1">
                <a:off x="4508175" y="3025675"/>
                <a:ext cx="536700" cy="555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9"/>
              <p:cNvCxnSpPr>
                <a:stCxn id="279" idx="6"/>
                <a:endCxn id="285" idx="2"/>
              </p:cNvCxnSpPr>
              <p:nvPr/>
            </p:nvCxnSpPr>
            <p:spPr>
              <a:xfrm>
                <a:off x="5072625" y="3025775"/>
                <a:ext cx="611400" cy="131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9"/>
              <p:cNvCxnSpPr>
                <a:stCxn id="285" idx="6"/>
                <a:endCxn id="281" idx="2"/>
              </p:cNvCxnSpPr>
              <p:nvPr/>
            </p:nvCxnSpPr>
            <p:spPr>
              <a:xfrm rot="10800000" flipH="1">
                <a:off x="5712050" y="3006475"/>
                <a:ext cx="521100" cy="150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9"/>
              <p:cNvCxnSpPr>
                <a:stCxn id="282" idx="6"/>
                <a:endCxn id="286" idx="2"/>
              </p:cNvCxnSpPr>
              <p:nvPr/>
            </p:nvCxnSpPr>
            <p:spPr>
              <a:xfrm rot="10800000" flipH="1">
                <a:off x="6763800" y="3005100"/>
                <a:ext cx="485700" cy="77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9"/>
              <p:cNvCxnSpPr>
                <a:stCxn id="286" idx="6"/>
                <a:endCxn id="287" idx="2"/>
              </p:cNvCxnSpPr>
              <p:nvPr/>
            </p:nvCxnSpPr>
            <p:spPr>
              <a:xfrm>
                <a:off x="7277250" y="3004975"/>
                <a:ext cx="514500" cy="71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9"/>
              <p:cNvCxnSpPr>
                <a:stCxn id="287" idx="6"/>
                <a:endCxn id="295" idx="2"/>
              </p:cNvCxnSpPr>
              <p:nvPr/>
            </p:nvCxnSpPr>
            <p:spPr>
              <a:xfrm>
                <a:off x="7819650" y="3076063"/>
                <a:ext cx="483600" cy="5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812117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pace by Slidesgo">
  <a:themeElements>
    <a:clrScheme name="Simple Light">
      <a:dk1>
        <a:srgbClr val="B7D6FC"/>
      </a:dk1>
      <a:lt1>
        <a:srgbClr val="0D1621"/>
      </a:lt1>
      <a:dk2>
        <a:srgbClr val="5061A5"/>
      </a:dk2>
      <a:lt2>
        <a:srgbClr val="7187DE"/>
      </a:lt2>
      <a:accent1>
        <a:srgbClr val="A6B8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D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305</Words>
  <Application>Microsoft Office PowerPoint</Application>
  <PresentationFormat>Presentación en pantalla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Anaheim</vt:lpstr>
      <vt:lpstr>Arial</vt:lpstr>
      <vt:lpstr>Bebas Neue</vt:lpstr>
      <vt:lpstr>Calibri</vt:lpstr>
      <vt:lpstr>Open Sans</vt:lpstr>
      <vt:lpstr>Play</vt:lpstr>
      <vt:lpstr>Proxima Nova</vt:lpstr>
      <vt:lpstr>Cyberspace by Slidesgo</vt:lpstr>
      <vt:lpstr>Slidesgo Final Pages</vt:lpstr>
      <vt:lpstr>Password Manager</vt:lpstr>
      <vt:lpstr>Index</vt:lpstr>
      <vt:lpstr>Objetives</vt:lpstr>
      <vt:lpstr>Main goal</vt:lpstr>
      <vt:lpstr>Collaborators &amp; duties</vt:lpstr>
      <vt:lpstr>Main duties &amp; collaborators</vt:lpstr>
      <vt:lpstr>Main features</vt:lpstr>
      <vt:lpstr>Main features</vt:lpstr>
      <vt:lpstr>Way to use</vt:lpstr>
      <vt:lpstr>01</vt:lpstr>
      <vt:lpstr>Demonstration</vt:lpstr>
      <vt:lpstr>Ideas for next steps</vt:lpstr>
      <vt:lpstr>Here are three important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cp:lastModifiedBy>Guillermo López De Arechavalet Zapatero</cp:lastModifiedBy>
  <cp:revision>4</cp:revision>
  <dcterms:modified xsi:type="dcterms:W3CDTF">2024-06-26T19:21:41Z</dcterms:modified>
</cp:coreProperties>
</file>