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63" r:id="rId3"/>
    <p:sldId id="257" r:id="rId4"/>
    <p:sldId id="258" r:id="rId5"/>
    <p:sldId id="264" r:id="rId6"/>
    <p:sldId id="265" r:id="rId7"/>
    <p:sldId id="266" r:id="rId8"/>
    <p:sldId id="267" r:id="rId9"/>
    <p:sldId id="268" r:id="rId10"/>
    <p:sldId id="269" r:id="rId11"/>
    <p:sldId id="270" r:id="rId12"/>
    <p:sldId id="278" r:id="rId13"/>
    <p:sldId id="279" r:id="rId14"/>
    <p:sldId id="280" r:id="rId15"/>
    <p:sldId id="281" r:id="rId16"/>
    <p:sldId id="275" r:id="rId17"/>
    <p:sldId id="277" r:id="rId18"/>
    <p:sldId id="27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1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235BCA-2CD0-4246-8D4E-52A70871E210}" v="196" dt="2022-01-29T18:15:34.2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60"/>
  </p:normalViewPr>
  <p:slideViewPr>
    <p:cSldViewPr>
      <p:cViewPr varScale="1">
        <p:scale>
          <a:sx n="127" d="100"/>
          <a:sy n="127" d="100"/>
        </p:scale>
        <p:origin x="1200"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ente Sobral" userId="f806f8777e17721f" providerId="LiveId" clId="{0C235BCA-2CD0-4246-8D4E-52A70871E210}"/>
    <pc:docChg chg="undo redo custSel addSld delSld modSld">
      <pc:chgData name="Vicente Sobral" userId="f806f8777e17721f" providerId="LiveId" clId="{0C235BCA-2CD0-4246-8D4E-52A70871E210}" dt="2022-01-29T18:17:15.334" v="2912" actId="20577"/>
      <pc:docMkLst>
        <pc:docMk/>
      </pc:docMkLst>
      <pc:sldChg chg="addSp delSp modSp mod">
        <pc:chgData name="Vicente Sobral" userId="f806f8777e17721f" providerId="LiveId" clId="{0C235BCA-2CD0-4246-8D4E-52A70871E210}" dt="2022-01-29T14:51:03.962" v="2537" actId="478"/>
        <pc:sldMkLst>
          <pc:docMk/>
          <pc:sldMk cId="2890810441" sldId="256"/>
        </pc:sldMkLst>
        <pc:spChg chg="mod">
          <ac:chgData name="Vicente Sobral" userId="f806f8777e17721f" providerId="LiveId" clId="{0C235BCA-2CD0-4246-8D4E-52A70871E210}" dt="2022-01-29T12:41:40.348" v="601" actId="2711"/>
          <ac:spMkLst>
            <pc:docMk/>
            <pc:sldMk cId="2890810441" sldId="256"/>
            <ac:spMk id="2" creationId="{00000000-0000-0000-0000-000000000000}"/>
          </ac:spMkLst>
        </pc:spChg>
        <pc:spChg chg="add del">
          <ac:chgData name="Vicente Sobral" userId="f806f8777e17721f" providerId="LiveId" clId="{0C235BCA-2CD0-4246-8D4E-52A70871E210}" dt="2022-01-29T12:13:49.256" v="72" actId="22"/>
          <ac:spMkLst>
            <pc:docMk/>
            <pc:sldMk cId="2890810441" sldId="256"/>
            <ac:spMk id="5" creationId="{6AB56C97-1171-43A4-B73D-0307FA36D636}"/>
          </ac:spMkLst>
        </pc:spChg>
        <pc:spChg chg="add mod">
          <ac:chgData name="Vicente Sobral" userId="f806f8777e17721f" providerId="LiveId" clId="{0C235BCA-2CD0-4246-8D4E-52A70871E210}" dt="2022-01-29T14:47:59.138" v="2377" actId="1076"/>
          <ac:spMkLst>
            <pc:docMk/>
            <pc:sldMk cId="2890810441" sldId="256"/>
            <ac:spMk id="6" creationId="{18DC968C-0C4A-44D3-9B9A-A495F782AF2E}"/>
          </ac:spMkLst>
        </pc:spChg>
        <pc:spChg chg="add del mod">
          <ac:chgData name="Vicente Sobral" userId="f806f8777e17721f" providerId="LiveId" clId="{0C235BCA-2CD0-4246-8D4E-52A70871E210}" dt="2022-01-29T12:14:15.271" v="92" actId="22"/>
          <ac:spMkLst>
            <pc:docMk/>
            <pc:sldMk cId="2890810441" sldId="256"/>
            <ac:spMk id="7" creationId="{9E038713-F944-41F0-8C60-EAA4F8D9BE8A}"/>
          </ac:spMkLst>
        </pc:spChg>
        <pc:spChg chg="del mod">
          <ac:chgData name="Vicente Sobral" userId="f806f8777e17721f" providerId="LiveId" clId="{0C235BCA-2CD0-4246-8D4E-52A70871E210}" dt="2022-01-29T14:51:03.962" v="2537" actId="478"/>
          <ac:spMkLst>
            <pc:docMk/>
            <pc:sldMk cId="2890810441" sldId="256"/>
            <ac:spMk id="11" creationId="{6B63ADDA-36D8-4E91-9F68-58B83F2594A3}"/>
          </ac:spMkLst>
        </pc:spChg>
        <pc:spChg chg="add mod">
          <ac:chgData name="Vicente Sobral" userId="f806f8777e17721f" providerId="LiveId" clId="{0C235BCA-2CD0-4246-8D4E-52A70871E210}" dt="2022-01-29T14:46:46.733" v="2370"/>
          <ac:spMkLst>
            <pc:docMk/>
            <pc:sldMk cId="2890810441" sldId="256"/>
            <ac:spMk id="19" creationId="{9DC3B545-DA9B-4262-BC9F-3AEC49BAD16B}"/>
          </ac:spMkLst>
        </pc:spChg>
        <pc:picChg chg="add del">
          <ac:chgData name="Vicente Sobral" userId="f806f8777e17721f" providerId="LiveId" clId="{0C235BCA-2CD0-4246-8D4E-52A70871E210}" dt="2022-01-29T12:19:18.719" v="151"/>
          <ac:picMkLst>
            <pc:docMk/>
            <pc:sldMk cId="2890810441" sldId="256"/>
            <ac:picMk id="8" creationId="{43C30739-1A99-444C-A226-4D2424571741}"/>
          </ac:picMkLst>
        </pc:picChg>
        <pc:picChg chg="add del mod">
          <ac:chgData name="Vicente Sobral" userId="f806f8777e17721f" providerId="LiveId" clId="{0C235BCA-2CD0-4246-8D4E-52A70871E210}" dt="2022-01-29T12:21:48.938" v="231" actId="478"/>
          <ac:picMkLst>
            <pc:docMk/>
            <pc:sldMk cId="2890810441" sldId="256"/>
            <ac:picMk id="10" creationId="{7238C1DD-6D05-4310-9CAE-9292CD719950}"/>
          </ac:picMkLst>
        </pc:picChg>
        <pc:picChg chg="add del mod">
          <ac:chgData name="Vicente Sobral" userId="f806f8777e17721f" providerId="LiveId" clId="{0C235BCA-2CD0-4246-8D4E-52A70871E210}" dt="2022-01-29T12:21:42.346" v="224"/>
          <ac:picMkLst>
            <pc:docMk/>
            <pc:sldMk cId="2890810441" sldId="256"/>
            <ac:picMk id="12" creationId="{A113804C-9EA8-4975-9744-A14B2F87B249}"/>
          </ac:picMkLst>
        </pc:picChg>
        <pc:picChg chg="add mod">
          <ac:chgData name="Vicente Sobral" userId="f806f8777e17721f" providerId="LiveId" clId="{0C235BCA-2CD0-4246-8D4E-52A70871E210}" dt="2022-01-29T12:24:44.961" v="263"/>
          <ac:picMkLst>
            <pc:docMk/>
            <pc:sldMk cId="2890810441" sldId="256"/>
            <ac:picMk id="14" creationId="{F23E5794-7389-4F5F-B066-C98B156279BA}"/>
          </ac:picMkLst>
        </pc:picChg>
        <pc:picChg chg="add mod">
          <ac:chgData name="Vicente Sobral" userId="f806f8777e17721f" providerId="LiveId" clId="{0C235BCA-2CD0-4246-8D4E-52A70871E210}" dt="2022-01-29T12:25:11.243" v="267" actId="14100"/>
          <ac:picMkLst>
            <pc:docMk/>
            <pc:sldMk cId="2890810441" sldId="256"/>
            <ac:picMk id="15" creationId="{EB2CCF63-5985-4D23-8A9F-9E818ABE426B}"/>
          </ac:picMkLst>
        </pc:picChg>
        <pc:picChg chg="add mod">
          <ac:chgData name="Vicente Sobral" userId="f806f8777e17721f" providerId="LiveId" clId="{0C235BCA-2CD0-4246-8D4E-52A70871E210}" dt="2022-01-29T12:24:44.961" v="263"/>
          <ac:picMkLst>
            <pc:docMk/>
            <pc:sldMk cId="2890810441" sldId="256"/>
            <ac:picMk id="16" creationId="{E9AD8EB6-44BA-4786-92D4-7FDE32367AA3}"/>
          </ac:picMkLst>
        </pc:picChg>
        <pc:picChg chg="add mod">
          <ac:chgData name="Vicente Sobral" userId="f806f8777e17721f" providerId="LiveId" clId="{0C235BCA-2CD0-4246-8D4E-52A70871E210}" dt="2022-01-29T12:28:05.689" v="272" actId="1076"/>
          <ac:picMkLst>
            <pc:docMk/>
            <pc:sldMk cId="2890810441" sldId="256"/>
            <ac:picMk id="17" creationId="{8690BEAE-1265-41FD-B738-582B2C90E828}"/>
          </ac:picMkLst>
        </pc:picChg>
        <pc:picChg chg="add mod">
          <ac:chgData name="Vicente Sobral" userId="f806f8777e17721f" providerId="LiveId" clId="{0C235BCA-2CD0-4246-8D4E-52A70871E210}" dt="2022-01-29T12:25:22.826" v="270" actId="1076"/>
          <ac:picMkLst>
            <pc:docMk/>
            <pc:sldMk cId="2890810441" sldId="256"/>
            <ac:picMk id="18" creationId="{A0336433-C0A6-46FF-AC4D-C9857B3BBD23}"/>
          </ac:picMkLst>
        </pc:picChg>
        <pc:picChg chg="add mod">
          <ac:chgData name="Vicente Sobral" userId="f806f8777e17721f" providerId="LiveId" clId="{0C235BCA-2CD0-4246-8D4E-52A70871E210}" dt="2022-01-29T14:47:09.384" v="2376" actId="1076"/>
          <ac:picMkLst>
            <pc:docMk/>
            <pc:sldMk cId="2890810441" sldId="256"/>
            <ac:picMk id="20" creationId="{BD93080E-5727-4AD3-88B4-BEDDD1F6F70F}"/>
          </ac:picMkLst>
        </pc:picChg>
        <pc:picChg chg="del mod">
          <ac:chgData name="Vicente Sobral" userId="f806f8777e17721f" providerId="LiveId" clId="{0C235BCA-2CD0-4246-8D4E-52A70871E210}" dt="2022-01-29T14:46:53.149" v="2372" actId="478"/>
          <ac:picMkLst>
            <pc:docMk/>
            <pc:sldMk cId="2890810441" sldId="256"/>
            <ac:picMk id="1026" creationId="{6DA18B55-382E-48DB-A2AC-5332F0E81F12}"/>
          </ac:picMkLst>
        </pc:picChg>
        <pc:picChg chg="add mod">
          <ac:chgData name="Vicente Sobral" userId="f806f8777e17721f" providerId="LiveId" clId="{0C235BCA-2CD0-4246-8D4E-52A70871E210}" dt="2022-01-29T12:24:44.961" v="263"/>
          <ac:picMkLst>
            <pc:docMk/>
            <pc:sldMk cId="2890810441" sldId="256"/>
            <ac:picMk id="1028" creationId="{7A485A0A-FBEA-48AD-85F6-6DB4BA492069}"/>
          </ac:picMkLst>
        </pc:picChg>
      </pc:sldChg>
      <pc:sldChg chg="addSp delSp modSp mod">
        <pc:chgData name="Vicente Sobral" userId="f806f8777e17721f" providerId="LiveId" clId="{0C235BCA-2CD0-4246-8D4E-52A70871E210}" dt="2022-01-29T14:49:13.437" v="2385" actId="1076"/>
        <pc:sldMkLst>
          <pc:docMk/>
          <pc:sldMk cId="1727330077" sldId="257"/>
        </pc:sldMkLst>
        <pc:spChg chg="del">
          <ac:chgData name="Vicente Sobral" userId="f806f8777e17721f" providerId="LiveId" clId="{0C235BCA-2CD0-4246-8D4E-52A70871E210}" dt="2022-01-29T12:40:23.190" v="583" actId="478"/>
          <ac:spMkLst>
            <pc:docMk/>
            <pc:sldMk cId="1727330077" sldId="257"/>
            <ac:spMk id="2" creationId="{00000000-0000-0000-0000-000000000000}"/>
          </ac:spMkLst>
        </pc:spChg>
        <pc:spChg chg="del">
          <ac:chgData name="Vicente Sobral" userId="f806f8777e17721f" providerId="LiveId" clId="{0C235BCA-2CD0-4246-8D4E-52A70871E210}" dt="2022-01-29T12:40:35.775" v="585" actId="478"/>
          <ac:spMkLst>
            <pc:docMk/>
            <pc:sldMk cId="1727330077" sldId="257"/>
            <ac:spMk id="3" creationId="{00000000-0000-0000-0000-000000000000}"/>
          </ac:spMkLst>
        </pc:spChg>
        <pc:spChg chg="add mod">
          <ac:chgData name="Vicente Sobral" userId="f806f8777e17721f" providerId="LiveId" clId="{0C235BCA-2CD0-4246-8D4E-52A70871E210}" dt="2022-01-29T12:39:47.399" v="578"/>
          <ac:spMkLst>
            <pc:docMk/>
            <pc:sldMk cId="1727330077" sldId="257"/>
            <ac:spMk id="4" creationId="{18FE1D7D-930C-4239-946C-D89B6390B114}"/>
          </ac:spMkLst>
        </pc:spChg>
        <pc:spChg chg="add mod">
          <ac:chgData name="Vicente Sobral" userId="f806f8777e17721f" providerId="LiveId" clId="{0C235BCA-2CD0-4246-8D4E-52A70871E210}" dt="2022-01-29T12:39:47.399" v="578"/>
          <ac:spMkLst>
            <pc:docMk/>
            <pc:sldMk cId="1727330077" sldId="257"/>
            <ac:spMk id="5" creationId="{899E75DB-7790-4D22-91CC-9E8939016CFB}"/>
          </ac:spMkLst>
        </pc:spChg>
        <pc:spChg chg="add mod">
          <ac:chgData name="Vicente Sobral" userId="f806f8777e17721f" providerId="LiveId" clId="{0C235BCA-2CD0-4246-8D4E-52A70871E210}" dt="2022-01-29T14:49:04.815" v="2384" actId="1076"/>
          <ac:spMkLst>
            <pc:docMk/>
            <pc:sldMk cId="1727330077" sldId="257"/>
            <ac:spMk id="12" creationId="{A060CCE3-7774-4020-A613-97955AFE7078}"/>
          </ac:spMkLst>
        </pc:spChg>
        <pc:spChg chg="add del mod">
          <ac:chgData name="Vicente Sobral" userId="f806f8777e17721f" providerId="LiveId" clId="{0C235BCA-2CD0-4246-8D4E-52A70871E210}" dt="2022-01-29T12:40:24.857" v="584" actId="478"/>
          <ac:spMkLst>
            <pc:docMk/>
            <pc:sldMk cId="1727330077" sldId="257"/>
            <ac:spMk id="15" creationId="{F2EAFD5C-43CD-4C4C-B095-3D2F04F754AA}"/>
          </ac:spMkLst>
        </pc:spChg>
        <pc:spChg chg="add del mod">
          <ac:chgData name="Vicente Sobral" userId="f806f8777e17721f" providerId="LiveId" clId="{0C235BCA-2CD0-4246-8D4E-52A70871E210}" dt="2022-01-29T12:40:37.813" v="587" actId="478"/>
          <ac:spMkLst>
            <pc:docMk/>
            <pc:sldMk cId="1727330077" sldId="257"/>
            <ac:spMk id="17" creationId="{8A3FDAB7-90E8-4B6E-8747-AD6F2965847F}"/>
          </ac:spMkLst>
        </pc:spChg>
        <pc:spChg chg="add mod">
          <ac:chgData name="Vicente Sobral" userId="f806f8777e17721f" providerId="LiveId" clId="{0C235BCA-2CD0-4246-8D4E-52A70871E210}" dt="2022-01-29T12:41:22.261" v="599" actId="2711"/>
          <ac:spMkLst>
            <pc:docMk/>
            <pc:sldMk cId="1727330077" sldId="257"/>
            <ac:spMk id="19" creationId="{F6ECBD11-6323-4841-9299-0DA6D9B61002}"/>
          </ac:spMkLst>
        </pc:spChg>
        <pc:spChg chg="add mod">
          <ac:chgData name="Vicente Sobral" userId="f806f8777e17721f" providerId="LiveId" clId="{0C235BCA-2CD0-4246-8D4E-52A70871E210}" dt="2022-01-29T12:44:12.465" v="608" actId="1076"/>
          <ac:spMkLst>
            <pc:docMk/>
            <pc:sldMk cId="1727330077" sldId="257"/>
            <ac:spMk id="20" creationId="{8C8EF000-E306-4980-ADE4-78EB15096388}"/>
          </ac:spMkLst>
        </pc:spChg>
        <pc:spChg chg="add mod">
          <ac:chgData name="Vicente Sobral" userId="f806f8777e17721f" providerId="LiveId" clId="{0C235BCA-2CD0-4246-8D4E-52A70871E210}" dt="2022-01-29T12:44:17.601" v="620" actId="20577"/>
          <ac:spMkLst>
            <pc:docMk/>
            <pc:sldMk cId="1727330077" sldId="257"/>
            <ac:spMk id="21" creationId="{6A919317-2EA7-4A27-AD85-74EF2E6E2DCA}"/>
          </ac:spMkLst>
        </pc:spChg>
        <pc:spChg chg="mod">
          <ac:chgData name="Vicente Sobral" userId="f806f8777e17721f" providerId="LiveId" clId="{0C235BCA-2CD0-4246-8D4E-52A70871E210}" dt="2022-01-29T14:49:13.437" v="2385" actId="1076"/>
          <ac:spMkLst>
            <pc:docMk/>
            <pc:sldMk cId="1727330077" sldId="257"/>
            <ac:spMk id="22" creationId="{22D984FA-9856-4542-ABD2-F02C6DF5B27B}"/>
          </ac:spMkLst>
        </pc:spChg>
        <pc:grpChg chg="add mod">
          <ac:chgData name="Vicente Sobral" userId="f806f8777e17721f" providerId="LiveId" clId="{0C235BCA-2CD0-4246-8D4E-52A70871E210}" dt="2022-01-29T14:49:04.815" v="2384" actId="1076"/>
          <ac:grpSpMkLst>
            <pc:docMk/>
            <pc:sldMk cId="1727330077" sldId="257"/>
            <ac:grpSpMk id="13" creationId="{74B51D6C-6E43-4CF9-99EE-6AC3A353A359}"/>
          </ac:grpSpMkLst>
        </pc:grpChg>
        <pc:picChg chg="add mod">
          <ac:chgData name="Vicente Sobral" userId="f806f8777e17721f" providerId="LiveId" clId="{0C235BCA-2CD0-4246-8D4E-52A70871E210}" dt="2022-01-29T14:49:04.815" v="2384" actId="1076"/>
          <ac:picMkLst>
            <pc:docMk/>
            <pc:sldMk cId="1727330077" sldId="257"/>
            <ac:picMk id="6" creationId="{A90B6F97-E4E5-4021-BD77-B4C6FEEBED38}"/>
          </ac:picMkLst>
        </pc:picChg>
        <pc:picChg chg="add mod">
          <ac:chgData name="Vicente Sobral" userId="f806f8777e17721f" providerId="LiveId" clId="{0C235BCA-2CD0-4246-8D4E-52A70871E210}" dt="2022-01-29T14:49:04.815" v="2384" actId="1076"/>
          <ac:picMkLst>
            <pc:docMk/>
            <pc:sldMk cId="1727330077" sldId="257"/>
            <ac:picMk id="7" creationId="{51498594-F47B-412A-94E4-1E3603340C7F}"/>
          </ac:picMkLst>
        </pc:picChg>
        <pc:picChg chg="add mod">
          <ac:chgData name="Vicente Sobral" userId="f806f8777e17721f" providerId="LiveId" clId="{0C235BCA-2CD0-4246-8D4E-52A70871E210}" dt="2022-01-29T14:49:04.815" v="2384" actId="1076"/>
          <ac:picMkLst>
            <pc:docMk/>
            <pc:sldMk cId="1727330077" sldId="257"/>
            <ac:picMk id="8" creationId="{7641B99A-1270-461F-A044-358BE2CD31C3}"/>
          </ac:picMkLst>
        </pc:picChg>
        <pc:picChg chg="add mod">
          <ac:chgData name="Vicente Sobral" userId="f806f8777e17721f" providerId="LiveId" clId="{0C235BCA-2CD0-4246-8D4E-52A70871E210}" dt="2022-01-29T14:49:04.815" v="2384" actId="1076"/>
          <ac:picMkLst>
            <pc:docMk/>
            <pc:sldMk cId="1727330077" sldId="257"/>
            <ac:picMk id="9" creationId="{27A946C4-51CA-4D9B-BB93-794783CFCF4F}"/>
          </ac:picMkLst>
        </pc:picChg>
        <pc:picChg chg="add mod">
          <ac:chgData name="Vicente Sobral" userId="f806f8777e17721f" providerId="LiveId" clId="{0C235BCA-2CD0-4246-8D4E-52A70871E210}" dt="2022-01-29T14:49:04.815" v="2384" actId="1076"/>
          <ac:picMkLst>
            <pc:docMk/>
            <pc:sldMk cId="1727330077" sldId="257"/>
            <ac:picMk id="10" creationId="{A83EEF3D-9019-4015-B672-87D81CD89AB4}"/>
          </ac:picMkLst>
        </pc:picChg>
        <pc:picChg chg="add mod">
          <ac:chgData name="Vicente Sobral" userId="f806f8777e17721f" providerId="LiveId" clId="{0C235BCA-2CD0-4246-8D4E-52A70871E210}" dt="2022-01-29T14:49:04.815" v="2384" actId="1076"/>
          <ac:picMkLst>
            <pc:docMk/>
            <pc:sldMk cId="1727330077" sldId="257"/>
            <ac:picMk id="11" creationId="{E3842A45-DD1D-4D96-8274-B12B5AF4E72A}"/>
          </ac:picMkLst>
        </pc:picChg>
      </pc:sldChg>
      <pc:sldChg chg="addSp delSp modSp mod">
        <pc:chgData name="Vicente Sobral" userId="f806f8777e17721f" providerId="LiveId" clId="{0C235BCA-2CD0-4246-8D4E-52A70871E210}" dt="2022-01-29T14:49:22.631" v="2397" actId="1038"/>
        <pc:sldMkLst>
          <pc:docMk/>
          <pc:sldMk cId="1300794968" sldId="258"/>
        </pc:sldMkLst>
        <pc:spChg chg="del">
          <ac:chgData name="Vicente Sobral" userId="f806f8777e17721f" providerId="LiveId" clId="{0C235BCA-2CD0-4246-8D4E-52A70871E210}" dt="2022-01-29T12:44:33.598" v="641" actId="478"/>
          <ac:spMkLst>
            <pc:docMk/>
            <pc:sldMk cId="1300794968" sldId="258"/>
            <ac:spMk id="2" creationId="{00000000-0000-0000-0000-000000000000}"/>
          </ac:spMkLst>
        </pc:spChg>
        <pc:spChg chg="del mod">
          <ac:chgData name="Vicente Sobral" userId="f806f8777e17721f" providerId="LiveId" clId="{0C235BCA-2CD0-4246-8D4E-52A70871E210}" dt="2022-01-29T12:47:04.009" v="727" actId="478"/>
          <ac:spMkLst>
            <pc:docMk/>
            <pc:sldMk cId="1300794968" sldId="258"/>
            <ac:spMk id="3" creationId="{00000000-0000-0000-0000-000000000000}"/>
          </ac:spMkLst>
        </pc:spChg>
        <pc:spChg chg="add mod">
          <ac:chgData name="Vicente Sobral" userId="f806f8777e17721f" providerId="LiveId" clId="{0C235BCA-2CD0-4246-8D4E-52A70871E210}" dt="2022-01-29T12:44:25.064" v="621"/>
          <ac:spMkLst>
            <pc:docMk/>
            <pc:sldMk cId="1300794968" sldId="258"/>
            <ac:spMk id="4" creationId="{E7D004AA-BABC-462D-A01C-A4E62ACE6547}"/>
          </ac:spMkLst>
        </pc:spChg>
        <pc:spChg chg="add mod">
          <ac:chgData name="Vicente Sobral" userId="f806f8777e17721f" providerId="LiveId" clId="{0C235BCA-2CD0-4246-8D4E-52A70871E210}" dt="2022-01-29T12:44:30.938" v="640" actId="20577"/>
          <ac:spMkLst>
            <pc:docMk/>
            <pc:sldMk cId="1300794968" sldId="258"/>
            <ac:spMk id="5" creationId="{7344B4CC-9D0B-4612-A8D3-BF83FE4BC770}"/>
          </ac:spMkLst>
        </pc:spChg>
        <pc:spChg chg="add del mod">
          <ac:chgData name="Vicente Sobral" userId="f806f8777e17721f" providerId="LiveId" clId="{0C235BCA-2CD0-4246-8D4E-52A70871E210}" dt="2022-01-29T12:44:35.836" v="642" actId="478"/>
          <ac:spMkLst>
            <pc:docMk/>
            <pc:sldMk cId="1300794968" sldId="258"/>
            <ac:spMk id="7" creationId="{78425694-C162-4436-BCBB-E225D9B5D2EF}"/>
          </ac:spMkLst>
        </pc:spChg>
        <pc:spChg chg="mod">
          <ac:chgData name="Vicente Sobral" userId="f806f8777e17721f" providerId="LiveId" clId="{0C235BCA-2CD0-4246-8D4E-52A70871E210}" dt="2022-01-29T12:44:48.423" v="644"/>
          <ac:spMkLst>
            <pc:docMk/>
            <pc:sldMk cId="1300794968" sldId="258"/>
            <ac:spMk id="15" creationId="{FA164505-7286-459B-82A2-C0AF7819FA42}"/>
          </ac:spMkLst>
        </pc:spChg>
        <pc:spChg chg="add del">
          <ac:chgData name="Vicente Sobral" userId="f806f8777e17721f" providerId="LiveId" clId="{0C235BCA-2CD0-4246-8D4E-52A70871E210}" dt="2022-01-29T12:45:01.502" v="646" actId="22"/>
          <ac:spMkLst>
            <pc:docMk/>
            <pc:sldMk cId="1300794968" sldId="258"/>
            <ac:spMk id="17" creationId="{04E3F099-217F-41BD-B27C-5E5C86F501A6}"/>
          </ac:spMkLst>
        </pc:spChg>
        <pc:spChg chg="add mod">
          <ac:chgData name="Vicente Sobral" userId="f806f8777e17721f" providerId="LiveId" clId="{0C235BCA-2CD0-4246-8D4E-52A70871E210}" dt="2022-01-29T12:45:53.876" v="700" actId="20577"/>
          <ac:spMkLst>
            <pc:docMk/>
            <pc:sldMk cId="1300794968" sldId="258"/>
            <ac:spMk id="19" creationId="{ED2AF305-F316-4E31-9E47-B75FBF3B999B}"/>
          </ac:spMkLst>
        </pc:spChg>
        <pc:spChg chg="add del mod">
          <ac:chgData name="Vicente Sobral" userId="f806f8777e17721f" providerId="LiveId" clId="{0C235BCA-2CD0-4246-8D4E-52A70871E210}" dt="2022-01-29T12:52:26.917" v="819" actId="478"/>
          <ac:spMkLst>
            <pc:docMk/>
            <pc:sldMk cId="1300794968" sldId="258"/>
            <ac:spMk id="21" creationId="{2207681C-7D01-4EC9-8E93-FBCA1CB53B7F}"/>
          </ac:spMkLst>
        </pc:spChg>
        <pc:spChg chg="add del mod">
          <ac:chgData name="Vicente Sobral" userId="f806f8777e17721f" providerId="LiveId" clId="{0C235BCA-2CD0-4246-8D4E-52A70871E210}" dt="2022-01-29T12:52:32.521" v="822" actId="478"/>
          <ac:spMkLst>
            <pc:docMk/>
            <pc:sldMk cId="1300794968" sldId="258"/>
            <ac:spMk id="25" creationId="{7295889A-FAA2-4A72-9F93-C3CA3B6AF5A2}"/>
          </ac:spMkLst>
        </pc:spChg>
        <pc:spChg chg="add mod">
          <ac:chgData name="Vicente Sobral" userId="f806f8777e17721f" providerId="LiveId" clId="{0C235BCA-2CD0-4246-8D4E-52A70871E210}" dt="2022-01-29T12:55:57.599" v="1109" actId="15"/>
          <ac:spMkLst>
            <pc:docMk/>
            <pc:sldMk cId="1300794968" sldId="258"/>
            <ac:spMk id="27" creationId="{B90ABBA9-2A59-4036-AB09-624E421DB1D1}"/>
          </ac:spMkLst>
        </pc:spChg>
        <pc:spChg chg="add del mod">
          <ac:chgData name="Vicente Sobral" userId="f806f8777e17721f" providerId="LiveId" clId="{0C235BCA-2CD0-4246-8D4E-52A70871E210}" dt="2022-01-29T12:52:29.067" v="820" actId="478"/>
          <ac:spMkLst>
            <pc:docMk/>
            <pc:sldMk cId="1300794968" sldId="258"/>
            <ac:spMk id="29" creationId="{BF2E2722-EC04-4C1C-A1C5-02BC48A94777}"/>
          </ac:spMkLst>
        </pc:spChg>
        <pc:spChg chg="mod">
          <ac:chgData name="Vicente Sobral" userId="f806f8777e17721f" providerId="LiveId" clId="{0C235BCA-2CD0-4246-8D4E-52A70871E210}" dt="2022-01-29T14:49:22.631" v="2397" actId="1038"/>
          <ac:spMkLst>
            <pc:docMk/>
            <pc:sldMk cId="1300794968" sldId="258"/>
            <ac:spMk id="30" creationId="{C77FF0BF-8751-45F2-A4BD-DD5C227F9EDC}"/>
          </ac:spMkLst>
        </pc:spChg>
        <pc:grpChg chg="add mod">
          <ac:chgData name="Vicente Sobral" userId="f806f8777e17721f" providerId="LiveId" clId="{0C235BCA-2CD0-4246-8D4E-52A70871E210}" dt="2022-01-29T12:44:48.423" v="644"/>
          <ac:grpSpMkLst>
            <pc:docMk/>
            <pc:sldMk cId="1300794968" sldId="258"/>
            <ac:grpSpMk id="8" creationId="{15F6663C-7834-468B-9C0F-CEC834087FE2}"/>
          </ac:grpSpMkLst>
        </pc:grpChg>
        <pc:picChg chg="mod">
          <ac:chgData name="Vicente Sobral" userId="f806f8777e17721f" providerId="LiveId" clId="{0C235BCA-2CD0-4246-8D4E-52A70871E210}" dt="2022-01-29T12:44:48.423" v="644"/>
          <ac:picMkLst>
            <pc:docMk/>
            <pc:sldMk cId="1300794968" sldId="258"/>
            <ac:picMk id="9" creationId="{F5009DEE-0744-4987-9935-77D9310ACFDD}"/>
          </ac:picMkLst>
        </pc:picChg>
        <pc:picChg chg="mod">
          <ac:chgData name="Vicente Sobral" userId="f806f8777e17721f" providerId="LiveId" clId="{0C235BCA-2CD0-4246-8D4E-52A70871E210}" dt="2022-01-29T12:44:48.423" v="644"/>
          <ac:picMkLst>
            <pc:docMk/>
            <pc:sldMk cId="1300794968" sldId="258"/>
            <ac:picMk id="10" creationId="{EB7D48A6-7D9A-4340-A160-2505269ECC95}"/>
          </ac:picMkLst>
        </pc:picChg>
        <pc:picChg chg="mod">
          <ac:chgData name="Vicente Sobral" userId="f806f8777e17721f" providerId="LiveId" clId="{0C235BCA-2CD0-4246-8D4E-52A70871E210}" dt="2022-01-29T12:44:48.423" v="644"/>
          <ac:picMkLst>
            <pc:docMk/>
            <pc:sldMk cId="1300794968" sldId="258"/>
            <ac:picMk id="11" creationId="{0F38B329-1D40-4FCB-A977-E5F4AEF6857F}"/>
          </ac:picMkLst>
        </pc:picChg>
        <pc:picChg chg="mod">
          <ac:chgData name="Vicente Sobral" userId="f806f8777e17721f" providerId="LiveId" clId="{0C235BCA-2CD0-4246-8D4E-52A70871E210}" dt="2022-01-29T12:44:48.423" v="644"/>
          <ac:picMkLst>
            <pc:docMk/>
            <pc:sldMk cId="1300794968" sldId="258"/>
            <ac:picMk id="12" creationId="{3AAD49DB-3A60-48A6-B552-34E1CAC41C3B}"/>
          </ac:picMkLst>
        </pc:picChg>
        <pc:picChg chg="mod">
          <ac:chgData name="Vicente Sobral" userId="f806f8777e17721f" providerId="LiveId" clId="{0C235BCA-2CD0-4246-8D4E-52A70871E210}" dt="2022-01-29T12:44:48.423" v="644"/>
          <ac:picMkLst>
            <pc:docMk/>
            <pc:sldMk cId="1300794968" sldId="258"/>
            <ac:picMk id="13" creationId="{73E0F5CB-3C61-46AA-AE34-41E725B13F19}"/>
          </ac:picMkLst>
        </pc:picChg>
        <pc:picChg chg="mod">
          <ac:chgData name="Vicente Sobral" userId="f806f8777e17721f" providerId="LiveId" clId="{0C235BCA-2CD0-4246-8D4E-52A70871E210}" dt="2022-01-29T12:44:48.423" v="644"/>
          <ac:picMkLst>
            <pc:docMk/>
            <pc:sldMk cId="1300794968" sldId="258"/>
            <ac:picMk id="14" creationId="{83202B74-A65F-4987-A0D6-3C0BCCC5B61B}"/>
          </ac:picMkLst>
        </pc:picChg>
        <pc:cxnChg chg="add del mod">
          <ac:chgData name="Vicente Sobral" userId="f806f8777e17721f" providerId="LiveId" clId="{0C235BCA-2CD0-4246-8D4E-52A70871E210}" dt="2022-01-29T12:52:30.810" v="821" actId="478"/>
          <ac:cxnSpMkLst>
            <pc:docMk/>
            <pc:sldMk cId="1300794968" sldId="258"/>
            <ac:cxnSpMk id="23" creationId="{60B08460-4D0E-4091-BA4D-C7BF2A3B2DF0}"/>
          </ac:cxnSpMkLst>
        </pc:cxnChg>
      </pc:sldChg>
      <pc:sldChg chg="del">
        <pc:chgData name="Vicente Sobral" userId="f806f8777e17721f" providerId="LiveId" clId="{0C235BCA-2CD0-4246-8D4E-52A70871E210}" dt="2022-01-29T12:58:36.809" v="1110" actId="47"/>
        <pc:sldMkLst>
          <pc:docMk/>
          <pc:sldMk cId="421585053" sldId="259"/>
        </pc:sldMkLst>
      </pc:sldChg>
      <pc:sldChg chg="del">
        <pc:chgData name="Vicente Sobral" userId="f806f8777e17721f" providerId="LiveId" clId="{0C235BCA-2CD0-4246-8D4E-52A70871E210}" dt="2022-01-29T12:58:36.809" v="1110" actId="47"/>
        <pc:sldMkLst>
          <pc:docMk/>
          <pc:sldMk cId="2341164737" sldId="260"/>
        </pc:sldMkLst>
      </pc:sldChg>
      <pc:sldChg chg="del">
        <pc:chgData name="Vicente Sobral" userId="f806f8777e17721f" providerId="LiveId" clId="{0C235BCA-2CD0-4246-8D4E-52A70871E210}" dt="2022-01-29T12:58:36.809" v="1110" actId="47"/>
        <pc:sldMkLst>
          <pc:docMk/>
          <pc:sldMk cId="1937275760" sldId="261"/>
        </pc:sldMkLst>
      </pc:sldChg>
      <pc:sldChg chg="del">
        <pc:chgData name="Vicente Sobral" userId="f806f8777e17721f" providerId="LiveId" clId="{0C235BCA-2CD0-4246-8D4E-52A70871E210}" dt="2022-01-29T12:58:36.809" v="1110" actId="47"/>
        <pc:sldMkLst>
          <pc:docMk/>
          <pc:sldMk cId="1716318102" sldId="262"/>
        </pc:sldMkLst>
      </pc:sldChg>
      <pc:sldChg chg="addSp delSp modSp new mod">
        <pc:chgData name="Vicente Sobral" userId="f806f8777e17721f" providerId="LiveId" clId="{0C235BCA-2CD0-4246-8D4E-52A70871E210}" dt="2022-01-29T14:48:53.318" v="2381" actId="1076"/>
        <pc:sldMkLst>
          <pc:docMk/>
          <pc:sldMk cId="4176505649" sldId="263"/>
        </pc:sldMkLst>
        <pc:spChg chg="mod">
          <ac:chgData name="Vicente Sobral" userId="f806f8777e17721f" providerId="LiveId" clId="{0C235BCA-2CD0-4246-8D4E-52A70871E210}" dt="2022-01-29T12:44:00.550" v="606" actId="207"/>
          <ac:spMkLst>
            <pc:docMk/>
            <pc:sldMk cId="4176505649" sldId="263"/>
            <ac:spMk id="2" creationId="{64B32F55-5EB4-47D5-978E-C318CEE7F688}"/>
          </ac:spMkLst>
        </pc:spChg>
        <pc:spChg chg="mod">
          <ac:chgData name="Vicente Sobral" userId="f806f8777e17721f" providerId="LiveId" clId="{0C235BCA-2CD0-4246-8D4E-52A70871E210}" dt="2022-01-29T12:51:58.473" v="814" actId="2711"/>
          <ac:spMkLst>
            <pc:docMk/>
            <pc:sldMk cId="4176505649" sldId="263"/>
            <ac:spMk id="3" creationId="{AE5722AD-A626-4395-A253-1E45D87494F4}"/>
          </ac:spMkLst>
        </pc:spChg>
        <pc:spChg chg="add mod">
          <ac:chgData name="Vicente Sobral" userId="f806f8777e17721f" providerId="LiveId" clId="{0C235BCA-2CD0-4246-8D4E-52A70871E210}" dt="2022-01-29T12:29:35.446" v="342"/>
          <ac:spMkLst>
            <pc:docMk/>
            <pc:sldMk cId="4176505649" sldId="263"/>
            <ac:spMk id="4" creationId="{1F24EE34-0EE3-46C8-910E-130102555ECC}"/>
          </ac:spMkLst>
        </pc:spChg>
        <pc:spChg chg="add mod ord">
          <ac:chgData name="Vicente Sobral" userId="f806f8777e17721f" providerId="LiveId" clId="{0C235BCA-2CD0-4246-8D4E-52A70871E210}" dt="2022-01-29T14:46:44.464" v="2369" actId="1076"/>
          <ac:spMkLst>
            <pc:docMk/>
            <pc:sldMk cId="4176505649" sldId="263"/>
            <ac:spMk id="5" creationId="{6EFFCAF8-12EC-40B1-A3CE-FB6E41E8D71A}"/>
          </ac:spMkLst>
        </pc:spChg>
        <pc:spChg chg="add del">
          <ac:chgData name="Vicente Sobral" userId="f806f8777e17721f" providerId="LiveId" clId="{0C235BCA-2CD0-4246-8D4E-52A70871E210}" dt="2022-01-29T12:37:08.853" v="543" actId="22"/>
          <ac:spMkLst>
            <pc:docMk/>
            <pc:sldMk cId="4176505649" sldId="263"/>
            <ac:spMk id="13" creationId="{E89ADF40-092F-49C7-84FC-BC1AC73F5E61}"/>
          </ac:spMkLst>
        </pc:spChg>
        <pc:spChg chg="add mod">
          <ac:chgData name="Vicente Sobral" userId="f806f8777e17721f" providerId="LiveId" clId="{0C235BCA-2CD0-4246-8D4E-52A70871E210}" dt="2022-01-29T12:39:22.561" v="577" actId="1036"/>
          <ac:spMkLst>
            <pc:docMk/>
            <pc:sldMk cId="4176505649" sldId="263"/>
            <ac:spMk id="15" creationId="{4C2C8A60-3053-4D3E-BDAB-4F2B6CBF16C3}"/>
          </ac:spMkLst>
        </pc:spChg>
        <pc:spChg chg="mod">
          <ac:chgData name="Vicente Sobral" userId="f806f8777e17721f" providerId="LiveId" clId="{0C235BCA-2CD0-4246-8D4E-52A70871E210}" dt="2022-01-29T14:48:53.318" v="2381" actId="1076"/>
          <ac:spMkLst>
            <pc:docMk/>
            <pc:sldMk cId="4176505649" sldId="263"/>
            <ac:spMk id="16" creationId="{097FB2E3-F548-4312-831C-5415E403950B}"/>
          </ac:spMkLst>
        </pc:spChg>
        <pc:picChg chg="add del mod">
          <ac:chgData name="Vicente Sobral" userId="f806f8777e17721f" providerId="LiveId" clId="{0C235BCA-2CD0-4246-8D4E-52A70871E210}" dt="2022-01-29T12:39:18.197" v="575" actId="21"/>
          <ac:picMkLst>
            <pc:docMk/>
            <pc:sldMk cId="4176505649" sldId="263"/>
            <ac:picMk id="6" creationId="{572FC340-C8F4-4723-9F03-7F3CF4C4F745}"/>
          </ac:picMkLst>
        </pc:picChg>
        <pc:picChg chg="add del mod">
          <ac:chgData name="Vicente Sobral" userId="f806f8777e17721f" providerId="LiveId" clId="{0C235BCA-2CD0-4246-8D4E-52A70871E210}" dt="2022-01-29T12:39:18.197" v="575" actId="21"/>
          <ac:picMkLst>
            <pc:docMk/>
            <pc:sldMk cId="4176505649" sldId="263"/>
            <ac:picMk id="7" creationId="{24B6960E-1EB2-4C6D-BB6D-A6255552B67F}"/>
          </ac:picMkLst>
        </pc:picChg>
        <pc:picChg chg="add del mod">
          <ac:chgData name="Vicente Sobral" userId="f806f8777e17721f" providerId="LiveId" clId="{0C235BCA-2CD0-4246-8D4E-52A70871E210}" dt="2022-01-29T12:39:18.197" v="575" actId="21"/>
          <ac:picMkLst>
            <pc:docMk/>
            <pc:sldMk cId="4176505649" sldId="263"/>
            <ac:picMk id="8" creationId="{F9C70B45-6A17-4981-9E51-1D6C853D564A}"/>
          </ac:picMkLst>
        </pc:picChg>
        <pc:picChg chg="add del mod">
          <ac:chgData name="Vicente Sobral" userId="f806f8777e17721f" providerId="LiveId" clId="{0C235BCA-2CD0-4246-8D4E-52A70871E210}" dt="2022-01-29T13:01:15.577" v="1166" actId="14100"/>
          <ac:picMkLst>
            <pc:docMk/>
            <pc:sldMk cId="4176505649" sldId="263"/>
            <ac:picMk id="9" creationId="{19B734D5-C9D0-4406-B6F8-DF0115C0F40C}"/>
          </ac:picMkLst>
        </pc:picChg>
        <pc:picChg chg="add del mod">
          <ac:chgData name="Vicente Sobral" userId="f806f8777e17721f" providerId="LiveId" clId="{0C235BCA-2CD0-4246-8D4E-52A70871E210}" dt="2022-01-29T12:39:18.197" v="575" actId="21"/>
          <ac:picMkLst>
            <pc:docMk/>
            <pc:sldMk cId="4176505649" sldId="263"/>
            <ac:picMk id="10" creationId="{8A928067-594B-47EE-AB43-F0BCE5A1FFDD}"/>
          </ac:picMkLst>
        </pc:picChg>
        <pc:picChg chg="add mod">
          <ac:chgData name="Vicente Sobral" userId="f806f8777e17721f" providerId="LiveId" clId="{0C235BCA-2CD0-4246-8D4E-52A70871E210}" dt="2022-01-29T14:48:48.846" v="2380" actId="1076"/>
          <ac:picMkLst>
            <pc:docMk/>
            <pc:sldMk cId="4176505649" sldId="263"/>
            <ac:picMk id="11" creationId="{1CB2CB9E-C7DE-4CBD-A237-9557640377ED}"/>
          </ac:picMkLst>
        </pc:picChg>
      </pc:sldChg>
      <pc:sldChg chg="addSp delSp modSp add mod modAnim">
        <pc:chgData name="Vicente Sobral" userId="f806f8777e17721f" providerId="LiveId" clId="{0C235BCA-2CD0-4246-8D4E-52A70871E210}" dt="2022-01-29T14:49:32.038" v="2409" actId="1038"/>
        <pc:sldMkLst>
          <pc:docMk/>
          <pc:sldMk cId="3864660847" sldId="264"/>
        </pc:sldMkLst>
        <pc:spChg chg="mod">
          <ac:chgData name="Vicente Sobral" userId="f806f8777e17721f" providerId="LiveId" clId="{0C235BCA-2CD0-4246-8D4E-52A70871E210}" dt="2022-01-29T13:00:53.579" v="1164" actId="20577"/>
          <ac:spMkLst>
            <pc:docMk/>
            <pc:sldMk cId="3864660847" sldId="264"/>
            <ac:spMk id="5" creationId="{7344B4CC-9D0B-4612-A8D3-BF83FE4BC770}"/>
          </ac:spMkLst>
        </pc:spChg>
        <pc:spChg chg="add mod">
          <ac:chgData name="Vicente Sobral" userId="f806f8777e17721f" providerId="LiveId" clId="{0C235BCA-2CD0-4246-8D4E-52A70871E210}" dt="2022-01-29T13:03:23.167" v="1186" actId="1036"/>
          <ac:spMkLst>
            <pc:docMk/>
            <pc:sldMk cId="3864660847" sldId="264"/>
            <ac:spMk id="16" creationId="{9B3C1068-8C7E-4BEA-8217-C33C35EC588A}"/>
          </ac:spMkLst>
        </pc:spChg>
        <pc:spChg chg="add del">
          <ac:chgData name="Vicente Sobral" userId="f806f8777e17721f" providerId="LiveId" clId="{0C235BCA-2CD0-4246-8D4E-52A70871E210}" dt="2022-01-29T13:00:29.287" v="1137" actId="22"/>
          <ac:spMkLst>
            <pc:docMk/>
            <pc:sldMk cId="3864660847" sldId="264"/>
            <ac:spMk id="17" creationId="{D9EC5981-079D-4934-9A94-9765FEBF03AD}"/>
          </ac:spMkLst>
        </pc:spChg>
        <pc:spChg chg="del mod">
          <ac:chgData name="Vicente Sobral" userId="f806f8777e17721f" providerId="LiveId" clId="{0C235BCA-2CD0-4246-8D4E-52A70871E210}" dt="2022-01-29T13:02:18.021" v="1171"/>
          <ac:spMkLst>
            <pc:docMk/>
            <pc:sldMk cId="3864660847" sldId="264"/>
            <ac:spMk id="19" creationId="{ED2AF305-F316-4E31-9E47-B75FBF3B999B}"/>
          </ac:spMkLst>
        </pc:spChg>
        <pc:spChg chg="add mod">
          <ac:chgData name="Vicente Sobral" userId="f806f8777e17721f" providerId="LiveId" clId="{0C235BCA-2CD0-4246-8D4E-52A70871E210}" dt="2022-01-29T13:08:22.789" v="1226" actId="13926"/>
          <ac:spMkLst>
            <pc:docMk/>
            <pc:sldMk cId="3864660847" sldId="264"/>
            <ac:spMk id="20" creationId="{56227989-FD62-4C2A-9138-A3EBC5C7EBE6}"/>
          </ac:spMkLst>
        </pc:spChg>
        <pc:spChg chg="add del">
          <ac:chgData name="Vicente Sobral" userId="f806f8777e17721f" providerId="LiveId" clId="{0C235BCA-2CD0-4246-8D4E-52A70871E210}" dt="2022-01-29T13:02:35.574" v="1173" actId="22"/>
          <ac:spMkLst>
            <pc:docMk/>
            <pc:sldMk cId="3864660847" sldId="264"/>
            <ac:spMk id="21" creationId="{BDAAA832-B7AE-4876-AD0B-E2A39BF721F2}"/>
          </ac:spMkLst>
        </pc:spChg>
        <pc:spChg chg="add mod">
          <ac:chgData name="Vicente Sobral" userId="f806f8777e17721f" providerId="LiveId" clId="{0C235BCA-2CD0-4246-8D4E-52A70871E210}" dt="2022-01-29T13:08:09.494" v="1224" actId="1076"/>
          <ac:spMkLst>
            <pc:docMk/>
            <pc:sldMk cId="3864660847" sldId="264"/>
            <ac:spMk id="23" creationId="{44C5A2CF-5744-48DA-BB50-354CC9EC92C3}"/>
          </ac:spMkLst>
        </pc:spChg>
        <pc:spChg chg="mod">
          <ac:chgData name="Vicente Sobral" userId="f806f8777e17721f" providerId="LiveId" clId="{0C235BCA-2CD0-4246-8D4E-52A70871E210}" dt="2022-01-29T14:49:32.038" v="2409" actId="1038"/>
          <ac:spMkLst>
            <pc:docMk/>
            <pc:sldMk cId="3864660847" sldId="264"/>
            <ac:spMk id="24" creationId="{F298D114-8A7A-4181-9C20-353F6A5CCBBA}"/>
          </ac:spMkLst>
        </pc:spChg>
        <pc:spChg chg="del">
          <ac:chgData name="Vicente Sobral" userId="f806f8777e17721f" providerId="LiveId" clId="{0C235BCA-2CD0-4246-8D4E-52A70871E210}" dt="2022-01-29T12:59:34.459" v="1128" actId="478"/>
          <ac:spMkLst>
            <pc:docMk/>
            <pc:sldMk cId="3864660847" sldId="264"/>
            <ac:spMk id="27" creationId="{B90ABBA9-2A59-4036-AB09-624E421DB1D1}"/>
          </ac:spMkLst>
        </pc:spChg>
        <pc:picChg chg="add mod">
          <ac:chgData name="Vicente Sobral" userId="f806f8777e17721f" providerId="LiveId" clId="{0C235BCA-2CD0-4246-8D4E-52A70871E210}" dt="2022-01-29T13:02:38.124" v="1176" actId="1076"/>
          <ac:picMkLst>
            <pc:docMk/>
            <pc:sldMk cId="3864660847" sldId="264"/>
            <ac:picMk id="2050" creationId="{412D9C3E-D803-4D12-8C2E-29159D2D341A}"/>
          </ac:picMkLst>
        </pc:picChg>
        <pc:picChg chg="add del">
          <ac:chgData name="Vicente Sobral" userId="f806f8777e17721f" providerId="LiveId" clId="{0C235BCA-2CD0-4246-8D4E-52A70871E210}" dt="2022-01-29T13:00:20.797" v="1135"/>
          <ac:picMkLst>
            <pc:docMk/>
            <pc:sldMk cId="3864660847" sldId="264"/>
            <ac:picMk id="2052" creationId="{6AF448C1-D85B-4C4B-80CA-A5D8CEF9D098}"/>
          </ac:picMkLst>
        </pc:picChg>
        <pc:cxnChg chg="add mod">
          <ac:chgData name="Vicente Sobral" userId="f806f8777e17721f" providerId="LiveId" clId="{0C235BCA-2CD0-4246-8D4E-52A70871E210}" dt="2022-01-29T13:04:30.408" v="1192" actId="208"/>
          <ac:cxnSpMkLst>
            <pc:docMk/>
            <pc:sldMk cId="3864660847" sldId="264"/>
            <ac:cxnSpMk id="22" creationId="{711A5482-93C0-4E5D-BF23-06517F0A6298}"/>
          </ac:cxnSpMkLst>
        </pc:cxnChg>
      </pc:sldChg>
      <pc:sldChg chg="addSp delSp modSp add mod delAnim modAnim">
        <pc:chgData name="Vicente Sobral" userId="f806f8777e17721f" providerId="LiveId" clId="{0C235BCA-2CD0-4246-8D4E-52A70871E210}" dt="2022-01-29T14:49:40.917" v="2423" actId="1038"/>
        <pc:sldMkLst>
          <pc:docMk/>
          <pc:sldMk cId="4282378104" sldId="265"/>
        </pc:sldMkLst>
        <pc:spChg chg="mod">
          <ac:chgData name="Vicente Sobral" userId="f806f8777e17721f" providerId="LiveId" clId="{0C235BCA-2CD0-4246-8D4E-52A70871E210}" dt="2022-01-29T14:49:40.917" v="2423" actId="1038"/>
          <ac:spMkLst>
            <pc:docMk/>
            <pc:sldMk cId="4282378104" sldId="265"/>
            <ac:spMk id="2" creationId="{6B8F285A-F041-41B4-8F82-11697A24CCDE}"/>
          </ac:spMkLst>
        </pc:spChg>
        <pc:spChg chg="del">
          <ac:chgData name="Vicente Sobral" userId="f806f8777e17721f" providerId="LiveId" clId="{0C235BCA-2CD0-4246-8D4E-52A70871E210}" dt="2022-01-29T13:05:30.465" v="1197" actId="478"/>
          <ac:spMkLst>
            <pc:docMk/>
            <pc:sldMk cId="4282378104" sldId="265"/>
            <ac:spMk id="16" creationId="{9B3C1068-8C7E-4BEA-8217-C33C35EC588A}"/>
          </ac:spMkLst>
        </pc:spChg>
        <pc:spChg chg="add del mod">
          <ac:chgData name="Vicente Sobral" userId="f806f8777e17721f" providerId="LiveId" clId="{0C235BCA-2CD0-4246-8D4E-52A70871E210}" dt="2022-01-29T13:08:57.278" v="1242" actId="478"/>
          <ac:spMkLst>
            <pc:docMk/>
            <pc:sldMk cId="4282378104" sldId="265"/>
            <ac:spMk id="17" creationId="{7D91A418-6668-4696-AEA8-6F9E0B1510FC}"/>
          </ac:spMkLst>
        </pc:spChg>
        <pc:spChg chg="add mod">
          <ac:chgData name="Vicente Sobral" userId="f806f8777e17721f" providerId="LiveId" clId="{0C235BCA-2CD0-4246-8D4E-52A70871E210}" dt="2022-01-29T13:09:30.170" v="1246" actId="108"/>
          <ac:spMkLst>
            <pc:docMk/>
            <pc:sldMk cId="4282378104" sldId="265"/>
            <ac:spMk id="19" creationId="{A9EFB429-706B-4006-92C6-A4F3AF17724F}"/>
          </ac:spMkLst>
        </pc:spChg>
        <pc:spChg chg="del">
          <ac:chgData name="Vicente Sobral" userId="f806f8777e17721f" providerId="LiveId" clId="{0C235BCA-2CD0-4246-8D4E-52A70871E210}" dt="2022-01-29T13:05:27.905" v="1196" actId="478"/>
          <ac:spMkLst>
            <pc:docMk/>
            <pc:sldMk cId="4282378104" sldId="265"/>
            <ac:spMk id="20" creationId="{56227989-FD62-4C2A-9138-A3EBC5C7EBE6}"/>
          </ac:spMkLst>
        </pc:spChg>
        <pc:spChg chg="add mod">
          <ac:chgData name="Vicente Sobral" userId="f806f8777e17721f" providerId="LiveId" clId="{0C235BCA-2CD0-4246-8D4E-52A70871E210}" dt="2022-01-29T13:09:05.335" v="1244" actId="14100"/>
          <ac:spMkLst>
            <pc:docMk/>
            <pc:sldMk cId="4282378104" sldId="265"/>
            <ac:spMk id="21" creationId="{A66455F7-240B-4362-B66B-40037816C997}"/>
          </ac:spMkLst>
        </pc:spChg>
        <pc:spChg chg="del">
          <ac:chgData name="Vicente Sobral" userId="f806f8777e17721f" providerId="LiveId" clId="{0C235BCA-2CD0-4246-8D4E-52A70871E210}" dt="2022-01-29T13:05:27.905" v="1196" actId="478"/>
          <ac:spMkLst>
            <pc:docMk/>
            <pc:sldMk cId="4282378104" sldId="265"/>
            <ac:spMk id="23" creationId="{44C5A2CF-5744-48DA-BB50-354CC9EC92C3}"/>
          </ac:spMkLst>
        </pc:spChg>
        <pc:graphicFrameChg chg="add mod modGraphic">
          <ac:chgData name="Vicente Sobral" userId="f806f8777e17721f" providerId="LiveId" clId="{0C235BCA-2CD0-4246-8D4E-52A70871E210}" dt="2022-01-29T13:12:52.557" v="1285" actId="5736"/>
          <ac:graphicFrameMkLst>
            <pc:docMk/>
            <pc:sldMk cId="4282378104" sldId="265"/>
            <ac:graphicFrameMk id="18" creationId="{516F5067-30B0-46DF-ABCD-4D149DA0CCE0}"/>
          </ac:graphicFrameMkLst>
        </pc:graphicFrameChg>
        <pc:picChg chg="del">
          <ac:chgData name="Vicente Sobral" userId="f806f8777e17721f" providerId="LiveId" clId="{0C235BCA-2CD0-4246-8D4E-52A70871E210}" dt="2022-01-29T13:05:27.905" v="1196" actId="478"/>
          <ac:picMkLst>
            <pc:docMk/>
            <pc:sldMk cId="4282378104" sldId="265"/>
            <ac:picMk id="2050" creationId="{412D9C3E-D803-4D12-8C2E-29159D2D341A}"/>
          </ac:picMkLst>
        </pc:picChg>
        <pc:cxnChg chg="del">
          <ac:chgData name="Vicente Sobral" userId="f806f8777e17721f" providerId="LiveId" clId="{0C235BCA-2CD0-4246-8D4E-52A70871E210}" dt="2022-01-29T13:05:27.905" v="1196" actId="478"/>
          <ac:cxnSpMkLst>
            <pc:docMk/>
            <pc:sldMk cId="4282378104" sldId="265"/>
            <ac:cxnSpMk id="22" creationId="{711A5482-93C0-4E5D-BF23-06517F0A6298}"/>
          </ac:cxnSpMkLst>
        </pc:cxnChg>
      </pc:sldChg>
      <pc:sldChg chg="add del">
        <pc:chgData name="Vicente Sobral" userId="f806f8777e17721f" providerId="LiveId" clId="{0C235BCA-2CD0-4246-8D4E-52A70871E210}" dt="2022-01-29T13:05:43.024" v="1199"/>
        <pc:sldMkLst>
          <pc:docMk/>
          <pc:sldMk cId="2143140227" sldId="266"/>
        </pc:sldMkLst>
      </pc:sldChg>
      <pc:sldChg chg="addSp delSp modSp add mod">
        <pc:chgData name="Vicente Sobral" userId="f806f8777e17721f" providerId="LiveId" clId="{0C235BCA-2CD0-4246-8D4E-52A70871E210}" dt="2022-01-29T14:52:33.885" v="2562" actId="20577"/>
        <pc:sldMkLst>
          <pc:docMk/>
          <pc:sldMk cId="3219042625" sldId="266"/>
        </pc:sldMkLst>
        <pc:spChg chg="mod">
          <ac:chgData name="Vicente Sobral" userId="f806f8777e17721f" providerId="LiveId" clId="{0C235BCA-2CD0-4246-8D4E-52A70871E210}" dt="2022-01-29T13:11:46.749" v="1281" actId="20577"/>
          <ac:spMkLst>
            <pc:docMk/>
            <pc:sldMk cId="3219042625" sldId="266"/>
            <ac:spMk id="5" creationId="{7344B4CC-9D0B-4612-A8D3-BF83FE4BC770}"/>
          </ac:spMkLst>
        </pc:spChg>
        <pc:spChg chg="add mod">
          <ac:chgData name="Vicente Sobral" userId="f806f8777e17721f" providerId="LiveId" clId="{0C235BCA-2CD0-4246-8D4E-52A70871E210}" dt="2022-01-29T14:52:33.885" v="2562" actId="20577"/>
          <ac:spMkLst>
            <pc:docMk/>
            <pc:sldMk cId="3219042625" sldId="266"/>
            <ac:spMk id="16" creationId="{40A4A9F8-C567-4C78-8049-410D56E0D401}"/>
          </ac:spMkLst>
        </pc:spChg>
        <pc:spChg chg="add del mod">
          <ac:chgData name="Vicente Sobral" userId="f806f8777e17721f" providerId="LiveId" clId="{0C235BCA-2CD0-4246-8D4E-52A70871E210}" dt="2022-01-29T13:25:55.146" v="1484" actId="478"/>
          <ac:spMkLst>
            <pc:docMk/>
            <pc:sldMk cId="3219042625" sldId="266"/>
            <ac:spMk id="17" creationId="{ED4D33A9-A3DA-4435-8216-0F0CECAA8536}"/>
          </ac:spMkLst>
        </pc:spChg>
        <pc:spChg chg="del">
          <ac:chgData name="Vicente Sobral" userId="f806f8777e17721f" providerId="LiveId" clId="{0C235BCA-2CD0-4246-8D4E-52A70871E210}" dt="2022-01-29T13:11:55.531" v="1284" actId="478"/>
          <ac:spMkLst>
            <pc:docMk/>
            <pc:sldMk cId="3219042625" sldId="266"/>
            <ac:spMk id="19" creationId="{A9EFB429-706B-4006-92C6-A4F3AF17724F}"/>
          </ac:spMkLst>
        </pc:spChg>
        <pc:spChg chg="mod">
          <ac:chgData name="Vicente Sobral" userId="f806f8777e17721f" providerId="LiveId" clId="{0C235BCA-2CD0-4246-8D4E-52A70871E210}" dt="2022-01-29T14:49:49.345" v="2434" actId="1036"/>
          <ac:spMkLst>
            <pc:docMk/>
            <pc:sldMk cId="3219042625" sldId="266"/>
            <ac:spMk id="20" creationId="{1B74FD0C-845D-4E84-BF6F-D95061FD1F65}"/>
          </ac:spMkLst>
        </pc:spChg>
        <pc:spChg chg="del">
          <ac:chgData name="Vicente Sobral" userId="f806f8777e17721f" providerId="LiveId" clId="{0C235BCA-2CD0-4246-8D4E-52A70871E210}" dt="2022-01-29T13:11:50.871" v="1282" actId="478"/>
          <ac:spMkLst>
            <pc:docMk/>
            <pc:sldMk cId="3219042625" sldId="266"/>
            <ac:spMk id="21" creationId="{A66455F7-240B-4362-B66B-40037816C997}"/>
          </ac:spMkLst>
        </pc:spChg>
        <pc:graphicFrameChg chg="del">
          <ac:chgData name="Vicente Sobral" userId="f806f8777e17721f" providerId="LiveId" clId="{0C235BCA-2CD0-4246-8D4E-52A70871E210}" dt="2022-01-29T13:11:53.610" v="1283" actId="478"/>
          <ac:graphicFrameMkLst>
            <pc:docMk/>
            <pc:sldMk cId="3219042625" sldId="266"/>
            <ac:graphicFrameMk id="18" creationId="{516F5067-30B0-46DF-ABCD-4D149DA0CCE0}"/>
          </ac:graphicFrameMkLst>
        </pc:graphicFrameChg>
        <pc:picChg chg="add mod ord">
          <ac:chgData name="Vicente Sobral" userId="f806f8777e17721f" providerId="LiveId" clId="{0C235BCA-2CD0-4246-8D4E-52A70871E210}" dt="2022-01-29T13:43:44.622" v="1513" actId="1076"/>
          <ac:picMkLst>
            <pc:docMk/>
            <pc:sldMk cId="3219042625" sldId="266"/>
            <ac:picMk id="3" creationId="{D873D7E1-41BB-446D-AF72-607B332F27EE}"/>
          </ac:picMkLst>
        </pc:picChg>
        <pc:picChg chg="add mod">
          <ac:chgData name="Vicente Sobral" userId="f806f8777e17721f" providerId="LiveId" clId="{0C235BCA-2CD0-4246-8D4E-52A70871E210}" dt="2022-01-29T13:43:39.587" v="1512" actId="1076"/>
          <ac:picMkLst>
            <pc:docMk/>
            <pc:sldMk cId="3219042625" sldId="266"/>
            <ac:picMk id="7" creationId="{0741F281-FC0F-4AB6-81DC-DD8DF82CF528}"/>
          </ac:picMkLst>
        </pc:picChg>
      </pc:sldChg>
      <pc:sldChg chg="addSp delSp modSp add mod">
        <pc:chgData name="Vicente Sobral" userId="f806f8777e17721f" providerId="LiveId" clId="{0C235BCA-2CD0-4246-8D4E-52A70871E210}" dt="2022-01-29T14:49:54.986" v="2445" actId="1036"/>
        <pc:sldMkLst>
          <pc:docMk/>
          <pc:sldMk cId="2923193884" sldId="267"/>
        </pc:sldMkLst>
        <pc:spChg chg="mod">
          <ac:chgData name="Vicente Sobral" userId="f806f8777e17721f" providerId="LiveId" clId="{0C235BCA-2CD0-4246-8D4E-52A70871E210}" dt="2022-01-29T13:54:45.660" v="1533" actId="20577"/>
          <ac:spMkLst>
            <pc:docMk/>
            <pc:sldMk cId="2923193884" sldId="267"/>
            <ac:spMk id="5" creationId="{7344B4CC-9D0B-4612-A8D3-BF83FE4BC770}"/>
          </ac:spMkLst>
        </pc:spChg>
        <pc:spChg chg="mod">
          <ac:chgData name="Vicente Sobral" userId="f806f8777e17721f" providerId="LiveId" clId="{0C235BCA-2CD0-4246-8D4E-52A70871E210}" dt="2022-01-29T14:12:56.671" v="1748" actId="1076"/>
          <ac:spMkLst>
            <pc:docMk/>
            <pc:sldMk cId="2923193884" sldId="267"/>
            <ac:spMk id="16" creationId="{40A4A9F8-C567-4C78-8049-410D56E0D401}"/>
          </ac:spMkLst>
        </pc:spChg>
        <pc:spChg chg="add mod">
          <ac:chgData name="Vicente Sobral" userId="f806f8777e17721f" providerId="LiveId" clId="{0C235BCA-2CD0-4246-8D4E-52A70871E210}" dt="2022-01-29T14:02:21.794" v="1551" actId="1036"/>
          <ac:spMkLst>
            <pc:docMk/>
            <pc:sldMk cId="2923193884" sldId="267"/>
            <ac:spMk id="17" creationId="{6A51081B-7981-47CC-B795-105769C09FD9}"/>
          </ac:spMkLst>
        </pc:spChg>
        <pc:spChg chg="add del">
          <ac:chgData name="Vicente Sobral" userId="f806f8777e17721f" providerId="LiveId" clId="{0C235BCA-2CD0-4246-8D4E-52A70871E210}" dt="2022-01-29T14:12:38.283" v="1727" actId="22"/>
          <ac:spMkLst>
            <pc:docMk/>
            <pc:sldMk cId="2923193884" sldId="267"/>
            <ac:spMk id="19" creationId="{A10E0777-1AF9-46B2-A02E-FAD229EFEE2F}"/>
          </ac:spMkLst>
        </pc:spChg>
        <pc:spChg chg="add mod">
          <ac:chgData name="Vicente Sobral" userId="f806f8777e17721f" providerId="LiveId" clId="{0C235BCA-2CD0-4246-8D4E-52A70871E210}" dt="2022-01-29T14:12:52.947" v="1747" actId="20577"/>
          <ac:spMkLst>
            <pc:docMk/>
            <pc:sldMk cId="2923193884" sldId="267"/>
            <ac:spMk id="21" creationId="{E6B97CB0-7072-4B1D-9960-0A64A31F4929}"/>
          </ac:spMkLst>
        </pc:spChg>
        <pc:spChg chg="mod">
          <ac:chgData name="Vicente Sobral" userId="f806f8777e17721f" providerId="LiveId" clId="{0C235BCA-2CD0-4246-8D4E-52A70871E210}" dt="2022-01-29T14:49:54.986" v="2445" actId="1036"/>
          <ac:spMkLst>
            <pc:docMk/>
            <pc:sldMk cId="2923193884" sldId="267"/>
            <ac:spMk id="22" creationId="{9CE1D7EE-B813-4C2B-98EC-50E012ACB64B}"/>
          </ac:spMkLst>
        </pc:spChg>
        <pc:grpChg chg="del">
          <ac:chgData name="Vicente Sobral" userId="f806f8777e17721f" providerId="LiveId" clId="{0C235BCA-2CD0-4246-8D4E-52A70871E210}" dt="2022-01-29T14:01:05.287" v="1542" actId="478"/>
          <ac:grpSpMkLst>
            <pc:docMk/>
            <pc:sldMk cId="2923193884" sldId="267"/>
            <ac:grpSpMk id="8" creationId="{15F6663C-7834-468B-9C0F-CEC834087FE2}"/>
          </ac:grpSpMkLst>
        </pc:grpChg>
        <pc:picChg chg="del">
          <ac:chgData name="Vicente Sobral" userId="f806f8777e17721f" providerId="LiveId" clId="{0C235BCA-2CD0-4246-8D4E-52A70871E210}" dt="2022-01-29T13:54:51.212" v="1534" actId="478"/>
          <ac:picMkLst>
            <pc:docMk/>
            <pc:sldMk cId="2923193884" sldId="267"/>
            <ac:picMk id="3" creationId="{D873D7E1-41BB-446D-AF72-607B332F27EE}"/>
          </ac:picMkLst>
        </pc:picChg>
        <pc:picChg chg="add mod">
          <ac:chgData name="Vicente Sobral" userId="f806f8777e17721f" providerId="LiveId" clId="{0C235BCA-2CD0-4246-8D4E-52A70871E210}" dt="2022-01-29T14:11:57.216" v="1716" actId="1076"/>
          <ac:picMkLst>
            <pc:docMk/>
            <pc:sldMk cId="2923193884" sldId="267"/>
            <ac:picMk id="6" creationId="{C935BB6E-19B6-4297-9ABF-1D6E3AD066F5}"/>
          </ac:picMkLst>
        </pc:picChg>
        <pc:picChg chg="del">
          <ac:chgData name="Vicente Sobral" userId="f806f8777e17721f" providerId="LiveId" clId="{0C235BCA-2CD0-4246-8D4E-52A70871E210}" dt="2022-01-29T13:54:51.212" v="1534" actId="478"/>
          <ac:picMkLst>
            <pc:docMk/>
            <pc:sldMk cId="2923193884" sldId="267"/>
            <ac:picMk id="7" creationId="{0741F281-FC0F-4AB6-81DC-DD8DF82CF528}"/>
          </ac:picMkLst>
        </pc:picChg>
      </pc:sldChg>
      <pc:sldChg chg="addSp delSp modSp add mod">
        <pc:chgData name="Vicente Sobral" userId="f806f8777e17721f" providerId="LiveId" clId="{0C235BCA-2CD0-4246-8D4E-52A70871E210}" dt="2022-01-29T14:56:19.634" v="2584" actId="20577"/>
        <pc:sldMkLst>
          <pc:docMk/>
          <pc:sldMk cId="3598706642" sldId="268"/>
        </pc:sldMkLst>
        <pc:spChg chg="mod">
          <ac:chgData name="Vicente Sobral" userId="f806f8777e17721f" providerId="LiveId" clId="{0C235BCA-2CD0-4246-8D4E-52A70871E210}" dt="2022-01-29T14:50:02.411" v="2456" actId="1036"/>
          <ac:spMkLst>
            <pc:docMk/>
            <pc:sldMk cId="3598706642" sldId="268"/>
            <ac:spMk id="13" creationId="{D7776EC1-2944-4A50-9304-A29FA4B87A11}"/>
          </ac:spMkLst>
        </pc:spChg>
        <pc:spChg chg="add del mod">
          <ac:chgData name="Vicente Sobral" userId="f806f8777e17721f" providerId="LiveId" clId="{0C235BCA-2CD0-4246-8D4E-52A70871E210}" dt="2022-01-29T14:11:56.857" v="1715"/>
          <ac:spMkLst>
            <pc:docMk/>
            <pc:sldMk cId="3598706642" sldId="268"/>
            <ac:spMk id="15" creationId="{405525A8-850C-428F-87E9-F26EA160DB88}"/>
          </ac:spMkLst>
        </pc:spChg>
        <pc:spChg chg="del mod">
          <ac:chgData name="Vicente Sobral" userId="f806f8777e17721f" providerId="LiveId" clId="{0C235BCA-2CD0-4246-8D4E-52A70871E210}" dt="2022-01-29T14:12:00.765" v="1717" actId="478"/>
          <ac:spMkLst>
            <pc:docMk/>
            <pc:sldMk cId="3598706642" sldId="268"/>
            <ac:spMk id="16" creationId="{40A4A9F8-C567-4C78-8049-410D56E0D401}"/>
          </ac:spMkLst>
        </pc:spChg>
        <pc:spChg chg="add mod">
          <ac:chgData name="Vicente Sobral" userId="f806f8777e17721f" providerId="LiveId" clId="{0C235BCA-2CD0-4246-8D4E-52A70871E210}" dt="2022-01-29T14:56:19.634" v="2584" actId="20577"/>
          <ac:spMkLst>
            <pc:docMk/>
            <pc:sldMk cId="3598706642" sldId="268"/>
            <ac:spMk id="18" creationId="{7AEA6F60-F777-4147-B371-F77FB5946B4D}"/>
          </ac:spMkLst>
        </pc:spChg>
        <pc:spChg chg="add del mod">
          <ac:chgData name="Vicente Sobral" userId="f806f8777e17721f" providerId="LiveId" clId="{0C235BCA-2CD0-4246-8D4E-52A70871E210}" dt="2022-01-29T14:13:05.388" v="1750"/>
          <ac:spMkLst>
            <pc:docMk/>
            <pc:sldMk cId="3598706642" sldId="268"/>
            <ac:spMk id="19" creationId="{4B12090E-28F1-4164-BC17-28470ADFCC87}"/>
          </ac:spMkLst>
        </pc:spChg>
        <pc:spChg chg="add mod">
          <ac:chgData name="Vicente Sobral" userId="f806f8777e17721f" providerId="LiveId" clId="{0C235BCA-2CD0-4246-8D4E-52A70871E210}" dt="2022-01-29T14:13:36.188" v="1800" actId="13926"/>
          <ac:spMkLst>
            <pc:docMk/>
            <pc:sldMk cId="3598706642" sldId="268"/>
            <ac:spMk id="20" creationId="{6DAEC371-E17A-4EFD-AF73-C65164053D0C}"/>
          </ac:spMkLst>
        </pc:spChg>
        <pc:picChg chg="add del mod">
          <ac:chgData name="Vicente Sobral" userId="f806f8777e17721f" providerId="LiveId" clId="{0C235BCA-2CD0-4246-8D4E-52A70871E210}" dt="2022-01-29T14:03:56.618" v="1565" actId="478"/>
          <ac:picMkLst>
            <pc:docMk/>
            <pc:sldMk cId="3598706642" sldId="268"/>
            <ac:picMk id="3" creationId="{6C4ACA80-C216-4573-8D75-84C25E35DA00}"/>
          </ac:picMkLst>
        </pc:picChg>
        <pc:picChg chg="del">
          <ac:chgData name="Vicente Sobral" userId="f806f8777e17721f" providerId="LiveId" clId="{0C235BCA-2CD0-4246-8D4E-52A70871E210}" dt="2022-01-29T14:03:20.014" v="1556" actId="478"/>
          <ac:picMkLst>
            <pc:docMk/>
            <pc:sldMk cId="3598706642" sldId="268"/>
            <ac:picMk id="6" creationId="{C935BB6E-19B6-4297-9ABF-1D6E3AD066F5}"/>
          </ac:picMkLst>
        </pc:picChg>
        <pc:picChg chg="add del mod">
          <ac:chgData name="Vicente Sobral" userId="f806f8777e17721f" providerId="LiveId" clId="{0C235BCA-2CD0-4246-8D4E-52A70871E210}" dt="2022-01-29T14:03:55.469" v="1564" actId="478"/>
          <ac:picMkLst>
            <pc:docMk/>
            <pc:sldMk cId="3598706642" sldId="268"/>
            <ac:picMk id="8" creationId="{C92A1241-CF7C-4FDE-B5DE-1E81989A9A92}"/>
          </ac:picMkLst>
        </pc:picChg>
        <pc:picChg chg="add mod">
          <ac:chgData name="Vicente Sobral" userId="f806f8777e17721f" providerId="LiveId" clId="{0C235BCA-2CD0-4246-8D4E-52A70871E210}" dt="2022-01-29T14:18:53.817" v="1917" actId="14100"/>
          <ac:picMkLst>
            <pc:docMk/>
            <pc:sldMk cId="3598706642" sldId="268"/>
            <ac:picMk id="10" creationId="{7A50CE27-F00E-4589-9FE6-31472E742272}"/>
          </ac:picMkLst>
        </pc:picChg>
        <pc:picChg chg="add mod">
          <ac:chgData name="Vicente Sobral" userId="f806f8777e17721f" providerId="LiveId" clId="{0C235BCA-2CD0-4246-8D4E-52A70871E210}" dt="2022-01-29T14:18:59.678" v="1920" actId="1035"/>
          <ac:picMkLst>
            <pc:docMk/>
            <pc:sldMk cId="3598706642" sldId="268"/>
            <ac:picMk id="12" creationId="{D252D345-E504-43E2-BAED-9F47286761CB}"/>
          </ac:picMkLst>
        </pc:picChg>
      </pc:sldChg>
      <pc:sldChg chg="addSp delSp modSp add mod">
        <pc:chgData name="Vicente Sobral" userId="f806f8777e17721f" providerId="LiveId" clId="{0C235BCA-2CD0-4246-8D4E-52A70871E210}" dt="2022-01-29T14:53:36.886" v="2563" actId="20577"/>
        <pc:sldMkLst>
          <pc:docMk/>
          <pc:sldMk cId="45637539" sldId="269"/>
        </pc:sldMkLst>
        <pc:spChg chg="mod">
          <ac:chgData name="Vicente Sobral" userId="f806f8777e17721f" providerId="LiveId" clId="{0C235BCA-2CD0-4246-8D4E-52A70871E210}" dt="2022-01-29T14:50:08.934" v="2469" actId="1036"/>
          <ac:spMkLst>
            <pc:docMk/>
            <pc:sldMk cId="45637539" sldId="269"/>
            <ac:spMk id="11" creationId="{5F95CBF1-E4E9-49EE-885C-DFB5659E0BDF}"/>
          </ac:spMkLst>
        </pc:spChg>
        <pc:spChg chg="mod">
          <ac:chgData name="Vicente Sobral" userId="f806f8777e17721f" providerId="LiveId" clId="{0C235BCA-2CD0-4246-8D4E-52A70871E210}" dt="2022-01-29T14:53:36.886" v="2563" actId="20577"/>
          <ac:spMkLst>
            <pc:docMk/>
            <pc:sldMk cId="45637539" sldId="269"/>
            <ac:spMk id="18" creationId="{7AEA6F60-F777-4147-B371-F77FB5946B4D}"/>
          </ac:spMkLst>
        </pc:spChg>
        <pc:spChg chg="mod">
          <ac:chgData name="Vicente Sobral" userId="f806f8777e17721f" providerId="LiveId" clId="{0C235BCA-2CD0-4246-8D4E-52A70871E210}" dt="2022-01-29T14:15:51.386" v="1874" actId="20577"/>
          <ac:spMkLst>
            <pc:docMk/>
            <pc:sldMk cId="45637539" sldId="269"/>
            <ac:spMk id="20" creationId="{6DAEC371-E17A-4EFD-AF73-C65164053D0C}"/>
          </ac:spMkLst>
        </pc:spChg>
        <pc:picChg chg="add mod">
          <ac:chgData name="Vicente Sobral" userId="f806f8777e17721f" providerId="LiveId" clId="{0C235BCA-2CD0-4246-8D4E-52A70871E210}" dt="2022-01-29T14:17:41.548" v="1908" actId="1076"/>
          <ac:picMkLst>
            <pc:docMk/>
            <pc:sldMk cId="45637539" sldId="269"/>
            <ac:picMk id="3" creationId="{EEABA4B6-DF37-4992-83E3-08584184360B}"/>
          </ac:picMkLst>
        </pc:picChg>
        <pc:picChg chg="add mod">
          <ac:chgData name="Vicente Sobral" userId="f806f8777e17721f" providerId="LiveId" clId="{0C235BCA-2CD0-4246-8D4E-52A70871E210}" dt="2022-01-29T14:17:41.548" v="1908" actId="1076"/>
          <ac:picMkLst>
            <pc:docMk/>
            <pc:sldMk cId="45637539" sldId="269"/>
            <ac:picMk id="7" creationId="{BCD41562-729C-4074-9CC8-039EB4DBAB25}"/>
          </ac:picMkLst>
        </pc:picChg>
        <pc:picChg chg="add mod">
          <ac:chgData name="Vicente Sobral" userId="f806f8777e17721f" providerId="LiveId" clId="{0C235BCA-2CD0-4246-8D4E-52A70871E210}" dt="2022-01-29T14:17:55.097" v="1909" actId="14100"/>
          <ac:picMkLst>
            <pc:docMk/>
            <pc:sldMk cId="45637539" sldId="269"/>
            <ac:picMk id="9" creationId="{A270727C-2FAE-4103-9801-FBF7454EB047}"/>
          </ac:picMkLst>
        </pc:picChg>
        <pc:picChg chg="del">
          <ac:chgData name="Vicente Sobral" userId="f806f8777e17721f" providerId="LiveId" clId="{0C235BCA-2CD0-4246-8D4E-52A70871E210}" dt="2022-01-29T14:16:23.320" v="1881" actId="478"/>
          <ac:picMkLst>
            <pc:docMk/>
            <pc:sldMk cId="45637539" sldId="269"/>
            <ac:picMk id="10" creationId="{7A50CE27-F00E-4589-9FE6-31472E742272}"/>
          </ac:picMkLst>
        </pc:picChg>
        <pc:picChg chg="del">
          <ac:chgData name="Vicente Sobral" userId="f806f8777e17721f" providerId="LiveId" clId="{0C235BCA-2CD0-4246-8D4E-52A70871E210}" dt="2022-01-29T14:16:23.320" v="1881" actId="478"/>
          <ac:picMkLst>
            <pc:docMk/>
            <pc:sldMk cId="45637539" sldId="269"/>
            <ac:picMk id="12" creationId="{D252D345-E504-43E2-BAED-9F47286761CB}"/>
          </ac:picMkLst>
        </pc:picChg>
      </pc:sldChg>
      <pc:sldChg chg="add del">
        <pc:chgData name="Vicente Sobral" userId="f806f8777e17721f" providerId="LiveId" clId="{0C235BCA-2CD0-4246-8D4E-52A70871E210}" dt="2022-01-29T14:15:41.461" v="1850" actId="47"/>
        <pc:sldMkLst>
          <pc:docMk/>
          <pc:sldMk cId="2956768377" sldId="270"/>
        </pc:sldMkLst>
      </pc:sldChg>
      <pc:sldChg chg="addSp delSp modSp add mod">
        <pc:chgData name="Vicente Sobral" userId="f806f8777e17721f" providerId="LiveId" clId="{0C235BCA-2CD0-4246-8D4E-52A70871E210}" dt="2022-01-29T14:50:15.170" v="2479" actId="1036"/>
        <pc:sldMkLst>
          <pc:docMk/>
          <pc:sldMk cId="3244113575" sldId="270"/>
        </pc:sldMkLst>
        <pc:spChg chg="mod">
          <ac:chgData name="Vicente Sobral" userId="f806f8777e17721f" providerId="LiveId" clId="{0C235BCA-2CD0-4246-8D4E-52A70871E210}" dt="2022-01-29T14:50:15.170" v="2479" actId="1036"/>
          <ac:spMkLst>
            <pc:docMk/>
            <pc:sldMk cId="3244113575" sldId="270"/>
            <ac:spMk id="2" creationId="{74093057-3EC0-4359-9D21-E52E65492CFC}"/>
          </ac:spMkLst>
        </pc:spChg>
        <pc:spChg chg="mod">
          <ac:chgData name="Vicente Sobral" userId="f806f8777e17721f" providerId="LiveId" clId="{0C235BCA-2CD0-4246-8D4E-52A70871E210}" dt="2022-01-29T14:19:45.351" v="1925" actId="20577"/>
          <ac:spMkLst>
            <pc:docMk/>
            <pc:sldMk cId="3244113575" sldId="270"/>
            <ac:spMk id="5" creationId="{7344B4CC-9D0B-4612-A8D3-BF83FE4BC770}"/>
          </ac:spMkLst>
        </pc:spChg>
        <pc:spChg chg="add mod">
          <ac:chgData name="Vicente Sobral" userId="f806f8777e17721f" providerId="LiveId" clId="{0C235BCA-2CD0-4246-8D4E-52A70871E210}" dt="2022-01-29T14:21:20.338" v="1990" actId="1037"/>
          <ac:spMkLst>
            <pc:docMk/>
            <pc:sldMk cId="3244113575" sldId="270"/>
            <ac:spMk id="10" creationId="{93E9B4C8-D49C-4A98-8B6F-A08C1E5A3320}"/>
          </ac:spMkLst>
        </pc:spChg>
        <pc:spChg chg="add mod">
          <ac:chgData name="Vicente Sobral" userId="f806f8777e17721f" providerId="LiveId" clId="{0C235BCA-2CD0-4246-8D4E-52A70871E210}" dt="2022-01-29T14:21:10.320" v="1988" actId="1076"/>
          <ac:spMkLst>
            <pc:docMk/>
            <pc:sldMk cId="3244113575" sldId="270"/>
            <ac:spMk id="11" creationId="{8D8E5F04-CB02-423E-92A8-B0D80F4A239A}"/>
          </ac:spMkLst>
        </pc:spChg>
        <pc:spChg chg="add mod">
          <ac:chgData name="Vicente Sobral" userId="f806f8777e17721f" providerId="LiveId" clId="{0C235BCA-2CD0-4246-8D4E-52A70871E210}" dt="2022-01-29T14:22:23.366" v="2010" actId="1076"/>
          <ac:spMkLst>
            <pc:docMk/>
            <pc:sldMk cId="3244113575" sldId="270"/>
            <ac:spMk id="12" creationId="{59FAB33E-B423-4E5A-959D-0E0AF055F72D}"/>
          </ac:spMkLst>
        </pc:spChg>
        <pc:spChg chg="add mod">
          <ac:chgData name="Vicente Sobral" userId="f806f8777e17721f" providerId="LiveId" clId="{0C235BCA-2CD0-4246-8D4E-52A70871E210}" dt="2022-01-29T14:22:51.001" v="2018" actId="1076"/>
          <ac:spMkLst>
            <pc:docMk/>
            <pc:sldMk cId="3244113575" sldId="270"/>
            <ac:spMk id="13" creationId="{34DC0A67-6A25-4B14-A872-7DECAE245F33}"/>
          </ac:spMkLst>
        </pc:spChg>
        <pc:spChg chg="del">
          <ac:chgData name="Vicente Sobral" userId="f806f8777e17721f" providerId="LiveId" clId="{0C235BCA-2CD0-4246-8D4E-52A70871E210}" dt="2022-01-29T14:20:04.807" v="1952" actId="478"/>
          <ac:spMkLst>
            <pc:docMk/>
            <pc:sldMk cId="3244113575" sldId="270"/>
            <ac:spMk id="18" creationId="{7AEA6F60-F777-4147-B371-F77FB5946B4D}"/>
          </ac:spMkLst>
        </pc:spChg>
        <pc:spChg chg="mod">
          <ac:chgData name="Vicente Sobral" userId="f806f8777e17721f" providerId="LiveId" clId="{0C235BCA-2CD0-4246-8D4E-52A70871E210}" dt="2022-01-29T14:20:00.440" v="1951" actId="20577"/>
          <ac:spMkLst>
            <pc:docMk/>
            <pc:sldMk cId="3244113575" sldId="270"/>
            <ac:spMk id="20" creationId="{6DAEC371-E17A-4EFD-AF73-C65164053D0C}"/>
          </ac:spMkLst>
        </pc:spChg>
        <pc:picChg chg="del mod">
          <ac:chgData name="Vicente Sobral" userId="f806f8777e17721f" providerId="LiveId" clId="{0C235BCA-2CD0-4246-8D4E-52A70871E210}" dt="2022-01-29T14:21:27.569" v="1992" actId="478"/>
          <ac:picMkLst>
            <pc:docMk/>
            <pc:sldMk cId="3244113575" sldId="270"/>
            <ac:picMk id="3" creationId="{EEABA4B6-DF37-4992-83E3-08584184360B}"/>
          </ac:picMkLst>
        </pc:picChg>
        <pc:picChg chg="del">
          <ac:chgData name="Vicente Sobral" userId="f806f8777e17721f" providerId="LiveId" clId="{0C235BCA-2CD0-4246-8D4E-52A70871E210}" dt="2022-01-29T14:21:27.569" v="1992" actId="478"/>
          <ac:picMkLst>
            <pc:docMk/>
            <pc:sldMk cId="3244113575" sldId="270"/>
            <ac:picMk id="7" creationId="{BCD41562-729C-4074-9CC8-039EB4DBAB25}"/>
          </ac:picMkLst>
        </pc:picChg>
        <pc:picChg chg="del">
          <ac:chgData name="Vicente Sobral" userId="f806f8777e17721f" providerId="LiveId" clId="{0C235BCA-2CD0-4246-8D4E-52A70871E210}" dt="2022-01-29T14:21:27.569" v="1992" actId="478"/>
          <ac:picMkLst>
            <pc:docMk/>
            <pc:sldMk cId="3244113575" sldId="270"/>
            <ac:picMk id="9" creationId="{A270727C-2FAE-4103-9801-FBF7454EB047}"/>
          </ac:picMkLst>
        </pc:picChg>
      </pc:sldChg>
      <pc:sldChg chg="addSp delSp modSp add mod">
        <pc:chgData name="Vicente Sobral" userId="f806f8777e17721f" providerId="LiveId" clId="{0C235BCA-2CD0-4246-8D4E-52A70871E210}" dt="2022-01-29T14:50:20.050" v="2489" actId="1036"/>
        <pc:sldMkLst>
          <pc:docMk/>
          <pc:sldMk cId="692288232" sldId="271"/>
        </pc:sldMkLst>
        <pc:spChg chg="mod">
          <ac:chgData name="Vicente Sobral" userId="f806f8777e17721f" providerId="LiveId" clId="{0C235BCA-2CD0-4246-8D4E-52A70871E210}" dt="2022-01-29T14:50:20.050" v="2489" actId="1036"/>
          <ac:spMkLst>
            <pc:docMk/>
            <pc:sldMk cId="692288232" sldId="271"/>
            <ac:spMk id="2" creationId="{D6266059-300B-4684-9CA6-BB09D17C80B3}"/>
          </ac:spMkLst>
        </pc:spChg>
        <pc:spChg chg="del">
          <ac:chgData name="Vicente Sobral" userId="f806f8777e17721f" providerId="LiveId" clId="{0C235BCA-2CD0-4246-8D4E-52A70871E210}" dt="2022-01-29T14:29:59.269" v="2025" actId="478"/>
          <ac:spMkLst>
            <pc:docMk/>
            <pc:sldMk cId="692288232" sldId="271"/>
            <ac:spMk id="10" creationId="{93E9B4C8-D49C-4A98-8B6F-A08C1E5A3320}"/>
          </ac:spMkLst>
        </pc:spChg>
        <pc:spChg chg="del">
          <ac:chgData name="Vicente Sobral" userId="f806f8777e17721f" providerId="LiveId" clId="{0C235BCA-2CD0-4246-8D4E-52A70871E210}" dt="2022-01-29T14:29:59.269" v="2025" actId="478"/>
          <ac:spMkLst>
            <pc:docMk/>
            <pc:sldMk cId="692288232" sldId="271"/>
            <ac:spMk id="11" creationId="{8D8E5F04-CB02-423E-92A8-B0D80F4A239A}"/>
          </ac:spMkLst>
        </pc:spChg>
        <pc:spChg chg="del">
          <ac:chgData name="Vicente Sobral" userId="f806f8777e17721f" providerId="LiveId" clId="{0C235BCA-2CD0-4246-8D4E-52A70871E210}" dt="2022-01-29T14:26:15.833" v="2020" actId="478"/>
          <ac:spMkLst>
            <pc:docMk/>
            <pc:sldMk cId="692288232" sldId="271"/>
            <ac:spMk id="12" creationId="{59FAB33E-B423-4E5A-959D-0E0AF055F72D}"/>
          </ac:spMkLst>
        </pc:spChg>
        <pc:spChg chg="del">
          <ac:chgData name="Vicente Sobral" userId="f806f8777e17721f" providerId="LiveId" clId="{0C235BCA-2CD0-4246-8D4E-52A70871E210}" dt="2022-01-29T14:29:59.269" v="2025" actId="478"/>
          <ac:spMkLst>
            <pc:docMk/>
            <pc:sldMk cId="692288232" sldId="271"/>
            <ac:spMk id="13" creationId="{34DC0A67-6A25-4B14-A872-7DECAE245F33}"/>
          </ac:spMkLst>
        </pc:spChg>
        <pc:spChg chg="add mod">
          <ac:chgData name="Vicente Sobral" userId="f806f8777e17721f" providerId="LiveId" clId="{0C235BCA-2CD0-4246-8D4E-52A70871E210}" dt="2022-01-29T14:36:16.042" v="2109" actId="1038"/>
          <ac:spMkLst>
            <pc:docMk/>
            <pc:sldMk cId="692288232" sldId="271"/>
            <ac:spMk id="16" creationId="{19CF487D-495E-41B5-9576-590D4BB695EF}"/>
          </ac:spMkLst>
        </pc:spChg>
        <pc:spChg chg="add mod">
          <ac:chgData name="Vicente Sobral" userId="f806f8777e17721f" providerId="LiveId" clId="{0C235BCA-2CD0-4246-8D4E-52A70871E210}" dt="2022-01-29T14:36:16.042" v="2109" actId="1038"/>
          <ac:spMkLst>
            <pc:docMk/>
            <pc:sldMk cId="692288232" sldId="271"/>
            <ac:spMk id="18" creationId="{A01CDE5F-6964-4F22-B646-BA5D34D768C2}"/>
          </ac:spMkLst>
        </pc:spChg>
        <pc:spChg chg="del">
          <ac:chgData name="Vicente Sobral" userId="f806f8777e17721f" providerId="LiveId" clId="{0C235BCA-2CD0-4246-8D4E-52A70871E210}" dt="2022-01-29T14:30:04.560" v="2026" actId="478"/>
          <ac:spMkLst>
            <pc:docMk/>
            <pc:sldMk cId="692288232" sldId="271"/>
            <ac:spMk id="20" creationId="{6DAEC371-E17A-4EFD-AF73-C65164053D0C}"/>
          </ac:spMkLst>
        </pc:spChg>
        <pc:spChg chg="add mod">
          <ac:chgData name="Vicente Sobral" userId="f806f8777e17721f" providerId="LiveId" clId="{0C235BCA-2CD0-4246-8D4E-52A70871E210}" dt="2022-01-29T14:36:08.009" v="2105" actId="1038"/>
          <ac:spMkLst>
            <pc:docMk/>
            <pc:sldMk cId="692288232" sldId="271"/>
            <ac:spMk id="21" creationId="{9964E73B-DC8B-43CD-8DDC-479FBC5C3C1F}"/>
          </ac:spMkLst>
        </pc:spChg>
        <pc:spChg chg="add mod">
          <ac:chgData name="Vicente Sobral" userId="f806f8777e17721f" providerId="LiveId" clId="{0C235BCA-2CD0-4246-8D4E-52A70871E210}" dt="2022-01-29T14:35:31.042" v="2094" actId="404"/>
          <ac:spMkLst>
            <pc:docMk/>
            <pc:sldMk cId="692288232" sldId="271"/>
            <ac:spMk id="22" creationId="{083952BA-467A-4AF3-B3AC-8C075A2278FD}"/>
          </ac:spMkLst>
        </pc:spChg>
        <pc:picChg chg="add mod">
          <ac:chgData name="Vicente Sobral" userId="f806f8777e17721f" providerId="LiveId" clId="{0C235BCA-2CD0-4246-8D4E-52A70871E210}" dt="2022-01-29T14:33:21.587" v="2059" actId="1076"/>
          <ac:picMkLst>
            <pc:docMk/>
            <pc:sldMk cId="692288232" sldId="271"/>
            <ac:picMk id="14" creationId="{0918CFFE-1F75-4B27-96AB-09D05F97C699}"/>
          </ac:picMkLst>
        </pc:picChg>
        <pc:picChg chg="add mod">
          <ac:chgData name="Vicente Sobral" userId="f806f8777e17721f" providerId="LiveId" clId="{0C235BCA-2CD0-4246-8D4E-52A70871E210}" dt="2022-01-29T14:34:01.158" v="2068" actId="1035"/>
          <ac:picMkLst>
            <pc:docMk/>
            <pc:sldMk cId="692288232" sldId="271"/>
            <ac:picMk id="15" creationId="{A2EB5741-4E05-40D7-910F-32FC627C77D2}"/>
          </ac:picMkLst>
        </pc:picChg>
        <pc:picChg chg="add mod">
          <ac:chgData name="Vicente Sobral" userId="f806f8777e17721f" providerId="LiveId" clId="{0C235BCA-2CD0-4246-8D4E-52A70871E210}" dt="2022-01-29T14:35:58.092" v="2099" actId="1076"/>
          <ac:picMkLst>
            <pc:docMk/>
            <pc:sldMk cId="692288232" sldId="271"/>
            <ac:picMk id="19" creationId="{8768400F-8E65-42C6-A84F-9F58CC69853A}"/>
          </ac:picMkLst>
        </pc:picChg>
      </pc:sldChg>
      <pc:sldChg chg="addSp delSp modSp add mod">
        <pc:chgData name="Vicente Sobral" userId="f806f8777e17721f" providerId="LiveId" clId="{0C235BCA-2CD0-4246-8D4E-52A70871E210}" dt="2022-01-29T14:50:27.271" v="2501" actId="1036"/>
        <pc:sldMkLst>
          <pc:docMk/>
          <pc:sldMk cId="3468220469" sldId="272"/>
        </pc:sldMkLst>
        <pc:spChg chg="mod">
          <ac:chgData name="Vicente Sobral" userId="f806f8777e17721f" providerId="LiveId" clId="{0C235BCA-2CD0-4246-8D4E-52A70871E210}" dt="2022-01-29T14:50:27.271" v="2501" actId="1036"/>
          <ac:spMkLst>
            <pc:docMk/>
            <pc:sldMk cId="3468220469" sldId="272"/>
            <ac:spMk id="2" creationId="{7A69B340-925B-4755-B73B-3D56B34B00BE}"/>
          </ac:spMkLst>
        </pc:spChg>
        <pc:spChg chg="add mod">
          <ac:chgData name="Vicente Sobral" userId="f806f8777e17721f" providerId="LiveId" clId="{0C235BCA-2CD0-4246-8D4E-52A70871E210}" dt="2022-01-29T14:37:27.492" v="2134" actId="1076"/>
          <ac:spMkLst>
            <pc:docMk/>
            <pc:sldMk cId="3468220469" sldId="272"/>
            <ac:spMk id="12" creationId="{6C367683-9FB5-49EA-B10A-44F4AD105346}"/>
          </ac:spMkLst>
        </pc:spChg>
        <pc:spChg chg="del">
          <ac:chgData name="Vicente Sobral" userId="f806f8777e17721f" providerId="LiveId" clId="{0C235BCA-2CD0-4246-8D4E-52A70871E210}" dt="2022-01-29T14:37:18.450" v="2132" actId="478"/>
          <ac:spMkLst>
            <pc:docMk/>
            <pc:sldMk cId="3468220469" sldId="272"/>
            <ac:spMk id="16" creationId="{19CF487D-495E-41B5-9576-590D4BB695EF}"/>
          </ac:spMkLst>
        </pc:spChg>
        <pc:spChg chg="del">
          <ac:chgData name="Vicente Sobral" userId="f806f8777e17721f" providerId="LiveId" clId="{0C235BCA-2CD0-4246-8D4E-52A70871E210}" dt="2022-01-29T14:37:18.450" v="2132" actId="478"/>
          <ac:spMkLst>
            <pc:docMk/>
            <pc:sldMk cId="3468220469" sldId="272"/>
            <ac:spMk id="18" creationId="{A01CDE5F-6964-4F22-B646-BA5D34D768C2}"/>
          </ac:spMkLst>
        </pc:spChg>
        <pc:spChg chg="del">
          <ac:chgData name="Vicente Sobral" userId="f806f8777e17721f" providerId="LiveId" clId="{0C235BCA-2CD0-4246-8D4E-52A70871E210}" dt="2022-01-29T14:37:21.476" v="2133" actId="478"/>
          <ac:spMkLst>
            <pc:docMk/>
            <pc:sldMk cId="3468220469" sldId="272"/>
            <ac:spMk id="21" creationId="{9964E73B-DC8B-43CD-8DDC-479FBC5C3C1F}"/>
          </ac:spMkLst>
        </pc:spChg>
        <pc:spChg chg="mod">
          <ac:chgData name="Vicente Sobral" userId="f806f8777e17721f" providerId="LiveId" clId="{0C235BCA-2CD0-4246-8D4E-52A70871E210}" dt="2022-01-29T14:36:43.581" v="2128" actId="404"/>
          <ac:spMkLst>
            <pc:docMk/>
            <pc:sldMk cId="3468220469" sldId="272"/>
            <ac:spMk id="22" creationId="{083952BA-467A-4AF3-B3AC-8C075A2278FD}"/>
          </ac:spMkLst>
        </pc:spChg>
        <pc:spChg chg="add mod">
          <ac:chgData name="Vicente Sobral" userId="f806f8777e17721f" providerId="LiveId" clId="{0C235BCA-2CD0-4246-8D4E-52A70871E210}" dt="2022-01-29T14:38:01.975" v="2160" actId="20577"/>
          <ac:spMkLst>
            <pc:docMk/>
            <pc:sldMk cId="3468220469" sldId="272"/>
            <ac:spMk id="24" creationId="{E769636D-11D9-4E44-B7E7-4C73249BF05B}"/>
          </ac:spMkLst>
        </pc:spChg>
        <pc:grpChg chg="add mod">
          <ac:chgData name="Vicente Sobral" userId="f806f8777e17721f" providerId="LiveId" clId="{0C235BCA-2CD0-4246-8D4E-52A70871E210}" dt="2022-01-29T14:37:50.079" v="2142" actId="1076"/>
          <ac:grpSpMkLst>
            <pc:docMk/>
            <pc:sldMk cId="3468220469" sldId="272"/>
            <ac:grpSpMk id="13" creationId="{1D25FB25-0D83-4A12-A184-F533C5A7158B}"/>
          </ac:grpSpMkLst>
        </pc:grpChg>
        <pc:picChg chg="del">
          <ac:chgData name="Vicente Sobral" userId="f806f8777e17721f" providerId="LiveId" clId="{0C235BCA-2CD0-4246-8D4E-52A70871E210}" dt="2022-01-29T14:37:18.450" v="2132" actId="478"/>
          <ac:picMkLst>
            <pc:docMk/>
            <pc:sldMk cId="3468220469" sldId="272"/>
            <ac:picMk id="14" creationId="{0918CFFE-1F75-4B27-96AB-09D05F97C699}"/>
          </ac:picMkLst>
        </pc:picChg>
        <pc:picChg chg="del">
          <ac:chgData name="Vicente Sobral" userId="f806f8777e17721f" providerId="LiveId" clId="{0C235BCA-2CD0-4246-8D4E-52A70871E210}" dt="2022-01-29T14:37:18.450" v="2132" actId="478"/>
          <ac:picMkLst>
            <pc:docMk/>
            <pc:sldMk cId="3468220469" sldId="272"/>
            <ac:picMk id="15" creationId="{A2EB5741-4E05-40D7-910F-32FC627C77D2}"/>
          </ac:picMkLst>
        </pc:picChg>
        <pc:picChg chg="del">
          <ac:chgData name="Vicente Sobral" userId="f806f8777e17721f" providerId="LiveId" clId="{0C235BCA-2CD0-4246-8D4E-52A70871E210}" dt="2022-01-29T14:37:18.450" v="2132" actId="478"/>
          <ac:picMkLst>
            <pc:docMk/>
            <pc:sldMk cId="3468220469" sldId="272"/>
            <ac:picMk id="19" creationId="{8768400F-8E65-42C6-A84F-9F58CC69853A}"/>
          </ac:picMkLst>
        </pc:picChg>
        <pc:picChg chg="mod">
          <ac:chgData name="Vicente Sobral" userId="f806f8777e17721f" providerId="LiveId" clId="{0C235BCA-2CD0-4246-8D4E-52A70871E210}" dt="2022-01-29T14:36:59.347" v="2129"/>
          <ac:picMkLst>
            <pc:docMk/>
            <pc:sldMk cId="3468220469" sldId="272"/>
            <ac:picMk id="20" creationId="{553A14C0-0B56-4125-9D6C-0C94FA9F605B}"/>
          </ac:picMkLst>
        </pc:picChg>
        <pc:picChg chg="mod">
          <ac:chgData name="Vicente Sobral" userId="f806f8777e17721f" providerId="LiveId" clId="{0C235BCA-2CD0-4246-8D4E-52A70871E210}" dt="2022-01-29T14:36:59.347" v="2129"/>
          <ac:picMkLst>
            <pc:docMk/>
            <pc:sldMk cId="3468220469" sldId="272"/>
            <ac:picMk id="23" creationId="{15FE0A38-6339-40BE-A203-28A02D15946C}"/>
          </ac:picMkLst>
        </pc:picChg>
        <pc:picChg chg="add mod">
          <ac:chgData name="Vicente Sobral" userId="f806f8777e17721f" providerId="LiveId" clId="{0C235BCA-2CD0-4246-8D4E-52A70871E210}" dt="2022-01-29T14:37:54.781" v="2144" actId="1076"/>
          <ac:picMkLst>
            <pc:docMk/>
            <pc:sldMk cId="3468220469" sldId="272"/>
            <ac:picMk id="25" creationId="{D75BB006-8218-4E31-A837-88E15FCDF174}"/>
          </ac:picMkLst>
        </pc:picChg>
      </pc:sldChg>
      <pc:sldChg chg="addSp delSp modSp add mod">
        <pc:chgData name="Vicente Sobral" userId="f806f8777e17721f" providerId="LiveId" clId="{0C235BCA-2CD0-4246-8D4E-52A70871E210}" dt="2022-01-29T14:50:33.545" v="2512" actId="1036"/>
        <pc:sldMkLst>
          <pc:docMk/>
          <pc:sldMk cId="2357533586" sldId="273"/>
        </pc:sldMkLst>
        <pc:spChg chg="mod">
          <ac:chgData name="Vicente Sobral" userId="f806f8777e17721f" providerId="LiveId" clId="{0C235BCA-2CD0-4246-8D4E-52A70871E210}" dt="2022-01-29T14:50:33.545" v="2512" actId="1036"/>
          <ac:spMkLst>
            <pc:docMk/>
            <pc:sldMk cId="2357533586" sldId="273"/>
            <ac:spMk id="2" creationId="{56244210-B110-4597-BD72-1A97FE5BFBB2}"/>
          </ac:spMkLst>
        </pc:spChg>
        <pc:spChg chg="del">
          <ac:chgData name="Vicente Sobral" userId="f806f8777e17721f" providerId="LiveId" clId="{0C235BCA-2CD0-4246-8D4E-52A70871E210}" dt="2022-01-29T14:39:31.416" v="2162" actId="478"/>
          <ac:spMkLst>
            <pc:docMk/>
            <pc:sldMk cId="2357533586" sldId="273"/>
            <ac:spMk id="12" creationId="{6C367683-9FB5-49EA-B10A-44F4AD105346}"/>
          </ac:spMkLst>
        </pc:spChg>
        <pc:spChg chg="add mod">
          <ac:chgData name="Vicente Sobral" userId="f806f8777e17721f" providerId="LiveId" clId="{0C235BCA-2CD0-4246-8D4E-52A70871E210}" dt="2022-01-29T14:39:50.291" v="2168" actId="1076"/>
          <ac:spMkLst>
            <pc:docMk/>
            <pc:sldMk cId="2357533586" sldId="273"/>
            <ac:spMk id="14" creationId="{019727A2-10C6-4CE3-BC2C-73FE3A336E15}"/>
          </ac:spMkLst>
        </pc:spChg>
        <pc:spChg chg="del">
          <ac:chgData name="Vicente Sobral" userId="f806f8777e17721f" providerId="LiveId" clId="{0C235BCA-2CD0-4246-8D4E-52A70871E210}" dt="2022-01-29T14:39:31.416" v="2162" actId="478"/>
          <ac:spMkLst>
            <pc:docMk/>
            <pc:sldMk cId="2357533586" sldId="273"/>
            <ac:spMk id="24" creationId="{E769636D-11D9-4E44-B7E7-4C73249BF05B}"/>
          </ac:spMkLst>
        </pc:spChg>
        <pc:grpChg chg="del">
          <ac:chgData name="Vicente Sobral" userId="f806f8777e17721f" providerId="LiveId" clId="{0C235BCA-2CD0-4246-8D4E-52A70871E210}" dt="2022-01-29T14:39:31.416" v="2162" actId="478"/>
          <ac:grpSpMkLst>
            <pc:docMk/>
            <pc:sldMk cId="2357533586" sldId="273"/>
            <ac:grpSpMk id="13" creationId="{1D25FB25-0D83-4A12-A184-F533C5A7158B}"/>
          </ac:grpSpMkLst>
        </pc:grpChg>
        <pc:picChg chg="add mod">
          <ac:chgData name="Vicente Sobral" userId="f806f8777e17721f" providerId="LiveId" clId="{0C235BCA-2CD0-4246-8D4E-52A70871E210}" dt="2022-01-29T14:39:51.699" v="2169" actId="1076"/>
          <ac:picMkLst>
            <pc:docMk/>
            <pc:sldMk cId="2357533586" sldId="273"/>
            <ac:picMk id="15" creationId="{49FE85CC-52FC-4113-897F-C0713F3C9905}"/>
          </ac:picMkLst>
        </pc:picChg>
        <pc:picChg chg="add mod">
          <ac:chgData name="Vicente Sobral" userId="f806f8777e17721f" providerId="LiveId" clId="{0C235BCA-2CD0-4246-8D4E-52A70871E210}" dt="2022-01-29T14:40:04.107" v="2176" actId="1037"/>
          <ac:picMkLst>
            <pc:docMk/>
            <pc:sldMk cId="2357533586" sldId="273"/>
            <ac:picMk id="16" creationId="{A3CEB119-6C62-4A7C-BC4C-F0C1B3B59711}"/>
          </ac:picMkLst>
        </pc:picChg>
        <pc:picChg chg="del">
          <ac:chgData name="Vicente Sobral" userId="f806f8777e17721f" providerId="LiveId" clId="{0C235BCA-2CD0-4246-8D4E-52A70871E210}" dt="2022-01-29T14:39:31.416" v="2162" actId="478"/>
          <ac:picMkLst>
            <pc:docMk/>
            <pc:sldMk cId="2357533586" sldId="273"/>
            <ac:picMk id="25" creationId="{D75BB006-8218-4E31-A837-88E15FCDF174}"/>
          </ac:picMkLst>
        </pc:picChg>
      </pc:sldChg>
      <pc:sldChg chg="addSp delSp modSp add mod">
        <pc:chgData name="Vicente Sobral" userId="f806f8777e17721f" providerId="LiveId" clId="{0C235BCA-2CD0-4246-8D4E-52A70871E210}" dt="2022-01-29T14:50:39.832" v="2523" actId="1036"/>
        <pc:sldMkLst>
          <pc:docMk/>
          <pc:sldMk cId="4259619924" sldId="274"/>
        </pc:sldMkLst>
        <pc:spChg chg="mod">
          <ac:chgData name="Vicente Sobral" userId="f806f8777e17721f" providerId="LiveId" clId="{0C235BCA-2CD0-4246-8D4E-52A70871E210}" dt="2022-01-29T14:50:39.832" v="2523" actId="1036"/>
          <ac:spMkLst>
            <pc:docMk/>
            <pc:sldMk cId="4259619924" sldId="274"/>
            <ac:spMk id="2" creationId="{CF8357D3-94A5-451B-ABD6-3692AD999C91}"/>
          </ac:spMkLst>
        </pc:spChg>
        <pc:spChg chg="add mod">
          <ac:chgData name="Vicente Sobral" userId="f806f8777e17721f" providerId="LiveId" clId="{0C235BCA-2CD0-4246-8D4E-52A70871E210}" dt="2022-01-29T14:41:37.865" v="2236" actId="2711"/>
          <ac:spMkLst>
            <pc:docMk/>
            <pc:sldMk cId="4259619924" sldId="274"/>
            <ac:spMk id="11" creationId="{4AA21C43-4469-455F-BB64-FBB570FF2C10}"/>
          </ac:spMkLst>
        </pc:spChg>
        <pc:spChg chg="add mod">
          <ac:chgData name="Vicente Sobral" userId="f806f8777e17721f" providerId="LiveId" clId="{0C235BCA-2CD0-4246-8D4E-52A70871E210}" dt="2022-01-29T14:41:37.865" v="2236" actId="2711"/>
          <ac:spMkLst>
            <pc:docMk/>
            <pc:sldMk cId="4259619924" sldId="274"/>
            <ac:spMk id="12" creationId="{B1C9FF27-CA09-43C5-86FF-68C39CD3C658}"/>
          </ac:spMkLst>
        </pc:spChg>
        <pc:spChg chg="add mod">
          <ac:chgData name="Vicente Sobral" userId="f806f8777e17721f" providerId="LiveId" clId="{0C235BCA-2CD0-4246-8D4E-52A70871E210}" dt="2022-01-29T14:41:37.865" v="2236" actId="2711"/>
          <ac:spMkLst>
            <pc:docMk/>
            <pc:sldMk cId="4259619924" sldId="274"/>
            <ac:spMk id="13" creationId="{2BF25C85-D867-4A26-B091-6D22F8BB6F0E}"/>
          </ac:spMkLst>
        </pc:spChg>
        <pc:spChg chg="del">
          <ac:chgData name="Vicente Sobral" userId="f806f8777e17721f" providerId="LiveId" clId="{0C235BCA-2CD0-4246-8D4E-52A70871E210}" dt="2022-01-29T14:40:53.073" v="2223" actId="478"/>
          <ac:spMkLst>
            <pc:docMk/>
            <pc:sldMk cId="4259619924" sldId="274"/>
            <ac:spMk id="14" creationId="{019727A2-10C6-4CE3-BC2C-73FE3A336E15}"/>
          </ac:spMkLst>
        </pc:spChg>
        <pc:spChg chg="add mod">
          <ac:chgData name="Vicente Sobral" userId="f806f8777e17721f" providerId="LiveId" clId="{0C235BCA-2CD0-4246-8D4E-52A70871E210}" dt="2022-01-29T14:41:37.865" v="2236" actId="2711"/>
          <ac:spMkLst>
            <pc:docMk/>
            <pc:sldMk cId="4259619924" sldId="274"/>
            <ac:spMk id="18" creationId="{19E39D0A-7460-41F3-9B40-A4A9B6E339BE}"/>
          </ac:spMkLst>
        </pc:spChg>
        <pc:spChg chg="add del mod">
          <ac:chgData name="Vicente Sobral" userId="f806f8777e17721f" providerId="LiveId" clId="{0C235BCA-2CD0-4246-8D4E-52A70871E210}" dt="2022-01-29T14:40:49.157" v="2222" actId="20577"/>
          <ac:spMkLst>
            <pc:docMk/>
            <pc:sldMk cId="4259619924" sldId="274"/>
            <ac:spMk id="22" creationId="{083952BA-467A-4AF3-B3AC-8C075A2278FD}"/>
          </ac:spMkLst>
        </pc:spChg>
        <pc:picChg chg="add mod">
          <ac:chgData name="Vicente Sobral" userId="f806f8777e17721f" providerId="LiveId" clId="{0C235BCA-2CD0-4246-8D4E-52A70871E210}" dt="2022-01-29T14:41:23.378" v="2234" actId="1038"/>
          <ac:picMkLst>
            <pc:docMk/>
            <pc:sldMk cId="4259619924" sldId="274"/>
            <ac:picMk id="9" creationId="{D37DD80B-96D8-4797-B620-DA4713F07BAB}"/>
          </ac:picMkLst>
        </pc:picChg>
        <pc:picChg chg="add mod">
          <ac:chgData name="Vicente Sobral" userId="f806f8777e17721f" providerId="LiveId" clId="{0C235BCA-2CD0-4246-8D4E-52A70871E210}" dt="2022-01-29T14:41:11.372" v="2227" actId="14100"/>
          <ac:picMkLst>
            <pc:docMk/>
            <pc:sldMk cId="4259619924" sldId="274"/>
            <ac:picMk id="10" creationId="{AE9D77BA-3AAF-4B34-9808-A1E1CC215560}"/>
          </ac:picMkLst>
        </pc:picChg>
        <pc:picChg chg="del">
          <ac:chgData name="Vicente Sobral" userId="f806f8777e17721f" providerId="LiveId" clId="{0C235BCA-2CD0-4246-8D4E-52A70871E210}" dt="2022-01-29T14:40:53.073" v="2223" actId="478"/>
          <ac:picMkLst>
            <pc:docMk/>
            <pc:sldMk cId="4259619924" sldId="274"/>
            <ac:picMk id="15" creationId="{49FE85CC-52FC-4113-897F-C0713F3C9905}"/>
          </ac:picMkLst>
        </pc:picChg>
        <pc:picChg chg="del">
          <ac:chgData name="Vicente Sobral" userId="f806f8777e17721f" providerId="LiveId" clId="{0C235BCA-2CD0-4246-8D4E-52A70871E210}" dt="2022-01-29T14:40:53.073" v="2223" actId="478"/>
          <ac:picMkLst>
            <pc:docMk/>
            <pc:sldMk cId="4259619924" sldId="274"/>
            <ac:picMk id="16" creationId="{A3CEB119-6C62-4A7C-BC4C-F0C1B3B59711}"/>
          </ac:picMkLst>
        </pc:picChg>
        <pc:picChg chg="add mod">
          <ac:chgData name="Vicente Sobral" userId="f806f8777e17721f" providerId="LiveId" clId="{0C235BCA-2CD0-4246-8D4E-52A70871E210}" dt="2022-01-29T14:41:30.522" v="2235" actId="1076"/>
          <ac:picMkLst>
            <pc:docMk/>
            <pc:sldMk cId="4259619924" sldId="274"/>
            <ac:picMk id="20" creationId="{E269EEDD-9453-4F27-BFAA-83C60F54B9E0}"/>
          </ac:picMkLst>
        </pc:picChg>
        <pc:cxnChg chg="add mod">
          <ac:chgData name="Vicente Sobral" userId="f806f8777e17721f" providerId="LiveId" clId="{0C235BCA-2CD0-4246-8D4E-52A70871E210}" dt="2022-01-29T14:41:49.640" v="2237" actId="208"/>
          <ac:cxnSpMkLst>
            <pc:docMk/>
            <pc:sldMk cId="4259619924" sldId="274"/>
            <ac:cxnSpMk id="19" creationId="{A6F9E1A2-9222-46ED-8437-6E3E30486866}"/>
          </ac:cxnSpMkLst>
        </pc:cxnChg>
      </pc:sldChg>
      <pc:sldChg chg="addSp delSp modSp add mod">
        <pc:chgData name="Vicente Sobral" userId="f806f8777e17721f" providerId="LiveId" clId="{0C235BCA-2CD0-4246-8D4E-52A70871E210}" dt="2022-01-29T14:50:46.021" v="2534" actId="1038"/>
        <pc:sldMkLst>
          <pc:docMk/>
          <pc:sldMk cId="1865644618" sldId="275"/>
        </pc:sldMkLst>
        <pc:spChg chg="mod">
          <ac:chgData name="Vicente Sobral" userId="f806f8777e17721f" providerId="LiveId" clId="{0C235BCA-2CD0-4246-8D4E-52A70871E210}" dt="2022-01-29T14:50:46.021" v="2534" actId="1038"/>
          <ac:spMkLst>
            <pc:docMk/>
            <pc:sldMk cId="1865644618" sldId="275"/>
            <ac:spMk id="2" creationId="{D0661570-1D14-45B7-B932-B1F483F07DF6}"/>
          </ac:spMkLst>
        </pc:spChg>
        <pc:spChg chg="mod">
          <ac:chgData name="Vicente Sobral" userId="f806f8777e17721f" providerId="LiveId" clId="{0C235BCA-2CD0-4246-8D4E-52A70871E210}" dt="2022-01-29T14:42:21.266" v="2274" actId="27636"/>
          <ac:spMkLst>
            <pc:docMk/>
            <pc:sldMk cId="1865644618" sldId="275"/>
            <ac:spMk id="5" creationId="{7344B4CC-9D0B-4612-A8D3-BF83FE4BC770}"/>
          </ac:spMkLst>
        </pc:spChg>
        <pc:spChg chg="del">
          <ac:chgData name="Vicente Sobral" userId="f806f8777e17721f" providerId="LiveId" clId="{0C235BCA-2CD0-4246-8D4E-52A70871E210}" dt="2022-01-29T14:42:30.294" v="2275" actId="478"/>
          <ac:spMkLst>
            <pc:docMk/>
            <pc:sldMk cId="1865644618" sldId="275"/>
            <ac:spMk id="11" creationId="{4AA21C43-4469-455F-BB64-FBB570FF2C10}"/>
          </ac:spMkLst>
        </pc:spChg>
        <pc:spChg chg="del">
          <ac:chgData name="Vicente Sobral" userId="f806f8777e17721f" providerId="LiveId" clId="{0C235BCA-2CD0-4246-8D4E-52A70871E210}" dt="2022-01-29T14:42:30.294" v="2275" actId="478"/>
          <ac:spMkLst>
            <pc:docMk/>
            <pc:sldMk cId="1865644618" sldId="275"/>
            <ac:spMk id="12" creationId="{B1C9FF27-CA09-43C5-86FF-68C39CD3C658}"/>
          </ac:spMkLst>
        </pc:spChg>
        <pc:spChg chg="del">
          <ac:chgData name="Vicente Sobral" userId="f806f8777e17721f" providerId="LiveId" clId="{0C235BCA-2CD0-4246-8D4E-52A70871E210}" dt="2022-01-29T14:42:30.294" v="2275" actId="478"/>
          <ac:spMkLst>
            <pc:docMk/>
            <pc:sldMk cId="1865644618" sldId="275"/>
            <ac:spMk id="13" creationId="{2BF25C85-D867-4A26-B091-6D22F8BB6F0E}"/>
          </ac:spMkLst>
        </pc:spChg>
        <pc:spChg chg="add mod">
          <ac:chgData name="Vicente Sobral" userId="f806f8777e17721f" providerId="LiveId" clId="{0C235BCA-2CD0-4246-8D4E-52A70871E210}" dt="2022-01-29T14:42:55.500" v="2282" actId="403"/>
          <ac:spMkLst>
            <pc:docMk/>
            <pc:sldMk cId="1865644618" sldId="275"/>
            <ac:spMk id="15" creationId="{E0E24ECD-54A1-4A55-B144-FCEF833F5E95}"/>
          </ac:spMkLst>
        </pc:spChg>
        <pc:spChg chg="del">
          <ac:chgData name="Vicente Sobral" userId="f806f8777e17721f" providerId="LiveId" clId="{0C235BCA-2CD0-4246-8D4E-52A70871E210}" dt="2022-01-29T14:42:30.294" v="2275" actId="478"/>
          <ac:spMkLst>
            <pc:docMk/>
            <pc:sldMk cId="1865644618" sldId="275"/>
            <ac:spMk id="18" creationId="{19E39D0A-7460-41F3-9B40-A4A9B6E339BE}"/>
          </ac:spMkLst>
        </pc:spChg>
        <pc:spChg chg="del">
          <ac:chgData name="Vicente Sobral" userId="f806f8777e17721f" providerId="LiveId" clId="{0C235BCA-2CD0-4246-8D4E-52A70871E210}" dt="2022-01-29T14:42:30.294" v="2275" actId="478"/>
          <ac:spMkLst>
            <pc:docMk/>
            <pc:sldMk cId="1865644618" sldId="275"/>
            <ac:spMk id="22" creationId="{083952BA-467A-4AF3-B3AC-8C075A2278FD}"/>
          </ac:spMkLst>
        </pc:spChg>
        <pc:picChg chg="del">
          <ac:chgData name="Vicente Sobral" userId="f806f8777e17721f" providerId="LiveId" clId="{0C235BCA-2CD0-4246-8D4E-52A70871E210}" dt="2022-01-29T14:42:30.294" v="2275" actId="478"/>
          <ac:picMkLst>
            <pc:docMk/>
            <pc:sldMk cId="1865644618" sldId="275"/>
            <ac:picMk id="9" creationId="{D37DD80B-96D8-4797-B620-DA4713F07BAB}"/>
          </ac:picMkLst>
        </pc:picChg>
        <pc:picChg chg="del">
          <ac:chgData name="Vicente Sobral" userId="f806f8777e17721f" providerId="LiveId" clId="{0C235BCA-2CD0-4246-8D4E-52A70871E210}" dt="2022-01-29T14:42:30.294" v="2275" actId="478"/>
          <ac:picMkLst>
            <pc:docMk/>
            <pc:sldMk cId="1865644618" sldId="275"/>
            <ac:picMk id="10" creationId="{AE9D77BA-3AAF-4B34-9808-A1E1CC215560}"/>
          </ac:picMkLst>
        </pc:picChg>
        <pc:picChg chg="add mod">
          <ac:chgData name="Vicente Sobral" userId="f806f8777e17721f" providerId="LiveId" clId="{0C235BCA-2CD0-4246-8D4E-52A70871E210}" dt="2022-01-29T14:43:04.273" v="2286" actId="1076"/>
          <ac:picMkLst>
            <pc:docMk/>
            <pc:sldMk cId="1865644618" sldId="275"/>
            <ac:picMk id="14" creationId="{BA105FF0-8DFC-48AB-80A9-A76E5C84CD4D}"/>
          </ac:picMkLst>
        </pc:picChg>
        <pc:picChg chg="del">
          <ac:chgData name="Vicente Sobral" userId="f806f8777e17721f" providerId="LiveId" clId="{0C235BCA-2CD0-4246-8D4E-52A70871E210}" dt="2022-01-29T14:42:30.294" v="2275" actId="478"/>
          <ac:picMkLst>
            <pc:docMk/>
            <pc:sldMk cId="1865644618" sldId="275"/>
            <ac:picMk id="20" creationId="{E269EEDD-9453-4F27-BFAA-83C60F54B9E0}"/>
          </ac:picMkLst>
        </pc:picChg>
        <pc:cxnChg chg="del">
          <ac:chgData name="Vicente Sobral" userId="f806f8777e17721f" providerId="LiveId" clId="{0C235BCA-2CD0-4246-8D4E-52A70871E210}" dt="2022-01-29T14:42:30.294" v="2275" actId="478"/>
          <ac:cxnSpMkLst>
            <pc:docMk/>
            <pc:sldMk cId="1865644618" sldId="275"/>
            <ac:cxnSpMk id="19" creationId="{A6F9E1A2-9222-46ED-8437-6E3E30486866}"/>
          </ac:cxnSpMkLst>
        </pc:cxnChg>
      </pc:sldChg>
      <pc:sldChg chg="addSp delSp modSp new mod">
        <pc:chgData name="Vicente Sobral" userId="f806f8777e17721f" providerId="LiveId" clId="{0C235BCA-2CD0-4246-8D4E-52A70871E210}" dt="2022-01-29T14:50:54.386" v="2536" actId="478"/>
        <pc:sldMkLst>
          <pc:docMk/>
          <pc:sldMk cId="2897415267" sldId="276"/>
        </pc:sldMkLst>
        <pc:spChg chg="del">
          <ac:chgData name="Vicente Sobral" userId="f806f8777e17721f" providerId="LiveId" clId="{0C235BCA-2CD0-4246-8D4E-52A70871E210}" dt="2022-01-29T14:43:16.759" v="2289" actId="478"/>
          <ac:spMkLst>
            <pc:docMk/>
            <pc:sldMk cId="2897415267" sldId="276"/>
            <ac:spMk id="2" creationId="{588EDCDD-E9F6-42D2-8C5F-616BBAA498D5}"/>
          </ac:spMkLst>
        </pc:spChg>
        <pc:spChg chg="del">
          <ac:chgData name="Vicente Sobral" userId="f806f8777e17721f" providerId="LiveId" clId="{0C235BCA-2CD0-4246-8D4E-52A70871E210}" dt="2022-01-29T14:43:16.759" v="2289" actId="478"/>
          <ac:spMkLst>
            <pc:docMk/>
            <pc:sldMk cId="2897415267" sldId="276"/>
            <ac:spMk id="3" creationId="{99ADAB6E-20C7-47A7-97B2-BEAA02542A87}"/>
          </ac:spMkLst>
        </pc:spChg>
        <pc:spChg chg="add mod">
          <ac:chgData name="Vicente Sobral" userId="f806f8777e17721f" providerId="LiveId" clId="{0C235BCA-2CD0-4246-8D4E-52A70871E210}" dt="2022-01-29T14:43:36.629" v="2294" actId="14100"/>
          <ac:spMkLst>
            <pc:docMk/>
            <pc:sldMk cId="2897415267" sldId="276"/>
            <ac:spMk id="4" creationId="{D5E2AB71-C8AA-49DD-A5A5-FC01A8E34EA4}"/>
          </ac:spMkLst>
        </pc:spChg>
        <pc:spChg chg="add del mod">
          <ac:chgData name="Vicente Sobral" userId="f806f8777e17721f" providerId="LiveId" clId="{0C235BCA-2CD0-4246-8D4E-52A70871E210}" dt="2022-01-29T14:45:46.928" v="2359" actId="1076"/>
          <ac:spMkLst>
            <pc:docMk/>
            <pc:sldMk cId="2897415267" sldId="276"/>
            <ac:spMk id="5" creationId="{2E7196D3-F791-4EE0-AFFB-A3728B86622A}"/>
          </ac:spMkLst>
        </pc:spChg>
        <pc:spChg chg="add mod ord">
          <ac:chgData name="Vicente Sobral" userId="f806f8777e17721f" providerId="LiveId" clId="{0C235BCA-2CD0-4246-8D4E-52A70871E210}" dt="2022-01-29T14:45:40.589" v="2358" actId="1076"/>
          <ac:spMkLst>
            <pc:docMk/>
            <pc:sldMk cId="2897415267" sldId="276"/>
            <ac:spMk id="6" creationId="{E3221142-5CD9-450F-82AF-A73EB6605B27}"/>
          </ac:spMkLst>
        </pc:spChg>
        <pc:spChg chg="del mod">
          <ac:chgData name="Vicente Sobral" userId="f806f8777e17721f" providerId="LiveId" clId="{0C235BCA-2CD0-4246-8D4E-52A70871E210}" dt="2022-01-29T14:50:54.386" v="2536" actId="478"/>
          <ac:spMkLst>
            <pc:docMk/>
            <pc:sldMk cId="2897415267" sldId="276"/>
            <ac:spMk id="14" creationId="{5E449583-CB3E-46D2-B61F-69D6892864C3}"/>
          </ac:spMkLst>
        </pc:spChg>
        <pc:picChg chg="add del mod">
          <ac:chgData name="Vicente Sobral" userId="f806f8777e17721f" providerId="LiveId" clId="{0C235BCA-2CD0-4246-8D4E-52A70871E210}" dt="2022-01-29T14:43:48.461" v="2297" actId="478"/>
          <ac:picMkLst>
            <pc:docMk/>
            <pc:sldMk cId="2897415267" sldId="276"/>
            <ac:picMk id="7" creationId="{A2CFD5F0-60AB-4A1D-8D84-0BE0BDAA1055}"/>
          </ac:picMkLst>
        </pc:picChg>
        <pc:picChg chg="add mod">
          <ac:chgData name="Vicente Sobral" userId="f806f8777e17721f" providerId="LiveId" clId="{0C235BCA-2CD0-4246-8D4E-52A70871E210}" dt="2022-01-29T14:45:36.533" v="2356" actId="1076"/>
          <ac:picMkLst>
            <pc:docMk/>
            <pc:sldMk cId="2897415267" sldId="276"/>
            <ac:picMk id="8" creationId="{1686FEDD-FC30-43E7-8329-842865D83000}"/>
          </ac:picMkLst>
        </pc:picChg>
        <pc:picChg chg="add mod">
          <ac:chgData name="Vicente Sobral" userId="f806f8777e17721f" providerId="LiveId" clId="{0C235BCA-2CD0-4246-8D4E-52A70871E210}" dt="2022-01-29T14:45:36.533" v="2356" actId="1076"/>
          <ac:picMkLst>
            <pc:docMk/>
            <pc:sldMk cId="2897415267" sldId="276"/>
            <ac:picMk id="9" creationId="{F13F4F7C-5F1F-481A-8D57-3C6A43BCC7AF}"/>
          </ac:picMkLst>
        </pc:picChg>
        <pc:picChg chg="add mod">
          <ac:chgData name="Vicente Sobral" userId="f806f8777e17721f" providerId="LiveId" clId="{0C235BCA-2CD0-4246-8D4E-52A70871E210}" dt="2022-01-29T14:45:36.533" v="2356" actId="1076"/>
          <ac:picMkLst>
            <pc:docMk/>
            <pc:sldMk cId="2897415267" sldId="276"/>
            <ac:picMk id="10" creationId="{C340106F-012B-4A86-B43C-D7399540D0B3}"/>
          </ac:picMkLst>
        </pc:picChg>
        <pc:picChg chg="add mod">
          <ac:chgData name="Vicente Sobral" userId="f806f8777e17721f" providerId="LiveId" clId="{0C235BCA-2CD0-4246-8D4E-52A70871E210}" dt="2022-01-29T14:45:36.533" v="2356" actId="1076"/>
          <ac:picMkLst>
            <pc:docMk/>
            <pc:sldMk cId="2897415267" sldId="276"/>
            <ac:picMk id="11" creationId="{EC9E3ED8-70BE-4CBA-A166-ECD0A9A80EDF}"/>
          </ac:picMkLst>
        </pc:picChg>
        <pc:picChg chg="add mod">
          <ac:chgData name="Vicente Sobral" userId="f806f8777e17721f" providerId="LiveId" clId="{0C235BCA-2CD0-4246-8D4E-52A70871E210}" dt="2022-01-29T14:45:36.533" v="2356" actId="1076"/>
          <ac:picMkLst>
            <pc:docMk/>
            <pc:sldMk cId="2897415267" sldId="276"/>
            <ac:picMk id="12" creationId="{F324E5A2-C3D5-4F24-8071-5C61A11550F7}"/>
          </ac:picMkLst>
        </pc:picChg>
        <pc:picChg chg="add mod">
          <ac:chgData name="Vicente Sobral" userId="f806f8777e17721f" providerId="LiveId" clId="{0C235BCA-2CD0-4246-8D4E-52A70871E210}" dt="2022-01-29T14:45:36.533" v="2356" actId="1076"/>
          <ac:picMkLst>
            <pc:docMk/>
            <pc:sldMk cId="2897415267" sldId="276"/>
            <ac:picMk id="13" creationId="{E606F986-A975-4304-9C21-E968211E6E0F}"/>
          </ac:picMkLst>
        </pc:picChg>
        <pc:picChg chg="add mod">
          <ac:chgData name="Vicente Sobral" userId="f806f8777e17721f" providerId="LiveId" clId="{0C235BCA-2CD0-4246-8D4E-52A70871E210}" dt="2022-01-29T14:46:27.987" v="2366" actId="1076"/>
          <ac:picMkLst>
            <pc:docMk/>
            <pc:sldMk cId="2897415267" sldId="276"/>
            <ac:picMk id="6146" creationId="{12757B13-38D0-4494-BB65-6DFFD3B3D203}"/>
          </ac:picMkLst>
        </pc:picChg>
      </pc:sldChg>
      <pc:sldChg chg="add del">
        <pc:chgData name="Vicente Sobral" userId="f806f8777e17721f" providerId="LiveId" clId="{0C235BCA-2CD0-4246-8D4E-52A70871E210}" dt="2022-01-29T14:46:42.327" v="2368"/>
        <pc:sldMkLst>
          <pc:docMk/>
          <pc:sldMk cId="3362264522" sldId="277"/>
        </pc:sldMkLst>
      </pc:sldChg>
      <pc:sldChg chg="addSp delSp modSp add mod">
        <pc:chgData name="Vicente Sobral" userId="f806f8777e17721f" providerId="LiveId" clId="{0C235BCA-2CD0-4246-8D4E-52A70871E210}" dt="2022-01-29T18:17:15.334" v="2912" actId="20577"/>
        <pc:sldMkLst>
          <pc:docMk/>
          <pc:sldMk cId="4068060483" sldId="277"/>
        </pc:sldMkLst>
        <pc:spChg chg="mod">
          <ac:chgData name="Vicente Sobral" userId="f806f8777e17721f" providerId="LiveId" clId="{0C235BCA-2CD0-4246-8D4E-52A70871E210}" dt="2022-01-29T14:59:54.650" v="2620" actId="20577"/>
          <ac:spMkLst>
            <pc:docMk/>
            <pc:sldMk cId="4068060483" sldId="277"/>
            <ac:spMk id="5" creationId="{7344B4CC-9D0B-4612-A8D3-BF83FE4BC770}"/>
          </ac:spMkLst>
        </pc:spChg>
        <pc:spChg chg="add mod">
          <ac:chgData name="Vicente Sobral" userId="f806f8777e17721f" providerId="LiveId" clId="{0C235BCA-2CD0-4246-8D4E-52A70871E210}" dt="2022-01-29T18:17:15.334" v="2912" actId="20577"/>
          <ac:spMkLst>
            <pc:docMk/>
            <pc:sldMk cId="4068060483" sldId="277"/>
            <ac:spMk id="9" creationId="{AF5E7B02-CE1C-4CF0-811A-F4CC24401CF7}"/>
          </ac:spMkLst>
        </pc:spChg>
        <pc:spChg chg="del">
          <ac:chgData name="Vicente Sobral" userId="f806f8777e17721f" providerId="LiveId" clId="{0C235BCA-2CD0-4246-8D4E-52A70871E210}" dt="2022-01-29T14:59:46.929" v="2600" actId="478"/>
          <ac:spMkLst>
            <pc:docMk/>
            <pc:sldMk cId="4068060483" sldId="277"/>
            <ac:spMk id="15" creationId="{E0E24ECD-54A1-4A55-B144-FCEF833F5E95}"/>
          </ac:spMkLst>
        </pc:spChg>
        <pc:picChg chg="add mod">
          <ac:chgData name="Vicente Sobral" userId="f806f8777e17721f" providerId="LiveId" clId="{0C235BCA-2CD0-4246-8D4E-52A70871E210}" dt="2022-01-29T18:15:20.433" v="2623" actId="1076"/>
          <ac:picMkLst>
            <pc:docMk/>
            <pc:sldMk cId="4068060483" sldId="277"/>
            <ac:picMk id="3" creationId="{AEF4CE94-D2E1-4FF0-A603-4B215698E24C}"/>
          </ac:picMkLst>
        </pc:picChg>
        <pc:picChg chg="del">
          <ac:chgData name="Vicente Sobral" userId="f806f8777e17721f" providerId="LiveId" clId="{0C235BCA-2CD0-4246-8D4E-52A70871E210}" dt="2022-01-29T14:59:48.846" v="2601" actId="478"/>
          <ac:picMkLst>
            <pc:docMk/>
            <pc:sldMk cId="4068060483" sldId="277"/>
            <ac:picMk id="14" creationId="{BA105FF0-8DFC-48AB-80A9-A76E5C84CD4D}"/>
          </ac:picMkLst>
        </pc:picChg>
      </pc:sldChg>
    </pc:docChg>
  </pc:docChgLst>
  <pc:docChgLst>
    <pc:chgData name="Vicente Sobral" userId="f806f8777e17721f" providerId="LiveId" clId="{E3817B38-5C60-4B0A-8595-1EA3B5F16F0A}"/>
    <pc:docChg chg="undo custSel modSld">
      <pc:chgData name="Vicente Sobral" userId="f806f8777e17721f" providerId="LiveId" clId="{E3817B38-5C60-4B0A-8595-1EA3B5F16F0A}" dt="2021-12-05T18:57:11.807" v="564" actId="478"/>
      <pc:docMkLst>
        <pc:docMk/>
      </pc:docMkLst>
      <pc:sldChg chg="addSp delSp modSp mod">
        <pc:chgData name="Vicente Sobral" userId="f806f8777e17721f" providerId="LiveId" clId="{E3817B38-5C60-4B0A-8595-1EA3B5F16F0A}" dt="2021-12-05T18:57:11.807" v="564" actId="478"/>
        <pc:sldMkLst>
          <pc:docMk/>
          <pc:sldMk cId="2890810441" sldId="256"/>
        </pc:sldMkLst>
        <pc:spChg chg="mod">
          <ac:chgData name="Vicente Sobral" userId="f806f8777e17721f" providerId="LiveId" clId="{E3817B38-5C60-4B0A-8595-1EA3B5F16F0A}" dt="2021-12-05T18:43:48.023" v="562" actId="1076"/>
          <ac:spMkLst>
            <pc:docMk/>
            <pc:sldMk cId="2890810441" sldId="256"/>
            <ac:spMk id="2" creationId="{00000000-0000-0000-0000-000000000000}"/>
          </ac:spMkLst>
        </pc:spChg>
        <pc:spChg chg="del">
          <ac:chgData name="Vicente Sobral" userId="f806f8777e17721f" providerId="LiveId" clId="{E3817B38-5C60-4B0A-8595-1EA3B5F16F0A}" dt="2021-12-05T18:13:56.814" v="0" actId="478"/>
          <ac:spMkLst>
            <pc:docMk/>
            <pc:sldMk cId="2890810441" sldId="256"/>
            <ac:spMk id="3" creationId="{00000000-0000-0000-0000-000000000000}"/>
          </ac:spMkLst>
        </pc:spChg>
        <pc:spChg chg="add del mod">
          <ac:chgData name="Vicente Sobral" userId="f806f8777e17721f" providerId="LiveId" clId="{E3817B38-5C60-4B0A-8595-1EA3B5F16F0A}" dt="2021-12-05T18:57:11.807" v="564" actId="478"/>
          <ac:spMkLst>
            <pc:docMk/>
            <pc:sldMk cId="2890810441" sldId="256"/>
            <ac:spMk id="3" creationId="{C0D7AA5C-2224-4D44-8874-4940CAC81B0C}"/>
          </ac:spMkLst>
        </pc:spChg>
        <pc:graphicFrameChg chg="add del mod">
          <ac:chgData name="Vicente Sobral" userId="f806f8777e17721f" providerId="LiveId" clId="{E3817B38-5C60-4B0A-8595-1EA3B5F16F0A}" dt="2021-12-05T18:32:47.879" v="275"/>
          <ac:graphicFrameMkLst>
            <pc:docMk/>
            <pc:sldMk cId="2890810441" sldId="256"/>
            <ac:graphicFrameMk id="4" creationId="{D0FE29B6-B724-4503-B51C-8E5A7C5B1AEA}"/>
          </ac:graphicFrameMkLst>
        </pc:graphicFrameChg>
        <pc:graphicFrameChg chg="add del mod">
          <ac:chgData name="Vicente Sobral" userId="f806f8777e17721f" providerId="LiveId" clId="{E3817B38-5C60-4B0A-8595-1EA3B5F16F0A}" dt="2021-12-05T18:32:53.870" v="279"/>
          <ac:graphicFrameMkLst>
            <pc:docMk/>
            <pc:sldMk cId="2890810441" sldId="256"/>
            <ac:graphicFrameMk id="5" creationId="{CC7A64A5-C86D-47DA-9443-B2E4589DAD6A}"/>
          </ac:graphicFrameMkLst>
        </pc:graphicFrameChg>
        <pc:picChg chg="add mod">
          <ac:chgData name="Vicente Sobral" userId="f806f8777e17721f" providerId="LiveId" clId="{E3817B38-5C60-4B0A-8595-1EA3B5F16F0A}" dt="2021-12-05T18:26:21.978" v="70" actId="1076"/>
          <ac:picMkLst>
            <pc:docMk/>
            <pc:sldMk cId="2890810441" sldId="256"/>
            <ac:picMk id="1026" creationId="{6DA18B55-382E-48DB-A2AC-5332F0E81F12}"/>
          </ac:picMkLst>
        </pc:picChg>
      </pc:sldChg>
      <pc:sldChg chg="modSp mod">
        <pc:chgData name="Vicente Sobral" userId="f806f8777e17721f" providerId="LiveId" clId="{E3817B38-5C60-4B0A-8595-1EA3B5F16F0A}" dt="2021-12-05T18:43:39.847" v="561" actId="1076"/>
        <pc:sldMkLst>
          <pc:docMk/>
          <pc:sldMk cId="1727330077" sldId="257"/>
        </pc:sldMkLst>
        <pc:spChg chg="mod">
          <ac:chgData name="Vicente Sobral" userId="f806f8777e17721f" providerId="LiveId" clId="{E3817B38-5C60-4B0A-8595-1EA3B5F16F0A}" dt="2021-12-05T18:26:35.267" v="90" actId="20577"/>
          <ac:spMkLst>
            <pc:docMk/>
            <pc:sldMk cId="1727330077" sldId="257"/>
            <ac:spMk id="2" creationId="{00000000-0000-0000-0000-000000000000}"/>
          </ac:spMkLst>
        </pc:spChg>
        <pc:spChg chg="mod">
          <ac:chgData name="Vicente Sobral" userId="f806f8777e17721f" providerId="LiveId" clId="{E3817B38-5C60-4B0A-8595-1EA3B5F16F0A}" dt="2021-12-05T18:43:39.847" v="561" actId="1076"/>
          <ac:spMkLst>
            <pc:docMk/>
            <pc:sldMk cId="1727330077" sldId="257"/>
            <ac:spMk id="3" creationId="{00000000-0000-0000-0000-000000000000}"/>
          </ac:spMkLst>
        </pc:spChg>
      </pc:sldChg>
      <pc:sldChg chg="modSp mod">
        <pc:chgData name="Vicente Sobral" userId="f806f8777e17721f" providerId="LiveId" clId="{E3817B38-5C60-4B0A-8595-1EA3B5F16F0A}" dt="2021-12-05T18:34:47.637" v="336" actId="1076"/>
        <pc:sldMkLst>
          <pc:docMk/>
          <pc:sldMk cId="1300794968" sldId="258"/>
        </pc:sldMkLst>
        <pc:spChg chg="mod">
          <ac:chgData name="Vicente Sobral" userId="f806f8777e17721f" providerId="LiveId" clId="{E3817B38-5C60-4B0A-8595-1EA3B5F16F0A}" dt="2021-12-05T18:34:47.637" v="336" actId="1076"/>
          <ac:spMkLst>
            <pc:docMk/>
            <pc:sldMk cId="1300794968" sldId="258"/>
            <ac:spMk id="3" creationId="{00000000-0000-0000-0000-000000000000}"/>
          </ac:spMkLst>
        </pc:spChg>
      </pc:sldChg>
      <pc:sldChg chg="mod modShow">
        <pc:chgData name="Vicente Sobral" userId="f806f8777e17721f" providerId="LiveId" clId="{E3817B38-5C60-4B0A-8595-1EA3B5F16F0A}" dt="2021-12-05T18:35:02.550" v="337" actId="729"/>
        <pc:sldMkLst>
          <pc:docMk/>
          <pc:sldMk cId="421585053" sldId="259"/>
        </pc:sldMkLst>
      </pc:sldChg>
      <pc:sldChg chg="mod modShow">
        <pc:chgData name="Vicente Sobral" userId="f806f8777e17721f" providerId="LiveId" clId="{E3817B38-5C60-4B0A-8595-1EA3B5F16F0A}" dt="2021-12-05T18:35:02.550" v="337" actId="729"/>
        <pc:sldMkLst>
          <pc:docMk/>
          <pc:sldMk cId="2341164737" sldId="260"/>
        </pc:sldMkLst>
      </pc:sldChg>
      <pc:sldChg chg="mod modShow">
        <pc:chgData name="Vicente Sobral" userId="f806f8777e17721f" providerId="LiveId" clId="{E3817B38-5C60-4B0A-8595-1EA3B5F16F0A}" dt="2021-12-05T18:35:02.550" v="337" actId="729"/>
        <pc:sldMkLst>
          <pc:docMk/>
          <pc:sldMk cId="1937275760" sldId="261"/>
        </pc:sldMkLst>
      </pc:sldChg>
      <pc:sldChg chg="modSp mod modAnim">
        <pc:chgData name="Vicente Sobral" userId="f806f8777e17721f" providerId="LiveId" clId="{E3817B38-5C60-4B0A-8595-1EA3B5F16F0A}" dt="2021-12-05T18:39:41.672" v="375" actId="1076"/>
        <pc:sldMkLst>
          <pc:docMk/>
          <pc:sldMk cId="1716318102" sldId="262"/>
        </pc:sldMkLst>
        <pc:spChg chg="mod">
          <ac:chgData name="Vicente Sobral" userId="f806f8777e17721f" providerId="LiveId" clId="{E3817B38-5C60-4B0A-8595-1EA3B5F16F0A}" dt="2021-12-05T18:36:59.160" v="347" actId="403"/>
          <ac:spMkLst>
            <pc:docMk/>
            <pc:sldMk cId="1716318102" sldId="262"/>
            <ac:spMk id="3" creationId="{00000000-0000-0000-0000-000000000000}"/>
          </ac:spMkLst>
        </pc:spChg>
        <pc:picChg chg="mod">
          <ac:chgData name="Vicente Sobral" userId="f806f8777e17721f" providerId="LiveId" clId="{E3817B38-5C60-4B0A-8595-1EA3B5F16F0A}" dt="2021-12-05T18:39:41.672" v="375" actId="1076"/>
          <ac:picMkLst>
            <pc:docMk/>
            <pc:sldMk cId="1716318102" sldId="262"/>
            <ac:picMk id="1026" creationId="{00000000-0000-0000-0000-000000000000}"/>
          </ac:picMkLst>
        </pc:picChg>
        <pc:picChg chg="mod">
          <ac:chgData name="Vicente Sobral" userId="f806f8777e17721f" providerId="LiveId" clId="{E3817B38-5C60-4B0A-8595-1EA3B5F16F0A}" dt="2021-12-05T18:39:32.428" v="373" actId="1076"/>
          <ac:picMkLst>
            <pc:docMk/>
            <pc:sldMk cId="1716318102" sldId="262"/>
            <ac:picMk id="1027" creationId="{00000000-0000-0000-0000-000000000000}"/>
          </ac:picMkLst>
        </pc:picChg>
        <pc:picChg chg="mod">
          <ac:chgData name="Vicente Sobral" userId="f806f8777e17721f" providerId="LiveId" clId="{E3817B38-5C60-4B0A-8595-1EA3B5F16F0A}" dt="2021-12-05T18:39:34.301" v="374" actId="1076"/>
          <ac:picMkLst>
            <pc:docMk/>
            <pc:sldMk cId="1716318102" sldId="262"/>
            <ac:picMk id="1028" creationId="{00000000-0000-0000-0000-000000000000}"/>
          </ac:picMkLst>
        </pc:picChg>
        <pc:picChg chg="mod">
          <ac:chgData name="Vicente Sobral" userId="f806f8777e17721f" providerId="LiveId" clId="{E3817B38-5C60-4B0A-8595-1EA3B5F16F0A}" dt="2021-12-05T18:38:51.768" v="365" actId="1076"/>
          <ac:picMkLst>
            <pc:docMk/>
            <pc:sldMk cId="1716318102" sldId="262"/>
            <ac:picMk id="1029"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67B3EAA-BFF7-46AA-9ADF-6A224165947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BC3C1ADC-7E1B-4568-99E6-EE6B7081AC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4152-6138-44E0-86A9-39EB930012CA}" type="datetimeFigureOut">
              <a:rPr lang="en-GB" smtClean="0"/>
              <a:t>29/01/2022</a:t>
            </a:fld>
            <a:endParaRPr lang="en-GB"/>
          </a:p>
        </p:txBody>
      </p:sp>
      <p:sp>
        <p:nvSpPr>
          <p:cNvPr id="4" name="Footer Placeholder 3">
            <a:extLst>
              <a:ext uri="{FF2B5EF4-FFF2-40B4-BE49-F238E27FC236}">
                <a16:creationId xmlns:a16="http://schemas.microsoft.com/office/drawing/2014/main" id="{52128D82-B0D1-4A3C-8463-931DC1CB50C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0B897EED-5146-40C8-95FA-05C8CAC0EE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C70235-53BD-4F8A-AB01-31A077F23459}" type="slidenum">
              <a:rPr lang="en-GB" smtClean="0"/>
              <a:t>‹nº›</a:t>
            </a:fld>
            <a:endParaRPr lang="en-GB"/>
          </a:p>
        </p:txBody>
      </p:sp>
    </p:spTree>
    <p:extLst>
      <p:ext uri="{BB962C8B-B14F-4D97-AF65-F5344CB8AC3E}">
        <p14:creationId xmlns:p14="http://schemas.microsoft.com/office/powerpoint/2010/main" val="1597099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F50728-C6D3-4B42-B453-BF3E1087F2FD}" type="datetimeFigureOut">
              <a:rPr lang="en-GB" smtClean="0"/>
              <a:t>29/01/2022</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FAF3D1-FA31-43E5-953F-59A12A958258}" type="slidenum">
              <a:rPr lang="en-GB" smtClean="0"/>
              <a:t>‹nº›</a:t>
            </a:fld>
            <a:endParaRPr lang="en-GB"/>
          </a:p>
        </p:txBody>
      </p:sp>
    </p:spTree>
    <p:extLst>
      <p:ext uri="{BB962C8B-B14F-4D97-AF65-F5344CB8AC3E}">
        <p14:creationId xmlns:p14="http://schemas.microsoft.com/office/powerpoint/2010/main" val="3800494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10BEFFB0-0CBA-416E-AB35-81D5FF7FECE4}" type="datetime1">
              <a:rPr lang="en-GB" smtClean="0"/>
              <a:t>29/01/2022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08C8F2-9380-466F-B26F-E9386FE65C6A}" type="slidenum">
              <a:rPr lang="en-GB" smtClean="0"/>
              <a:t>‹nº›</a:t>
            </a:fld>
            <a:endParaRPr lang="en-GB"/>
          </a:p>
        </p:txBody>
      </p:sp>
    </p:spTree>
    <p:extLst>
      <p:ext uri="{BB962C8B-B14F-4D97-AF65-F5344CB8AC3E}">
        <p14:creationId xmlns:p14="http://schemas.microsoft.com/office/powerpoint/2010/main" val="3431282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85B9052-FC80-4F81-AF33-575E650CE16A}" type="datetime1">
              <a:rPr lang="en-GB" smtClean="0"/>
              <a:t>29/01/2022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08C8F2-9380-466F-B26F-E9386FE65C6A}" type="slidenum">
              <a:rPr lang="en-GB" smtClean="0"/>
              <a:t>‹nº›</a:t>
            </a:fld>
            <a:endParaRPr lang="en-GB"/>
          </a:p>
        </p:txBody>
      </p:sp>
    </p:spTree>
    <p:extLst>
      <p:ext uri="{BB962C8B-B14F-4D97-AF65-F5344CB8AC3E}">
        <p14:creationId xmlns:p14="http://schemas.microsoft.com/office/powerpoint/2010/main" val="2467141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8EFF180-EE8F-4D97-86E8-705E5C10A054}" type="datetime1">
              <a:rPr lang="en-GB" smtClean="0"/>
              <a:t>29/01/2022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08C8F2-9380-466F-B26F-E9386FE65C6A}" type="slidenum">
              <a:rPr lang="en-GB" smtClean="0"/>
              <a:t>‹nº›</a:t>
            </a:fld>
            <a:endParaRPr lang="en-GB"/>
          </a:p>
        </p:txBody>
      </p:sp>
    </p:spTree>
    <p:extLst>
      <p:ext uri="{BB962C8B-B14F-4D97-AF65-F5344CB8AC3E}">
        <p14:creationId xmlns:p14="http://schemas.microsoft.com/office/powerpoint/2010/main" val="2977654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92F48C0-D850-43EC-B3A4-B05B02CD3827}" type="datetime1">
              <a:rPr lang="en-GB" smtClean="0"/>
              <a:t>29/01/2022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08C8F2-9380-466F-B26F-E9386FE65C6A}" type="slidenum">
              <a:rPr lang="en-GB" smtClean="0"/>
              <a:t>‹nº›</a:t>
            </a:fld>
            <a:endParaRPr lang="en-GB"/>
          </a:p>
        </p:txBody>
      </p:sp>
    </p:spTree>
    <p:extLst>
      <p:ext uri="{BB962C8B-B14F-4D97-AF65-F5344CB8AC3E}">
        <p14:creationId xmlns:p14="http://schemas.microsoft.com/office/powerpoint/2010/main" val="635134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EF5B94-0F74-4B7F-A23E-F14F7137634A}" type="datetime1">
              <a:rPr lang="en-GB" smtClean="0"/>
              <a:t>29/01/2022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08C8F2-9380-466F-B26F-E9386FE65C6A}" type="slidenum">
              <a:rPr lang="en-GB" smtClean="0"/>
              <a:t>‹nº›</a:t>
            </a:fld>
            <a:endParaRPr lang="en-GB"/>
          </a:p>
        </p:txBody>
      </p:sp>
    </p:spTree>
    <p:extLst>
      <p:ext uri="{BB962C8B-B14F-4D97-AF65-F5344CB8AC3E}">
        <p14:creationId xmlns:p14="http://schemas.microsoft.com/office/powerpoint/2010/main" val="720302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95327B58-112B-46D4-83CD-91FA7C73F661}" type="datetime1">
              <a:rPr lang="en-GB" smtClean="0"/>
              <a:t>29/01/2022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08C8F2-9380-466F-B26F-E9386FE65C6A}" type="slidenum">
              <a:rPr lang="en-GB" smtClean="0"/>
              <a:t>‹nº›</a:t>
            </a:fld>
            <a:endParaRPr lang="en-GB"/>
          </a:p>
        </p:txBody>
      </p:sp>
    </p:spTree>
    <p:extLst>
      <p:ext uri="{BB962C8B-B14F-4D97-AF65-F5344CB8AC3E}">
        <p14:creationId xmlns:p14="http://schemas.microsoft.com/office/powerpoint/2010/main" val="3037410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F4607B8C-1069-4630-B8E8-905B31D908F0}" type="datetime1">
              <a:rPr lang="en-GB" smtClean="0"/>
              <a:t>29/01/2022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408C8F2-9380-466F-B26F-E9386FE65C6A}" type="slidenum">
              <a:rPr lang="en-GB" smtClean="0"/>
              <a:t>‹nº›</a:t>
            </a:fld>
            <a:endParaRPr lang="en-GB"/>
          </a:p>
        </p:txBody>
      </p:sp>
    </p:spTree>
    <p:extLst>
      <p:ext uri="{BB962C8B-B14F-4D97-AF65-F5344CB8AC3E}">
        <p14:creationId xmlns:p14="http://schemas.microsoft.com/office/powerpoint/2010/main" val="11755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F936AD0C-B091-4210-8F82-93192E1793BB}" type="datetime1">
              <a:rPr lang="en-GB" smtClean="0"/>
              <a:t>29/01/2022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408C8F2-9380-466F-B26F-E9386FE65C6A}" type="slidenum">
              <a:rPr lang="en-GB" smtClean="0"/>
              <a:t>‹nº›</a:t>
            </a:fld>
            <a:endParaRPr lang="en-GB"/>
          </a:p>
        </p:txBody>
      </p:sp>
    </p:spTree>
    <p:extLst>
      <p:ext uri="{BB962C8B-B14F-4D97-AF65-F5344CB8AC3E}">
        <p14:creationId xmlns:p14="http://schemas.microsoft.com/office/powerpoint/2010/main" val="296339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E5D452-8867-47A6-AE8B-AD59FAB38778}" type="datetime1">
              <a:rPr lang="en-GB" smtClean="0"/>
              <a:t>29/01/2022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408C8F2-9380-466F-B26F-E9386FE65C6A}" type="slidenum">
              <a:rPr lang="en-GB" smtClean="0"/>
              <a:t>‹nº›</a:t>
            </a:fld>
            <a:endParaRPr lang="en-GB"/>
          </a:p>
        </p:txBody>
      </p:sp>
    </p:spTree>
    <p:extLst>
      <p:ext uri="{BB962C8B-B14F-4D97-AF65-F5344CB8AC3E}">
        <p14:creationId xmlns:p14="http://schemas.microsoft.com/office/powerpoint/2010/main" val="2472048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B10379-8C72-4BF6-835C-4AB9B77C9CED}" type="datetime1">
              <a:rPr lang="en-GB" smtClean="0"/>
              <a:t>29/01/2022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08C8F2-9380-466F-B26F-E9386FE65C6A}" type="slidenum">
              <a:rPr lang="en-GB" smtClean="0"/>
              <a:t>‹nº›</a:t>
            </a:fld>
            <a:endParaRPr lang="en-GB"/>
          </a:p>
        </p:txBody>
      </p:sp>
    </p:spTree>
    <p:extLst>
      <p:ext uri="{BB962C8B-B14F-4D97-AF65-F5344CB8AC3E}">
        <p14:creationId xmlns:p14="http://schemas.microsoft.com/office/powerpoint/2010/main" val="3587754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983137-2ED9-441A-9659-4282B3DCE17E}" type="datetime1">
              <a:rPr lang="en-GB" smtClean="0"/>
              <a:t>29/01/2022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08C8F2-9380-466F-B26F-E9386FE65C6A}" type="slidenum">
              <a:rPr lang="en-GB" smtClean="0"/>
              <a:t>‹nº›</a:t>
            </a:fld>
            <a:endParaRPr lang="en-GB"/>
          </a:p>
        </p:txBody>
      </p:sp>
    </p:spTree>
    <p:extLst>
      <p:ext uri="{BB962C8B-B14F-4D97-AF65-F5344CB8AC3E}">
        <p14:creationId xmlns:p14="http://schemas.microsoft.com/office/powerpoint/2010/main" val="4287493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7D7280-88F2-4C06-8A1E-FFD621E8936F}" type="datetime1">
              <a:rPr lang="en-GB" smtClean="0"/>
              <a:t>29/01/2022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08C8F2-9380-466F-B26F-E9386FE65C6A}" type="slidenum">
              <a:rPr lang="en-GB" smtClean="0"/>
              <a:t>‹nº›</a:t>
            </a:fld>
            <a:endParaRPr lang="en-GB"/>
          </a:p>
        </p:txBody>
      </p:sp>
    </p:spTree>
    <p:extLst>
      <p:ext uri="{BB962C8B-B14F-4D97-AF65-F5344CB8AC3E}">
        <p14:creationId xmlns:p14="http://schemas.microsoft.com/office/powerpoint/2010/main" val="3515981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212976"/>
            <a:ext cx="7772400" cy="1470025"/>
          </a:xfrm>
        </p:spPr>
        <p:txBody>
          <a:bodyPr>
            <a:normAutofit fontScale="90000"/>
          </a:bodyPr>
          <a:lstStyle/>
          <a:p>
            <a:r>
              <a:rPr lang="pt-PT" sz="3600" dirty="0" err="1">
                <a:latin typeface="Franklin Gothic Medium" panose="020B0603020102020204" pitchFamily="34" charset="0"/>
                <a:ea typeface="Cambria" panose="02040503050406030204" pitchFamily="18" charset="0"/>
                <a:cs typeface="Times New Roman" panose="02020603050405020304" pitchFamily="18" charset="0"/>
              </a:rPr>
              <a:t>Myocardial</a:t>
            </a:r>
            <a:r>
              <a:rPr lang="pt-PT" sz="3600" dirty="0">
                <a:latin typeface="Franklin Gothic Medium" panose="020B0603020102020204" pitchFamily="34" charset="0"/>
                <a:ea typeface="Cambria" panose="02040503050406030204" pitchFamily="18" charset="0"/>
                <a:cs typeface="Times New Roman" panose="02020603050405020304" pitchFamily="18" charset="0"/>
              </a:rPr>
              <a:t> </a:t>
            </a:r>
            <a:r>
              <a:rPr lang="pt-PT" sz="3600" dirty="0" err="1">
                <a:latin typeface="Franklin Gothic Medium" panose="020B0603020102020204" pitchFamily="34" charset="0"/>
                <a:ea typeface="Cambria" panose="02040503050406030204" pitchFamily="18" charset="0"/>
                <a:cs typeface="Times New Roman" panose="02020603050405020304" pitchFamily="18" charset="0"/>
              </a:rPr>
              <a:t>Infarction</a:t>
            </a:r>
            <a:r>
              <a:rPr lang="pt-PT" sz="3600" dirty="0">
                <a:latin typeface="Franklin Gothic Medium" panose="020B0603020102020204" pitchFamily="34" charset="0"/>
                <a:ea typeface="Cambria" panose="02040503050406030204" pitchFamily="18" charset="0"/>
                <a:cs typeface="Times New Roman" panose="02020603050405020304" pitchFamily="18" charset="0"/>
              </a:rPr>
              <a:t> </a:t>
            </a:r>
            <a:r>
              <a:rPr lang="pt-PT" sz="3600" dirty="0" err="1">
                <a:latin typeface="Franklin Gothic Medium" panose="020B0603020102020204" pitchFamily="34" charset="0"/>
                <a:ea typeface="Cambria" panose="02040503050406030204" pitchFamily="18" charset="0"/>
                <a:cs typeface="Times New Roman" panose="02020603050405020304" pitchFamily="18" charset="0"/>
              </a:rPr>
              <a:t>Complications</a:t>
            </a:r>
            <a:r>
              <a:rPr lang="pt-PT" sz="3600" dirty="0">
                <a:latin typeface="Franklin Gothic Medium" panose="020B0603020102020204" pitchFamily="34" charset="0"/>
                <a:ea typeface="Cambria" panose="02040503050406030204" pitchFamily="18" charset="0"/>
                <a:cs typeface="Times New Roman" panose="02020603050405020304" pitchFamily="18" charset="0"/>
              </a:rPr>
              <a:t> </a:t>
            </a:r>
            <a:br>
              <a:rPr lang="pt-PT" sz="3600" dirty="0">
                <a:latin typeface="Franklin Gothic Medium" panose="020B0603020102020204" pitchFamily="34" charset="0"/>
                <a:ea typeface="Cambria" panose="02040503050406030204" pitchFamily="18" charset="0"/>
                <a:cs typeface="Times New Roman" panose="02020603050405020304" pitchFamily="18" charset="0"/>
              </a:rPr>
            </a:br>
            <a:r>
              <a:rPr lang="pt-PT" sz="2800" dirty="0">
                <a:latin typeface="Franklin Gothic Medium" panose="020B0603020102020204" pitchFamily="34" charset="0"/>
                <a:ea typeface="Cambria" panose="02040503050406030204" pitchFamily="18" charset="0"/>
                <a:cs typeface="Times New Roman" panose="02020603050405020304" pitchFamily="18" charset="0"/>
              </a:rPr>
              <a:t>Final </a:t>
            </a:r>
            <a:r>
              <a:rPr lang="pt-PT" sz="2800" dirty="0" err="1">
                <a:latin typeface="Franklin Gothic Medium" panose="020B0603020102020204" pitchFamily="34" charset="0"/>
                <a:ea typeface="Cambria" panose="02040503050406030204" pitchFamily="18" charset="0"/>
                <a:cs typeface="Times New Roman" panose="02020603050405020304" pitchFamily="18" charset="0"/>
              </a:rPr>
              <a:t>Presentation</a:t>
            </a:r>
            <a:br>
              <a:rPr lang="pt-PT" sz="2800" dirty="0"/>
            </a:br>
            <a:br>
              <a:rPr lang="pt-PT" sz="2200" dirty="0"/>
            </a:br>
            <a:br>
              <a:rPr lang="pt-PT" sz="2200" dirty="0"/>
            </a:br>
            <a:br>
              <a:rPr lang="pt-PT" sz="2200" dirty="0"/>
            </a:br>
            <a:br>
              <a:rPr lang="pt-PT" sz="2200" dirty="0"/>
            </a:br>
            <a:br>
              <a:rPr lang="pt-PT" sz="2200" dirty="0"/>
            </a:br>
            <a:br>
              <a:rPr lang="pt-PT" sz="2200" dirty="0"/>
            </a:br>
            <a:r>
              <a:rPr lang="pt-PT" sz="2000" dirty="0" err="1">
                <a:solidFill>
                  <a:srgbClr val="00B0F0"/>
                </a:solidFill>
                <a:latin typeface="Franklin Gothic Medium" panose="020B0603020102020204" pitchFamily="34" charset="0"/>
              </a:rPr>
              <a:t>Multivariate</a:t>
            </a:r>
            <a:r>
              <a:rPr lang="pt-PT" sz="2000" dirty="0">
                <a:solidFill>
                  <a:srgbClr val="00B0F0"/>
                </a:solidFill>
                <a:latin typeface="Franklin Gothic Medium" panose="020B0603020102020204" pitchFamily="34" charset="0"/>
              </a:rPr>
              <a:t> </a:t>
            </a:r>
            <a:r>
              <a:rPr lang="pt-PT" sz="2000" dirty="0" err="1">
                <a:solidFill>
                  <a:srgbClr val="00B0F0"/>
                </a:solidFill>
                <a:latin typeface="Franklin Gothic Medium" panose="020B0603020102020204" pitchFamily="34" charset="0"/>
              </a:rPr>
              <a:t>Analysis</a:t>
            </a:r>
            <a:br>
              <a:rPr lang="pt-PT" sz="2000" dirty="0">
                <a:solidFill>
                  <a:srgbClr val="00B0F0"/>
                </a:solidFill>
              </a:rPr>
            </a:br>
            <a:r>
              <a:rPr lang="pt-PT" sz="1600" dirty="0">
                <a:latin typeface="Franklin Gothic Book" panose="020B0503020102020204" pitchFamily="34" charset="0"/>
              </a:rPr>
              <a:t>Prof. Maria do Rosário Silva</a:t>
            </a:r>
            <a:br>
              <a:rPr lang="pt-PT" sz="2000" dirty="0">
                <a:solidFill>
                  <a:srgbClr val="00B0F0"/>
                </a:solidFill>
              </a:rPr>
            </a:br>
            <a:br>
              <a:rPr lang="pt-PT" sz="2000" dirty="0">
                <a:solidFill>
                  <a:srgbClr val="00B0F0"/>
                </a:solidFill>
              </a:rPr>
            </a:br>
            <a:br>
              <a:rPr lang="pt-PT" sz="2000" dirty="0">
                <a:latin typeface="Franklin Gothic Book" panose="020B0503020102020204" pitchFamily="34" charset="0"/>
              </a:rPr>
            </a:br>
            <a:r>
              <a:rPr lang="pt-PT" sz="1100" dirty="0">
                <a:latin typeface="Franklin Gothic Book" panose="020B0503020102020204" pitchFamily="34" charset="0"/>
              </a:rPr>
              <a:t>Edgar Varela | 86769​</a:t>
            </a:r>
            <a:br>
              <a:rPr lang="pt-PT" sz="1100" dirty="0">
                <a:latin typeface="Franklin Gothic Book" panose="020B0503020102020204" pitchFamily="34" charset="0"/>
              </a:rPr>
            </a:br>
            <a:r>
              <a:rPr lang="pt-PT" sz="1100" dirty="0">
                <a:latin typeface="Franklin Gothic Book" panose="020B0503020102020204" pitchFamily="34" charset="0"/>
              </a:rPr>
              <a:t>Marisa Pereira | 88174​</a:t>
            </a:r>
            <a:br>
              <a:rPr lang="pt-PT" sz="1100" dirty="0">
                <a:latin typeface="Franklin Gothic Book" panose="020B0503020102020204" pitchFamily="34" charset="0"/>
              </a:rPr>
            </a:br>
            <a:r>
              <a:rPr lang="pt-PT" sz="1100" dirty="0">
                <a:latin typeface="Franklin Gothic Book" panose="020B0503020102020204" pitchFamily="34" charset="0"/>
              </a:rPr>
              <a:t>Ricardo Simões | 93674 ​</a:t>
            </a:r>
            <a:br>
              <a:rPr lang="pt-PT" sz="1100" dirty="0">
                <a:latin typeface="Franklin Gothic Book" panose="020B0503020102020204" pitchFamily="34" charset="0"/>
              </a:rPr>
            </a:br>
            <a:r>
              <a:rPr lang="pt-PT" sz="1100" dirty="0" err="1">
                <a:latin typeface="Franklin Gothic Book" panose="020B0503020102020204" pitchFamily="34" charset="0"/>
              </a:rPr>
              <a:t>Théo</a:t>
            </a:r>
            <a:r>
              <a:rPr lang="pt-PT" sz="1100" dirty="0">
                <a:latin typeface="Franklin Gothic Book" panose="020B0503020102020204" pitchFamily="34" charset="0"/>
              </a:rPr>
              <a:t> </a:t>
            </a:r>
            <a:r>
              <a:rPr lang="pt-PT" sz="1100" dirty="0" err="1">
                <a:latin typeface="Franklin Gothic Book" panose="020B0503020102020204" pitchFamily="34" charset="0"/>
              </a:rPr>
              <a:t>Di</a:t>
            </a:r>
            <a:r>
              <a:rPr lang="pt-PT" sz="1100" dirty="0">
                <a:latin typeface="Franklin Gothic Book" panose="020B0503020102020204" pitchFamily="34" charset="0"/>
              </a:rPr>
              <a:t> </a:t>
            </a:r>
            <a:r>
              <a:rPr lang="pt-PT" sz="1100" dirty="0" err="1">
                <a:latin typeface="Franklin Gothic Book" panose="020B0503020102020204" pitchFamily="34" charset="0"/>
              </a:rPr>
              <a:t>Piazza</a:t>
            </a:r>
            <a:r>
              <a:rPr lang="pt-PT" sz="1100" dirty="0">
                <a:latin typeface="Franklin Gothic Book" panose="020B0503020102020204" pitchFamily="34" charset="0"/>
              </a:rPr>
              <a:t> | 101420 ​</a:t>
            </a:r>
            <a:br>
              <a:rPr lang="pt-PT" sz="1100" dirty="0">
                <a:latin typeface="Franklin Gothic Book" panose="020B0503020102020204" pitchFamily="34" charset="0"/>
              </a:rPr>
            </a:br>
            <a:r>
              <a:rPr lang="pt-PT" sz="1100" dirty="0">
                <a:latin typeface="Franklin Gothic Book" panose="020B0503020102020204" pitchFamily="34" charset="0"/>
              </a:rPr>
              <a:t>Vicente Sobral | 102134</a:t>
            </a:r>
            <a:endParaRPr lang="en-GB" sz="3600" dirty="0">
              <a:latin typeface="Franklin Gothic Book" panose="020B0503020102020204" pitchFamily="34" charset="0"/>
            </a:endParaRPr>
          </a:p>
        </p:txBody>
      </p:sp>
      <p:sp>
        <p:nvSpPr>
          <p:cNvPr id="6" name="Rectangle 5">
            <a:extLst>
              <a:ext uri="{FF2B5EF4-FFF2-40B4-BE49-F238E27FC236}">
                <a16:creationId xmlns:a16="http://schemas.microsoft.com/office/drawing/2014/main" id="{18DC968C-0C4A-44D3-9B9A-A495F782AF2E}"/>
              </a:ext>
            </a:extLst>
          </p:cNvPr>
          <p:cNvSpPr/>
          <p:nvPr/>
        </p:nvSpPr>
        <p:spPr>
          <a:xfrm>
            <a:off x="0" y="6669360"/>
            <a:ext cx="9144000" cy="18864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8" name="Picture 4" descr="ekg electrocardiogram monitor pulse - Free SVG Image &amp;amp; Icon. | Pulse  tattoo, Compass tattoo design, Image icon">
            <a:extLst>
              <a:ext uri="{FF2B5EF4-FFF2-40B4-BE49-F238E27FC236}">
                <a16:creationId xmlns:a16="http://schemas.microsoft.com/office/drawing/2014/main" id="{7A485A0A-FBEA-48AD-85F6-6DB4BA492069}"/>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699792" y="2838636"/>
            <a:ext cx="1574304" cy="118072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ekg electrocardiogram monitor pulse - Free SVG Image &amp;amp; Icon. | Pulse  tattoo, Compass tattoo design, Image icon">
            <a:extLst>
              <a:ext uri="{FF2B5EF4-FFF2-40B4-BE49-F238E27FC236}">
                <a16:creationId xmlns:a16="http://schemas.microsoft.com/office/drawing/2014/main" id="{F23E5794-7389-4F5F-B066-C98B156279BA}"/>
              </a:ext>
            </a:extLst>
          </p:cNvPr>
          <p:cNvPicPr>
            <a:picLocks noChangeAspect="1" noChangeArrowheads="1"/>
          </p:cNvPicPr>
          <p:nvPr/>
        </p:nvPicPr>
        <p:blipFill rotWithShape="1">
          <a:blip r:embed="rId2">
            <a:lum bright="70000" contrast="-70000"/>
            <a:extLst>
              <a:ext uri="{28A0092B-C50C-407E-A947-70E740481C1C}">
                <a14:useLocalDpi xmlns:a14="http://schemas.microsoft.com/office/drawing/2010/main" val="0"/>
              </a:ext>
            </a:extLst>
          </a:blip>
          <a:srcRect l="73183"/>
          <a:stretch/>
        </p:blipFill>
        <p:spPr bwMode="auto">
          <a:xfrm>
            <a:off x="4274096" y="2831486"/>
            <a:ext cx="427289" cy="119502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ekg electrocardiogram monitor pulse - Free SVG Image &amp;amp; Icon. | Pulse  tattoo, Compass tattoo design, Image icon">
            <a:extLst>
              <a:ext uri="{FF2B5EF4-FFF2-40B4-BE49-F238E27FC236}">
                <a16:creationId xmlns:a16="http://schemas.microsoft.com/office/drawing/2014/main" id="{EB2CCF63-5985-4D23-8A9F-9E818ABE426B}"/>
              </a:ext>
            </a:extLst>
          </p:cNvPr>
          <p:cNvPicPr>
            <a:picLocks noChangeAspect="1" noChangeArrowheads="1"/>
          </p:cNvPicPr>
          <p:nvPr/>
        </p:nvPicPr>
        <p:blipFill rotWithShape="1">
          <a:blip r:embed="rId2">
            <a:lum bright="70000" contrast="-70000"/>
            <a:extLst>
              <a:ext uri="{28A0092B-C50C-407E-A947-70E740481C1C}">
                <a14:useLocalDpi xmlns:a14="http://schemas.microsoft.com/office/drawing/2010/main" val="0"/>
              </a:ext>
            </a:extLst>
          </a:blip>
          <a:srcRect l="73183"/>
          <a:stretch/>
        </p:blipFill>
        <p:spPr bwMode="auto">
          <a:xfrm>
            <a:off x="4688572" y="2831486"/>
            <a:ext cx="1662256" cy="119502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ekg electrocardiogram monitor pulse - Free SVG Image &amp;amp; Icon. | Pulse  tattoo, Compass tattoo design, Image icon">
            <a:extLst>
              <a:ext uri="{FF2B5EF4-FFF2-40B4-BE49-F238E27FC236}">
                <a16:creationId xmlns:a16="http://schemas.microsoft.com/office/drawing/2014/main" id="{E9AD8EB6-44BA-4786-92D4-7FDE32367AA3}"/>
              </a:ext>
            </a:extLst>
          </p:cNvPr>
          <p:cNvPicPr>
            <a:picLocks noChangeAspect="1" noChangeArrowheads="1"/>
          </p:cNvPicPr>
          <p:nvPr/>
        </p:nvPicPr>
        <p:blipFill rotWithShape="1">
          <a:blip r:embed="rId2">
            <a:lum bright="70000" contrast="-70000"/>
            <a:extLst>
              <a:ext uri="{28A0092B-C50C-407E-A947-70E740481C1C}">
                <a14:useLocalDpi xmlns:a14="http://schemas.microsoft.com/office/drawing/2010/main" val="0"/>
              </a:ext>
            </a:extLst>
          </a:blip>
          <a:srcRect l="73183"/>
          <a:stretch/>
        </p:blipFill>
        <p:spPr bwMode="auto">
          <a:xfrm>
            <a:off x="-165720" y="2825673"/>
            <a:ext cx="2865512" cy="119502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ekg electrocardiogram monitor pulse - Free SVG Image &amp;amp; Icon. | Pulse  tattoo, Compass tattoo design, Image icon">
            <a:extLst>
              <a:ext uri="{FF2B5EF4-FFF2-40B4-BE49-F238E27FC236}">
                <a16:creationId xmlns:a16="http://schemas.microsoft.com/office/drawing/2014/main" id="{8690BEAE-1265-41FD-B738-582B2C90E828}"/>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6288088" y="2838636"/>
            <a:ext cx="1574304" cy="118072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ekg electrocardiogram monitor pulse - Free SVG Image &amp;amp; Icon. | Pulse  tattoo, Compass tattoo design, Image icon">
            <a:extLst>
              <a:ext uri="{FF2B5EF4-FFF2-40B4-BE49-F238E27FC236}">
                <a16:creationId xmlns:a16="http://schemas.microsoft.com/office/drawing/2014/main" id="{A0336433-C0A6-46FF-AC4D-C9857B3BBD23}"/>
              </a:ext>
            </a:extLst>
          </p:cNvPr>
          <p:cNvPicPr>
            <a:picLocks noChangeAspect="1" noChangeArrowheads="1"/>
          </p:cNvPicPr>
          <p:nvPr/>
        </p:nvPicPr>
        <p:blipFill rotWithShape="1">
          <a:blip r:embed="rId2">
            <a:lum bright="70000" contrast="-70000"/>
            <a:extLst>
              <a:ext uri="{28A0092B-C50C-407E-A947-70E740481C1C}">
                <a14:useLocalDpi xmlns:a14="http://schemas.microsoft.com/office/drawing/2010/main" val="0"/>
              </a:ext>
            </a:extLst>
          </a:blip>
          <a:srcRect l="73183"/>
          <a:stretch/>
        </p:blipFill>
        <p:spPr bwMode="auto">
          <a:xfrm>
            <a:off x="7677175" y="2824336"/>
            <a:ext cx="1662256" cy="1195028"/>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9DC3B545-DA9B-4262-BC9F-3AEC49BAD16B}"/>
              </a:ext>
            </a:extLst>
          </p:cNvPr>
          <p:cNvSpPr/>
          <p:nvPr/>
        </p:nvSpPr>
        <p:spPr>
          <a:xfrm>
            <a:off x="0" y="0"/>
            <a:ext cx="9144000" cy="731192"/>
          </a:xfrm>
          <a:prstGeom prst="rect">
            <a:avLst/>
          </a:prstGeom>
          <a:solidFill>
            <a:srgbClr val="0091C4"/>
          </a:solidFill>
          <a:ln>
            <a:solidFill>
              <a:srgbClr val="0091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Picture 2">
            <a:extLst>
              <a:ext uri="{FF2B5EF4-FFF2-40B4-BE49-F238E27FC236}">
                <a16:creationId xmlns:a16="http://schemas.microsoft.com/office/drawing/2014/main" id="{BD93080E-5727-4AD3-88B4-BEDDD1F6F7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376" y="286507"/>
            <a:ext cx="865790" cy="1048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810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D004AA-BABC-462D-A01C-A4E62ACE6547}"/>
              </a:ext>
            </a:extLst>
          </p:cNvPr>
          <p:cNvSpPr/>
          <p:nvPr/>
        </p:nvSpPr>
        <p:spPr>
          <a:xfrm>
            <a:off x="0" y="645"/>
            <a:ext cx="9144000" cy="731192"/>
          </a:xfrm>
          <a:prstGeom prst="rect">
            <a:avLst/>
          </a:prstGeom>
          <a:solidFill>
            <a:srgbClr val="0091C4"/>
          </a:solidFill>
          <a:ln>
            <a:solidFill>
              <a:srgbClr val="0091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1">
            <a:extLst>
              <a:ext uri="{FF2B5EF4-FFF2-40B4-BE49-F238E27FC236}">
                <a16:creationId xmlns:a16="http://schemas.microsoft.com/office/drawing/2014/main" id="{7344B4CC-9D0B-4612-A8D3-BF83FE4BC770}"/>
              </a:ext>
            </a:extLst>
          </p:cNvPr>
          <p:cNvSpPr txBox="1">
            <a:spLocks/>
          </p:cNvSpPr>
          <p:nvPr/>
        </p:nvSpPr>
        <p:spPr>
          <a:xfrm>
            <a:off x="457200" y="-205259"/>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solidFill>
                  <a:schemeClr val="bg1">
                    <a:lumMod val="75000"/>
                  </a:schemeClr>
                </a:solidFill>
                <a:latin typeface="Franklin Gothic Medium" panose="020B0603020102020204" pitchFamily="34" charset="0"/>
              </a:rPr>
              <a:t>Supervised Learning</a:t>
            </a:r>
          </a:p>
        </p:txBody>
      </p:sp>
      <p:sp>
        <p:nvSpPr>
          <p:cNvPr id="17" name="Rectangle 16">
            <a:extLst>
              <a:ext uri="{FF2B5EF4-FFF2-40B4-BE49-F238E27FC236}">
                <a16:creationId xmlns:a16="http://schemas.microsoft.com/office/drawing/2014/main" id="{6A51081B-7981-47CC-B795-105769C09FD9}"/>
              </a:ext>
            </a:extLst>
          </p:cNvPr>
          <p:cNvSpPr/>
          <p:nvPr/>
        </p:nvSpPr>
        <p:spPr>
          <a:xfrm>
            <a:off x="-6986" y="6650880"/>
            <a:ext cx="9144000" cy="23450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ontent Placeholder 2">
            <a:extLst>
              <a:ext uri="{FF2B5EF4-FFF2-40B4-BE49-F238E27FC236}">
                <a16:creationId xmlns:a16="http://schemas.microsoft.com/office/drawing/2014/main" id="{7AEA6F60-F777-4147-B371-F77FB5946B4D}"/>
              </a:ext>
            </a:extLst>
          </p:cNvPr>
          <p:cNvSpPr txBox="1">
            <a:spLocks/>
          </p:cNvSpPr>
          <p:nvPr/>
        </p:nvSpPr>
        <p:spPr>
          <a:xfrm>
            <a:off x="1242760" y="2159091"/>
            <a:ext cx="6197942"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2000" dirty="0">
                <a:latin typeface="Franklin Gothic Book" panose="020B0503020102020204" pitchFamily="34" charset="0"/>
              </a:rPr>
              <a:t>FAMD</a:t>
            </a:r>
          </a:p>
        </p:txBody>
      </p:sp>
      <p:sp>
        <p:nvSpPr>
          <p:cNvPr id="20" name="TextBox 19">
            <a:extLst>
              <a:ext uri="{FF2B5EF4-FFF2-40B4-BE49-F238E27FC236}">
                <a16:creationId xmlns:a16="http://schemas.microsoft.com/office/drawing/2014/main" id="{6DAEC371-E17A-4EFD-AF73-C65164053D0C}"/>
              </a:ext>
            </a:extLst>
          </p:cNvPr>
          <p:cNvSpPr txBox="1"/>
          <p:nvPr/>
        </p:nvSpPr>
        <p:spPr>
          <a:xfrm>
            <a:off x="456394" y="1270203"/>
            <a:ext cx="4588778"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b="1" dirty="0">
                <a:solidFill>
                  <a:prstClr val="white">
                    <a:lumMod val="85000"/>
                  </a:prstClr>
                </a:solidFill>
                <a:highlight>
                  <a:srgbClr val="0091C4"/>
                </a:highlight>
                <a:latin typeface="Calibri"/>
              </a:rPr>
              <a:t>Dimensionality Reduction</a:t>
            </a:r>
            <a:endParaRPr kumimoji="0" lang="en-GB" sz="2800" b="1" i="0" u="none" strike="noStrike" kern="1200" cap="none" spc="0" normalizeH="0" baseline="0" noProof="0" dirty="0">
              <a:ln>
                <a:noFill/>
              </a:ln>
              <a:solidFill>
                <a:prstClr val="white">
                  <a:lumMod val="85000"/>
                </a:prstClr>
              </a:solidFill>
              <a:effectLst/>
              <a:highlight>
                <a:srgbClr val="0091C4"/>
              </a:highlight>
              <a:uLnTx/>
              <a:uFillTx/>
              <a:latin typeface="Calibri"/>
              <a:ea typeface="+mn-ea"/>
              <a:cs typeface="+mn-cs"/>
            </a:endParaRPr>
          </a:p>
        </p:txBody>
      </p:sp>
      <p:pic>
        <p:nvPicPr>
          <p:cNvPr id="3" name="Picture 2">
            <a:extLst>
              <a:ext uri="{FF2B5EF4-FFF2-40B4-BE49-F238E27FC236}">
                <a16:creationId xmlns:a16="http://schemas.microsoft.com/office/drawing/2014/main" id="{EEABA4B6-DF37-4992-83E3-08584184360B}"/>
              </a:ext>
            </a:extLst>
          </p:cNvPr>
          <p:cNvPicPr>
            <a:picLocks noChangeAspect="1"/>
          </p:cNvPicPr>
          <p:nvPr/>
        </p:nvPicPr>
        <p:blipFill>
          <a:blip r:embed="rId2"/>
          <a:stretch>
            <a:fillRect/>
          </a:stretch>
        </p:blipFill>
        <p:spPr>
          <a:xfrm>
            <a:off x="4341731" y="2795009"/>
            <a:ext cx="4366267" cy="1442070"/>
          </a:xfrm>
          <a:prstGeom prst="rect">
            <a:avLst/>
          </a:prstGeom>
        </p:spPr>
      </p:pic>
      <p:pic>
        <p:nvPicPr>
          <p:cNvPr id="7" name="Picture 6">
            <a:extLst>
              <a:ext uri="{FF2B5EF4-FFF2-40B4-BE49-F238E27FC236}">
                <a16:creationId xmlns:a16="http://schemas.microsoft.com/office/drawing/2014/main" id="{BCD41562-729C-4074-9CC8-039EB4DBAB25}"/>
              </a:ext>
            </a:extLst>
          </p:cNvPr>
          <p:cNvPicPr>
            <a:picLocks noChangeAspect="1"/>
          </p:cNvPicPr>
          <p:nvPr/>
        </p:nvPicPr>
        <p:blipFill>
          <a:blip r:embed="rId3"/>
          <a:stretch>
            <a:fillRect/>
          </a:stretch>
        </p:blipFill>
        <p:spPr>
          <a:xfrm>
            <a:off x="4368181" y="4334761"/>
            <a:ext cx="4426403" cy="691625"/>
          </a:xfrm>
          <a:prstGeom prst="rect">
            <a:avLst/>
          </a:prstGeom>
        </p:spPr>
      </p:pic>
      <p:pic>
        <p:nvPicPr>
          <p:cNvPr id="9" name="Picture 8">
            <a:extLst>
              <a:ext uri="{FF2B5EF4-FFF2-40B4-BE49-F238E27FC236}">
                <a16:creationId xmlns:a16="http://schemas.microsoft.com/office/drawing/2014/main" id="{A270727C-2FAE-4103-9801-FBF7454EB047}"/>
              </a:ext>
            </a:extLst>
          </p:cNvPr>
          <p:cNvPicPr>
            <a:picLocks noChangeAspect="1"/>
          </p:cNvPicPr>
          <p:nvPr/>
        </p:nvPicPr>
        <p:blipFill>
          <a:blip r:embed="rId4"/>
          <a:stretch>
            <a:fillRect/>
          </a:stretch>
        </p:blipFill>
        <p:spPr>
          <a:xfrm>
            <a:off x="4341731" y="5073710"/>
            <a:ext cx="4390393" cy="1007320"/>
          </a:xfrm>
          <a:prstGeom prst="rect">
            <a:avLst/>
          </a:prstGeom>
        </p:spPr>
      </p:pic>
      <p:sp>
        <p:nvSpPr>
          <p:cNvPr id="11" name="Slide Number Placeholder 10">
            <a:extLst>
              <a:ext uri="{FF2B5EF4-FFF2-40B4-BE49-F238E27FC236}">
                <a16:creationId xmlns:a16="http://schemas.microsoft.com/office/drawing/2014/main" id="{5F95CBF1-E4E9-49EE-885C-DFB5659E0BDF}"/>
              </a:ext>
            </a:extLst>
          </p:cNvPr>
          <p:cNvSpPr>
            <a:spLocks noGrp="1"/>
          </p:cNvSpPr>
          <p:nvPr>
            <p:ph type="sldNum" sz="quarter" idx="12"/>
          </p:nvPr>
        </p:nvSpPr>
        <p:spPr>
          <a:xfrm>
            <a:off x="7046912" y="6592267"/>
            <a:ext cx="2133600" cy="365125"/>
          </a:xfrm>
        </p:spPr>
        <p:txBody>
          <a:bodyPr/>
          <a:lstStyle/>
          <a:p>
            <a:fld id="{1408C8F2-9380-466F-B26F-E9386FE65C6A}" type="slidenum">
              <a:rPr lang="en-GB" smtClean="0"/>
              <a:t>10</a:t>
            </a:fld>
            <a:endParaRPr lang="en-GB" dirty="0"/>
          </a:p>
        </p:txBody>
      </p:sp>
    </p:spTree>
    <p:extLst>
      <p:ext uri="{BB962C8B-B14F-4D97-AF65-F5344CB8AC3E}">
        <p14:creationId xmlns:p14="http://schemas.microsoft.com/office/powerpoint/2010/main" val="45637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D004AA-BABC-462D-A01C-A4E62ACE6547}"/>
              </a:ext>
            </a:extLst>
          </p:cNvPr>
          <p:cNvSpPr/>
          <p:nvPr/>
        </p:nvSpPr>
        <p:spPr>
          <a:xfrm>
            <a:off x="0" y="645"/>
            <a:ext cx="9144000" cy="731192"/>
          </a:xfrm>
          <a:prstGeom prst="rect">
            <a:avLst/>
          </a:prstGeom>
          <a:solidFill>
            <a:srgbClr val="0091C4"/>
          </a:solidFill>
          <a:ln>
            <a:solidFill>
              <a:srgbClr val="0091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itle 1">
            <a:extLst>
              <a:ext uri="{FF2B5EF4-FFF2-40B4-BE49-F238E27FC236}">
                <a16:creationId xmlns:a16="http://schemas.microsoft.com/office/drawing/2014/main" id="{7344B4CC-9D0B-4612-A8D3-BF83FE4BC770}"/>
              </a:ext>
            </a:extLst>
          </p:cNvPr>
          <p:cNvSpPr txBox="1">
            <a:spLocks/>
          </p:cNvSpPr>
          <p:nvPr/>
        </p:nvSpPr>
        <p:spPr>
          <a:xfrm>
            <a:off x="457200" y="-205259"/>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solidFill>
                  <a:schemeClr val="bg1">
                    <a:lumMod val="75000"/>
                  </a:schemeClr>
                </a:solidFill>
                <a:latin typeface="Franklin Gothic Medium" panose="020B0603020102020204" pitchFamily="34" charset="0"/>
              </a:rPr>
              <a:t>Unsupervised Learning</a:t>
            </a:r>
          </a:p>
        </p:txBody>
      </p:sp>
      <p:sp>
        <p:nvSpPr>
          <p:cNvPr id="17" name="Rectangle 16">
            <a:extLst>
              <a:ext uri="{FF2B5EF4-FFF2-40B4-BE49-F238E27FC236}">
                <a16:creationId xmlns:a16="http://schemas.microsoft.com/office/drawing/2014/main" id="{6A51081B-7981-47CC-B795-105769C09FD9}"/>
              </a:ext>
            </a:extLst>
          </p:cNvPr>
          <p:cNvSpPr/>
          <p:nvPr/>
        </p:nvSpPr>
        <p:spPr>
          <a:xfrm>
            <a:off x="-6986" y="6650880"/>
            <a:ext cx="9144000" cy="23450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6DAEC371-E17A-4EFD-AF73-C65164053D0C}"/>
              </a:ext>
            </a:extLst>
          </p:cNvPr>
          <p:cNvSpPr txBox="1"/>
          <p:nvPr/>
        </p:nvSpPr>
        <p:spPr>
          <a:xfrm>
            <a:off x="456394" y="1270203"/>
            <a:ext cx="4588778"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b="1" dirty="0">
                <a:solidFill>
                  <a:prstClr val="white">
                    <a:lumMod val="85000"/>
                  </a:prstClr>
                </a:solidFill>
                <a:highlight>
                  <a:srgbClr val="0091C4"/>
                </a:highlight>
                <a:latin typeface="Calibri"/>
              </a:rPr>
              <a:t>Clustering Methods</a:t>
            </a:r>
            <a:endParaRPr kumimoji="0" lang="en-GB" sz="2800" b="1" i="0" u="none" strike="noStrike" kern="1200" cap="none" spc="0" normalizeH="0" baseline="0" noProof="0" dirty="0">
              <a:ln>
                <a:noFill/>
              </a:ln>
              <a:solidFill>
                <a:prstClr val="white">
                  <a:lumMod val="85000"/>
                </a:prstClr>
              </a:solidFill>
              <a:effectLst/>
              <a:highlight>
                <a:srgbClr val="0091C4"/>
              </a:highlight>
              <a:uLnTx/>
              <a:uFillTx/>
              <a:latin typeface="Calibri"/>
              <a:ea typeface="+mn-ea"/>
              <a:cs typeface="+mn-cs"/>
            </a:endParaRPr>
          </a:p>
        </p:txBody>
      </p:sp>
      <p:sp>
        <p:nvSpPr>
          <p:cNvPr id="10" name="TextBox 9">
            <a:extLst>
              <a:ext uri="{FF2B5EF4-FFF2-40B4-BE49-F238E27FC236}">
                <a16:creationId xmlns:a16="http://schemas.microsoft.com/office/drawing/2014/main" id="{93E9B4C8-D49C-4A98-8B6F-A08C1E5A3320}"/>
              </a:ext>
            </a:extLst>
          </p:cNvPr>
          <p:cNvSpPr txBox="1"/>
          <p:nvPr/>
        </p:nvSpPr>
        <p:spPr>
          <a:xfrm>
            <a:off x="5724128" y="1979024"/>
            <a:ext cx="4588778"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dirty="0">
                <a:ln>
                  <a:noFill/>
                </a:ln>
                <a:solidFill>
                  <a:schemeClr val="bg1"/>
                </a:solidFill>
                <a:effectLst/>
                <a:highlight>
                  <a:srgbClr val="0091C4"/>
                </a:highlight>
                <a:uLnTx/>
                <a:uFillTx/>
                <a:latin typeface="Calibri"/>
                <a:ea typeface="+mn-ea"/>
                <a:cs typeface="+mn-cs"/>
              </a:rPr>
              <a:t>Partitioning</a:t>
            </a:r>
          </a:p>
        </p:txBody>
      </p:sp>
      <p:sp>
        <p:nvSpPr>
          <p:cNvPr id="11" name="TextBox 10">
            <a:extLst>
              <a:ext uri="{FF2B5EF4-FFF2-40B4-BE49-F238E27FC236}">
                <a16:creationId xmlns:a16="http://schemas.microsoft.com/office/drawing/2014/main" id="{8D8E5F04-CB02-423E-92A8-B0D80F4A239A}"/>
              </a:ext>
            </a:extLst>
          </p:cNvPr>
          <p:cNvSpPr txBox="1"/>
          <p:nvPr/>
        </p:nvSpPr>
        <p:spPr>
          <a:xfrm>
            <a:off x="1547664" y="1979024"/>
            <a:ext cx="4588778"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dirty="0">
                <a:ln>
                  <a:noFill/>
                </a:ln>
                <a:solidFill>
                  <a:schemeClr val="bg1"/>
                </a:solidFill>
                <a:effectLst/>
                <a:highlight>
                  <a:srgbClr val="0091C4"/>
                </a:highlight>
                <a:uLnTx/>
                <a:uFillTx/>
                <a:latin typeface="Calibri"/>
                <a:ea typeface="+mn-ea"/>
                <a:cs typeface="+mn-cs"/>
              </a:rPr>
              <a:t>Hierarchical</a:t>
            </a:r>
          </a:p>
        </p:txBody>
      </p:sp>
      <p:sp>
        <p:nvSpPr>
          <p:cNvPr id="12" name="CaixaDeTexto 4">
            <a:extLst>
              <a:ext uri="{FF2B5EF4-FFF2-40B4-BE49-F238E27FC236}">
                <a16:creationId xmlns:a16="http://schemas.microsoft.com/office/drawing/2014/main" id="{59FAB33E-B423-4E5A-959D-0E0AF055F72D}"/>
              </a:ext>
            </a:extLst>
          </p:cNvPr>
          <p:cNvSpPr txBox="1"/>
          <p:nvPr/>
        </p:nvSpPr>
        <p:spPr>
          <a:xfrm>
            <a:off x="1547664" y="2834706"/>
            <a:ext cx="274320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pt-PT" sz="2000" dirty="0">
                <a:latin typeface="+mj-lt"/>
                <a:ea typeface="+mj-ea"/>
                <a:cs typeface="+mj-cs"/>
              </a:rPr>
              <a:t>Single </a:t>
            </a:r>
            <a:r>
              <a:rPr lang="pt-PT" sz="2000" dirty="0" err="1">
                <a:latin typeface="+mj-lt"/>
                <a:ea typeface="+mj-ea"/>
                <a:cs typeface="+mj-cs"/>
              </a:rPr>
              <a:t>Linkage</a:t>
            </a:r>
            <a:endParaRPr lang="pt-PT" sz="2000" dirty="0">
              <a:latin typeface="+mj-lt"/>
              <a:ea typeface="+mj-ea"/>
              <a:cs typeface="+mj-cs"/>
            </a:endParaRPr>
          </a:p>
          <a:p>
            <a:pPr marL="342900" indent="-342900">
              <a:buFont typeface="Arial" panose="020B0604020202020204" pitchFamily="34" charset="0"/>
              <a:buChar char="•"/>
            </a:pPr>
            <a:r>
              <a:rPr lang="pt-PT" sz="2000" dirty="0">
                <a:latin typeface="+mj-lt"/>
                <a:ea typeface="+mj-ea"/>
                <a:cs typeface="+mj-cs"/>
              </a:rPr>
              <a:t>Complete </a:t>
            </a:r>
            <a:r>
              <a:rPr lang="pt-PT" sz="2000" dirty="0" err="1">
                <a:latin typeface="+mj-lt"/>
                <a:ea typeface="+mj-ea"/>
                <a:cs typeface="+mj-cs"/>
              </a:rPr>
              <a:t>Linkage</a:t>
            </a:r>
            <a:endParaRPr lang="pt-PT" sz="2000" dirty="0">
              <a:latin typeface="+mj-lt"/>
              <a:ea typeface="+mj-ea"/>
              <a:cs typeface="+mj-cs"/>
            </a:endParaRPr>
          </a:p>
          <a:p>
            <a:pPr marL="342900" indent="-342900">
              <a:buFont typeface="Arial" panose="020B0604020202020204" pitchFamily="34" charset="0"/>
              <a:buChar char="•"/>
            </a:pPr>
            <a:r>
              <a:rPr lang="pt-PT" sz="2000" dirty="0" err="1">
                <a:latin typeface="+mj-lt"/>
                <a:ea typeface="+mj-ea"/>
                <a:cs typeface="+mj-cs"/>
              </a:rPr>
              <a:t>Average</a:t>
            </a:r>
            <a:r>
              <a:rPr lang="pt-PT" sz="2000" dirty="0">
                <a:latin typeface="+mj-lt"/>
                <a:ea typeface="+mj-ea"/>
                <a:cs typeface="+mj-cs"/>
              </a:rPr>
              <a:t> </a:t>
            </a:r>
            <a:r>
              <a:rPr lang="pt-PT" sz="2000" dirty="0" err="1">
                <a:latin typeface="+mj-lt"/>
                <a:ea typeface="+mj-ea"/>
                <a:cs typeface="+mj-cs"/>
              </a:rPr>
              <a:t>Linkage</a:t>
            </a:r>
            <a:endParaRPr lang="pt-PT" sz="2000" dirty="0">
              <a:latin typeface="+mj-lt"/>
              <a:ea typeface="+mj-ea"/>
              <a:cs typeface="+mj-cs"/>
            </a:endParaRPr>
          </a:p>
          <a:p>
            <a:pPr marL="342900" indent="-342900">
              <a:buFont typeface="Arial" panose="020B0604020202020204" pitchFamily="34" charset="0"/>
              <a:buChar char="•"/>
            </a:pPr>
            <a:r>
              <a:rPr lang="pt-PT" sz="2000" dirty="0" err="1">
                <a:latin typeface="+mj-lt"/>
                <a:ea typeface="+mj-ea"/>
                <a:cs typeface="+mj-cs"/>
              </a:rPr>
              <a:t>Ward</a:t>
            </a:r>
            <a:r>
              <a:rPr lang="pt-PT" sz="2000" dirty="0">
                <a:latin typeface="+mj-lt"/>
                <a:ea typeface="+mj-ea"/>
                <a:cs typeface="+mj-cs"/>
              </a:rPr>
              <a:t> </a:t>
            </a:r>
            <a:r>
              <a:rPr lang="pt-PT" sz="2000" dirty="0" err="1">
                <a:latin typeface="+mj-lt"/>
                <a:ea typeface="+mj-ea"/>
                <a:cs typeface="+mj-cs"/>
              </a:rPr>
              <a:t>method</a:t>
            </a:r>
            <a:endParaRPr lang="pt-PT" sz="2000" dirty="0">
              <a:latin typeface="+mj-lt"/>
              <a:ea typeface="+mj-ea"/>
              <a:cs typeface="+mj-cs"/>
            </a:endParaRPr>
          </a:p>
          <a:p>
            <a:pPr marL="342900" indent="-342900">
              <a:buFont typeface="Arial" panose="020B0604020202020204" pitchFamily="34" charset="0"/>
              <a:buChar char="•"/>
            </a:pPr>
            <a:r>
              <a:rPr lang="pt-PT" sz="2000" dirty="0">
                <a:latin typeface="+mj-lt"/>
                <a:ea typeface="+mj-ea"/>
                <a:cs typeface="+mj-cs"/>
              </a:rPr>
              <a:t>Diana</a:t>
            </a:r>
          </a:p>
          <a:p>
            <a:pPr marL="342900" indent="-342900">
              <a:buFont typeface="Arial" panose="020B0604020202020204" pitchFamily="34" charset="0"/>
              <a:buChar char="•"/>
            </a:pPr>
            <a:r>
              <a:rPr lang="pt-PT" sz="2000" dirty="0" err="1">
                <a:latin typeface="+mj-lt"/>
                <a:ea typeface="+mj-ea"/>
                <a:cs typeface="+mj-cs"/>
              </a:rPr>
              <a:t>Weighted</a:t>
            </a:r>
            <a:r>
              <a:rPr lang="pt-PT" sz="2000" dirty="0">
                <a:latin typeface="+mj-lt"/>
                <a:ea typeface="+mj-ea"/>
                <a:cs typeface="+mj-cs"/>
              </a:rPr>
              <a:t> </a:t>
            </a:r>
            <a:r>
              <a:rPr lang="pt-PT" sz="2000" dirty="0" err="1">
                <a:latin typeface="+mj-lt"/>
                <a:ea typeface="+mj-ea"/>
                <a:cs typeface="+mj-cs"/>
              </a:rPr>
              <a:t>method</a:t>
            </a:r>
            <a:endParaRPr lang="pt-PT" sz="2000" dirty="0">
              <a:latin typeface="+mj-lt"/>
              <a:ea typeface="+mj-ea"/>
              <a:cs typeface="+mj-cs"/>
            </a:endParaRPr>
          </a:p>
          <a:p>
            <a:pPr marL="342900" indent="-342900">
              <a:buFont typeface="Arial" panose="020B0604020202020204" pitchFamily="34" charset="0"/>
              <a:buChar char="•"/>
            </a:pPr>
            <a:r>
              <a:rPr lang="pt-PT" sz="2000" dirty="0" err="1">
                <a:latin typeface="+mj-lt"/>
                <a:ea typeface="+mj-ea"/>
                <a:cs typeface="+mj-cs"/>
              </a:rPr>
              <a:t>Gaverage</a:t>
            </a:r>
            <a:r>
              <a:rPr lang="pt-PT" sz="2000" dirty="0">
                <a:latin typeface="+mj-lt"/>
                <a:ea typeface="+mj-ea"/>
                <a:cs typeface="+mj-cs"/>
              </a:rPr>
              <a:t> </a:t>
            </a:r>
            <a:r>
              <a:rPr lang="pt-PT" sz="2000" dirty="0" err="1">
                <a:latin typeface="+mj-lt"/>
                <a:ea typeface="+mj-ea"/>
                <a:cs typeface="+mj-cs"/>
              </a:rPr>
              <a:t>method</a:t>
            </a:r>
            <a:endParaRPr lang="pt-PT" sz="2000" dirty="0">
              <a:latin typeface="+mj-lt"/>
              <a:ea typeface="+mj-ea"/>
              <a:cs typeface="+mj-cs"/>
            </a:endParaRPr>
          </a:p>
          <a:p>
            <a:pPr marL="342900" indent="-342900">
              <a:buFont typeface="Arial" panose="020B0604020202020204" pitchFamily="34" charset="0"/>
              <a:buChar char="•"/>
            </a:pPr>
            <a:r>
              <a:rPr lang="pt-PT" sz="2000" dirty="0" err="1">
                <a:latin typeface="+mj-lt"/>
                <a:ea typeface="+mj-ea"/>
                <a:cs typeface="+mj-cs"/>
              </a:rPr>
              <a:t>Flexible</a:t>
            </a:r>
            <a:r>
              <a:rPr lang="pt-PT" sz="2000" dirty="0">
                <a:latin typeface="+mj-lt"/>
                <a:ea typeface="+mj-ea"/>
                <a:cs typeface="+mj-cs"/>
              </a:rPr>
              <a:t> </a:t>
            </a:r>
            <a:r>
              <a:rPr lang="pt-PT" sz="2000" dirty="0" err="1">
                <a:latin typeface="+mj-lt"/>
                <a:ea typeface="+mj-ea"/>
                <a:cs typeface="+mj-cs"/>
              </a:rPr>
              <a:t>method</a:t>
            </a:r>
            <a:endParaRPr lang="pt-PT" sz="2000" dirty="0">
              <a:latin typeface="+mj-lt"/>
              <a:ea typeface="+mj-ea"/>
              <a:cs typeface="+mj-cs"/>
            </a:endParaRPr>
          </a:p>
          <a:p>
            <a:pPr marL="342900" indent="-342900">
              <a:buFont typeface="Arial" panose="020B0604020202020204" pitchFamily="34" charset="0"/>
              <a:buChar char="•"/>
            </a:pPr>
            <a:r>
              <a:rPr lang="pt-PT" sz="2000" dirty="0">
                <a:latin typeface="+mj-lt"/>
                <a:ea typeface="+mj-ea"/>
                <a:cs typeface="+mj-cs"/>
              </a:rPr>
              <a:t>Rock </a:t>
            </a:r>
            <a:r>
              <a:rPr lang="pt-PT" sz="2000" dirty="0" err="1">
                <a:latin typeface="+mj-lt"/>
                <a:ea typeface="+mj-ea"/>
                <a:cs typeface="+mj-cs"/>
              </a:rPr>
              <a:t>method</a:t>
            </a:r>
            <a:endParaRPr lang="pt-PT" sz="2000" dirty="0">
              <a:latin typeface="+mj-lt"/>
              <a:ea typeface="+mj-ea"/>
              <a:cs typeface="+mj-cs"/>
            </a:endParaRPr>
          </a:p>
        </p:txBody>
      </p:sp>
      <p:sp>
        <p:nvSpPr>
          <p:cNvPr id="13" name="CaixaDeTexto 6">
            <a:extLst>
              <a:ext uri="{FF2B5EF4-FFF2-40B4-BE49-F238E27FC236}">
                <a16:creationId xmlns:a16="http://schemas.microsoft.com/office/drawing/2014/main" id="{34DC0A67-6A25-4B14-A872-7DECAE245F33}"/>
              </a:ext>
            </a:extLst>
          </p:cNvPr>
          <p:cNvSpPr txBox="1"/>
          <p:nvPr/>
        </p:nvSpPr>
        <p:spPr>
          <a:xfrm>
            <a:off x="5724128" y="2996952"/>
            <a:ext cx="2743200" cy="20005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pt-PT" sz="2000" dirty="0">
                <a:latin typeface="+mj-lt"/>
                <a:ea typeface="+mj-ea"/>
                <a:cs typeface="+mj-cs"/>
              </a:rPr>
              <a:t>K-</a:t>
            </a:r>
            <a:r>
              <a:rPr lang="pt-PT" sz="2000" dirty="0" err="1">
                <a:latin typeface="+mj-lt"/>
                <a:ea typeface="+mj-ea"/>
                <a:cs typeface="+mj-cs"/>
              </a:rPr>
              <a:t>means</a:t>
            </a:r>
            <a:endParaRPr lang="pt-PT" sz="2000" dirty="0">
              <a:latin typeface="+mj-lt"/>
              <a:ea typeface="+mj-ea"/>
              <a:cs typeface="+mj-cs"/>
            </a:endParaRPr>
          </a:p>
          <a:p>
            <a:pPr marL="342900" indent="-342900">
              <a:buFont typeface="Arial" panose="020B0604020202020204" pitchFamily="34" charset="0"/>
              <a:buChar char="•"/>
            </a:pPr>
            <a:r>
              <a:rPr lang="pt-PT" sz="2000" dirty="0" err="1">
                <a:latin typeface="+mj-lt"/>
                <a:ea typeface="+mj-ea"/>
                <a:cs typeface="+mj-cs"/>
              </a:rPr>
              <a:t>Kernel</a:t>
            </a:r>
            <a:r>
              <a:rPr lang="pt-PT" sz="2000" dirty="0">
                <a:latin typeface="+mj-lt"/>
                <a:ea typeface="+mj-ea"/>
                <a:cs typeface="+mj-cs"/>
              </a:rPr>
              <a:t> k-</a:t>
            </a:r>
            <a:r>
              <a:rPr lang="pt-PT" sz="2000" dirty="0" err="1">
                <a:latin typeface="+mj-lt"/>
                <a:ea typeface="+mj-ea"/>
                <a:cs typeface="+mj-cs"/>
              </a:rPr>
              <a:t>means</a:t>
            </a:r>
            <a:endParaRPr lang="pt-PT" sz="2000" dirty="0">
              <a:latin typeface="+mj-lt"/>
              <a:ea typeface="+mj-ea"/>
              <a:cs typeface="+mj-cs"/>
            </a:endParaRPr>
          </a:p>
          <a:p>
            <a:pPr marL="342900" indent="-342900">
              <a:buFont typeface="Arial" panose="020B0604020202020204" pitchFamily="34" charset="0"/>
              <a:buChar char="•"/>
            </a:pPr>
            <a:r>
              <a:rPr lang="pt-PT" sz="2000" dirty="0">
                <a:latin typeface="+mj-lt"/>
                <a:ea typeface="+mj-ea"/>
                <a:cs typeface="+mj-cs"/>
              </a:rPr>
              <a:t>K-</a:t>
            </a:r>
            <a:r>
              <a:rPr lang="pt-PT" sz="2000" dirty="0" err="1">
                <a:latin typeface="+mj-lt"/>
                <a:ea typeface="+mj-ea"/>
                <a:cs typeface="+mj-cs"/>
              </a:rPr>
              <a:t>modes</a:t>
            </a:r>
            <a:endParaRPr lang="pt-PT" sz="2000" dirty="0">
              <a:latin typeface="+mj-lt"/>
              <a:ea typeface="+mj-ea"/>
              <a:cs typeface="+mj-cs"/>
            </a:endParaRPr>
          </a:p>
          <a:p>
            <a:pPr marL="342900" indent="-342900">
              <a:buFont typeface="Arial" panose="020B0604020202020204" pitchFamily="34" charset="0"/>
              <a:buChar char="•"/>
            </a:pPr>
            <a:r>
              <a:rPr lang="pt-PT" sz="2000" dirty="0">
                <a:latin typeface="+mj-lt"/>
                <a:ea typeface="+mj-ea"/>
                <a:cs typeface="+mj-cs"/>
              </a:rPr>
              <a:t>K-</a:t>
            </a:r>
            <a:r>
              <a:rPr lang="pt-PT" sz="2000" dirty="0" err="1">
                <a:latin typeface="+mj-lt"/>
                <a:ea typeface="+mj-ea"/>
                <a:cs typeface="+mj-cs"/>
              </a:rPr>
              <a:t>prototype</a:t>
            </a:r>
            <a:endParaRPr lang="pt-PT" sz="2000" dirty="0">
              <a:latin typeface="+mj-lt"/>
              <a:ea typeface="+mj-ea"/>
              <a:cs typeface="+mj-cs"/>
            </a:endParaRPr>
          </a:p>
          <a:p>
            <a:pPr marL="342900" indent="-342900">
              <a:buFont typeface="Arial" panose="020B0604020202020204" pitchFamily="34" charset="0"/>
              <a:buChar char="•"/>
            </a:pPr>
            <a:r>
              <a:rPr lang="pt-PT" sz="2000" dirty="0">
                <a:latin typeface="+mj-lt"/>
                <a:ea typeface="+mj-ea"/>
                <a:cs typeface="+mj-cs"/>
              </a:rPr>
              <a:t>K-</a:t>
            </a:r>
            <a:r>
              <a:rPr lang="pt-PT" sz="2000" dirty="0" err="1">
                <a:latin typeface="+mj-lt"/>
                <a:ea typeface="+mj-ea"/>
                <a:cs typeface="+mj-cs"/>
              </a:rPr>
              <a:t>medoids</a:t>
            </a:r>
            <a:endParaRPr lang="pt-PT" sz="2000" dirty="0">
              <a:latin typeface="+mj-lt"/>
              <a:ea typeface="+mj-ea"/>
              <a:cs typeface="+mj-cs"/>
            </a:endParaRPr>
          </a:p>
          <a:p>
            <a:pPr marL="342900" indent="-342900">
              <a:buFont typeface="Arial" panose="020B0604020202020204" pitchFamily="34" charset="0"/>
              <a:buChar char="•"/>
            </a:pPr>
            <a:endParaRPr lang="pt-PT" sz="2400" dirty="0">
              <a:solidFill>
                <a:srgbClr val="666666"/>
              </a:solidFill>
              <a:latin typeface="+mj-lt"/>
              <a:ea typeface="+mj-ea"/>
              <a:cs typeface="+mj-cs"/>
            </a:endParaRPr>
          </a:p>
        </p:txBody>
      </p:sp>
      <p:sp>
        <p:nvSpPr>
          <p:cNvPr id="2" name="Slide Number Placeholder 1">
            <a:extLst>
              <a:ext uri="{FF2B5EF4-FFF2-40B4-BE49-F238E27FC236}">
                <a16:creationId xmlns:a16="http://schemas.microsoft.com/office/drawing/2014/main" id="{74093057-3EC0-4359-9D21-E52E65492CFC}"/>
              </a:ext>
            </a:extLst>
          </p:cNvPr>
          <p:cNvSpPr>
            <a:spLocks noGrp="1"/>
          </p:cNvSpPr>
          <p:nvPr>
            <p:ph type="sldNum" sz="quarter" idx="12"/>
          </p:nvPr>
        </p:nvSpPr>
        <p:spPr>
          <a:xfrm>
            <a:off x="6974904" y="6592267"/>
            <a:ext cx="2133600" cy="365125"/>
          </a:xfrm>
        </p:spPr>
        <p:txBody>
          <a:bodyPr/>
          <a:lstStyle/>
          <a:p>
            <a:fld id="{1408C8F2-9380-466F-B26F-E9386FE65C6A}" type="slidenum">
              <a:rPr lang="en-GB" smtClean="0"/>
              <a:t>11</a:t>
            </a:fld>
            <a:endParaRPr lang="en-GB" dirty="0"/>
          </a:p>
        </p:txBody>
      </p:sp>
    </p:spTree>
    <p:extLst>
      <p:ext uri="{BB962C8B-B14F-4D97-AF65-F5344CB8AC3E}">
        <p14:creationId xmlns:p14="http://schemas.microsoft.com/office/powerpoint/2010/main" val="3244113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D004AA-BABC-462D-A01C-A4E62ACE6547}"/>
              </a:ext>
            </a:extLst>
          </p:cNvPr>
          <p:cNvSpPr/>
          <p:nvPr/>
        </p:nvSpPr>
        <p:spPr>
          <a:xfrm>
            <a:off x="0" y="645"/>
            <a:ext cx="9144000" cy="731192"/>
          </a:xfrm>
          <a:prstGeom prst="rect">
            <a:avLst/>
          </a:prstGeom>
          <a:solidFill>
            <a:srgbClr val="0091C4"/>
          </a:solidFill>
          <a:ln>
            <a:solidFill>
              <a:srgbClr val="0091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itle 1">
            <a:extLst>
              <a:ext uri="{FF2B5EF4-FFF2-40B4-BE49-F238E27FC236}">
                <a16:creationId xmlns:a16="http://schemas.microsoft.com/office/drawing/2014/main" id="{7344B4CC-9D0B-4612-A8D3-BF83FE4BC770}"/>
              </a:ext>
            </a:extLst>
          </p:cNvPr>
          <p:cNvSpPr txBox="1">
            <a:spLocks/>
          </p:cNvSpPr>
          <p:nvPr/>
        </p:nvSpPr>
        <p:spPr>
          <a:xfrm>
            <a:off x="457200" y="-205259"/>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solidFill>
                  <a:schemeClr val="bg1">
                    <a:lumMod val="75000"/>
                  </a:schemeClr>
                </a:solidFill>
                <a:latin typeface="Franklin Gothic Medium" panose="020B0603020102020204" pitchFamily="34" charset="0"/>
              </a:rPr>
              <a:t>Unsupervised Learning</a:t>
            </a:r>
          </a:p>
        </p:txBody>
      </p:sp>
      <p:sp>
        <p:nvSpPr>
          <p:cNvPr id="17" name="Rectangle 16">
            <a:extLst>
              <a:ext uri="{FF2B5EF4-FFF2-40B4-BE49-F238E27FC236}">
                <a16:creationId xmlns:a16="http://schemas.microsoft.com/office/drawing/2014/main" id="{6A51081B-7981-47CC-B795-105769C09FD9}"/>
              </a:ext>
            </a:extLst>
          </p:cNvPr>
          <p:cNvSpPr/>
          <p:nvPr/>
        </p:nvSpPr>
        <p:spPr>
          <a:xfrm>
            <a:off x="-6986" y="6650880"/>
            <a:ext cx="9144000" cy="23450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Imagem 5" descr="Uma imagem com mesa&#10;&#10;Descrição gerada automaticamente">
            <a:extLst>
              <a:ext uri="{FF2B5EF4-FFF2-40B4-BE49-F238E27FC236}">
                <a16:creationId xmlns:a16="http://schemas.microsoft.com/office/drawing/2014/main" id="{0918CFFE-1F75-4B27-96AB-09D05F97C6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2718" y="3138842"/>
            <a:ext cx="4333238" cy="1354137"/>
          </a:xfrm>
          <a:prstGeom prst="rect">
            <a:avLst/>
          </a:prstGeom>
        </p:spPr>
      </p:pic>
      <p:sp>
        <p:nvSpPr>
          <p:cNvPr id="16" name="CaixaDeTexto 7">
            <a:extLst>
              <a:ext uri="{FF2B5EF4-FFF2-40B4-BE49-F238E27FC236}">
                <a16:creationId xmlns:a16="http://schemas.microsoft.com/office/drawing/2014/main" id="{19CF487D-495E-41B5-9576-590D4BB695EF}"/>
              </a:ext>
            </a:extLst>
          </p:cNvPr>
          <p:cNvSpPr txBox="1"/>
          <p:nvPr/>
        </p:nvSpPr>
        <p:spPr>
          <a:xfrm>
            <a:off x="678417" y="3173930"/>
            <a:ext cx="2813463" cy="307777"/>
          </a:xfrm>
          <a:prstGeom prst="rect">
            <a:avLst/>
          </a:prstGeom>
          <a:noFill/>
        </p:spPr>
        <p:txBody>
          <a:bodyPr wrap="none" rtlCol="0">
            <a:spAutoFit/>
          </a:bodyPr>
          <a:lstStyle/>
          <a:p>
            <a:pPr marL="285750" indent="-285750">
              <a:buFont typeface="Arial" panose="020B0604020202020204" pitchFamily="34" charset="0"/>
              <a:buChar char="•"/>
            </a:pPr>
            <a:r>
              <a:rPr lang="pt-PT" sz="1400" dirty="0" err="1">
                <a:latin typeface="Franklin Gothic Book" panose="020B0503020102020204" pitchFamily="34" charset="0"/>
              </a:rPr>
              <a:t>Only</a:t>
            </a:r>
            <a:r>
              <a:rPr lang="pt-PT" sz="1400" dirty="0">
                <a:latin typeface="Franklin Gothic Book" panose="020B0503020102020204" pitchFamily="34" charset="0"/>
              </a:rPr>
              <a:t> </a:t>
            </a:r>
            <a:r>
              <a:rPr lang="pt-PT" sz="1400" dirty="0" err="1">
                <a:latin typeface="Franklin Gothic Book" panose="020B0503020102020204" pitchFamily="34" charset="0"/>
              </a:rPr>
              <a:t>with</a:t>
            </a:r>
            <a:r>
              <a:rPr lang="pt-PT" sz="1400" dirty="0">
                <a:latin typeface="Franklin Gothic Book" panose="020B0503020102020204" pitchFamily="34" charset="0"/>
              </a:rPr>
              <a:t> </a:t>
            </a:r>
            <a:r>
              <a:rPr lang="pt-PT" sz="1400" dirty="0" err="1">
                <a:latin typeface="Franklin Gothic Book" panose="020B0503020102020204" pitchFamily="34" charset="0"/>
              </a:rPr>
              <a:t>continuous</a:t>
            </a:r>
            <a:r>
              <a:rPr lang="pt-PT" sz="1400" dirty="0">
                <a:latin typeface="Franklin Gothic Book" panose="020B0503020102020204" pitchFamily="34" charset="0"/>
              </a:rPr>
              <a:t> </a:t>
            </a:r>
            <a:r>
              <a:rPr lang="pt-PT" sz="1400" dirty="0" err="1">
                <a:latin typeface="Franklin Gothic Book" panose="020B0503020102020204" pitchFamily="34" charset="0"/>
              </a:rPr>
              <a:t>variables</a:t>
            </a:r>
            <a:r>
              <a:rPr lang="pt-PT" sz="1400" dirty="0">
                <a:latin typeface="Franklin Gothic Book" panose="020B0503020102020204" pitchFamily="34" charset="0"/>
              </a:rPr>
              <a:t>:</a:t>
            </a:r>
          </a:p>
        </p:txBody>
      </p:sp>
      <p:sp>
        <p:nvSpPr>
          <p:cNvPr id="18" name="CaixaDeTexto 8">
            <a:extLst>
              <a:ext uri="{FF2B5EF4-FFF2-40B4-BE49-F238E27FC236}">
                <a16:creationId xmlns:a16="http://schemas.microsoft.com/office/drawing/2014/main" id="{A01CDE5F-6964-4F22-B646-BA5D34D768C2}"/>
              </a:ext>
            </a:extLst>
          </p:cNvPr>
          <p:cNvSpPr txBox="1"/>
          <p:nvPr/>
        </p:nvSpPr>
        <p:spPr>
          <a:xfrm>
            <a:off x="678417" y="4710759"/>
            <a:ext cx="2797561" cy="307777"/>
          </a:xfrm>
          <a:prstGeom prst="rect">
            <a:avLst/>
          </a:prstGeom>
          <a:noFill/>
        </p:spPr>
        <p:txBody>
          <a:bodyPr wrap="none" rtlCol="0">
            <a:spAutoFit/>
          </a:bodyPr>
          <a:lstStyle/>
          <a:p>
            <a:pPr marL="285750" indent="-285750">
              <a:buFont typeface="Arial" panose="020B0604020202020204" pitchFamily="34" charset="0"/>
              <a:buChar char="•"/>
            </a:pPr>
            <a:r>
              <a:rPr lang="pt-PT" sz="1400" dirty="0" err="1">
                <a:latin typeface="Franklin Gothic Book" panose="020B0503020102020204" pitchFamily="34" charset="0"/>
              </a:rPr>
              <a:t>Only</a:t>
            </a:r>
            <a:r>
              <a:rPr lang="pt-PT" sz="1400" dirty="0">
                <a:latin typeface="Franklin Gothic Book" panose="020B0503020102020204" pitchFamily="34" charset="0"/>
              </a:rPr>
              <a:t> </a:t>
            </a:r>
            <a:r>
              <a:rPr lang="pt-PT" sz="1400" dirty="0" err="1">
                <a:latin typeface="Franklin Gothic Book" panose="020B0503020102020204" pitchFamily="34" charset="0"/>
              </a:rPr>
              <a:t>with</a:t>
            </a:r>
            <a:r>
              <a:rPr lang="pt-PT" sz="1400" dirty="0">
                <a:latin typeface="Franklin Gothic Book" panose="020B0503020102020204" pitchFamily="34" charset="0"/>
              </a:rPr>
              <a:t> </a:t>
            </a:r>
            <a:r>
              <a:rPr lang="pt-PT" sz="1400" dirty="0" err="1">
                <a:latin typeface="Franklin Gothic Book" panose="020B0503020102020204" pitchFamily="34" charset="0"/>
              </a:rPr>
              <a:t>categorical</a:t>
            </a:r>
            <a:r>
              <a:rPr lang="pt-PT" sz="1400" dirty="0">
                <a:latin typeface="Franklin Gothic Book" panose="020B0503020102020204" pitchFamily="34" charset="0"/>
              </a:rPr>
              <a:t> </a:t>
            </a:r>
            <a:r>
              <a:rPr lang="pt-PT" sz="1400" dirty="0" err="1">
                <a:latin typeface="Franklin Gothic Book" panose="020B0503020102020204" pitchFamily="34" charset="0"/>
              </a:rPr>
              <a:t>variables</a:t>
            </a:r>
            <a:r>
              <a:rPr lang="pt-PT" sz="1400" dirty="0">
                <a:latin typeface="Franklin Gothic Book" panose="020B0503020102020204" pitchFamily="34" charset="0"/>
              </a:rPr>
              <a:t>:</a:t>
            </a:r>
          </a:p>
        </p:txBody>
      </p:sp>
      <p:pic>
        <p:nvPicPr>
          <p:cNvPr id="19" name="Imagem 13" descr="Uma imagem com texto, branco&#10;&#10;Descrição gerada automaticamente">
            <a:extLst>
              <a:ext uri="{FF2B5EF4-FFF2-40B4-BE49-F238E27FC236}">
                <a16:creationId xmlns:a16="http://schemas.microsoft.com/office/drawing/2014/main" id="{8768400F-8E65-42C6-A84F-9F58CC6985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890391"/>
            <a:ext cx="6959738" cy="1095789"/>
          </a:xfrm>
          <a:prstGeom prst="rect">
            <a:avLst/>
          </a:prstGeom>
        </p:spPr>
      </p:pic>
      <p:sp>
        <p:nvSpPr>
          <p:cNvPr id="21" name="CaixaDeTexto 14">
            <a:extLst>
              <a:ext uri="{FF2B5EF4-FFF2-40B4-BE49-F238E27FC236}">
                <a16:creationId xmlns:a16="http://schemas.microsoft.com/office/drawing/2014/main" id="{9964E73B-DC8B-43CD-8DDC-479FBC5C3C1F}"/>
              </a:ext>
            </a:extLst>
          </p:cNvPr>
          <p:cNvSpPr txBox="1"/>
          <p:nvPr/>
        </p:nvSpPr>
        <p:spPr>
          <a:xfrm>
            <a:off x="715486" y="1465039"/>
            <a:ext cx="3208442" cy="307777"/>
          </a:xfrm>
          <a:prstGeom prst="rect">
            <a:avLst/>
          </a:prstGeom>
          <a:noFill/>
        </p:spPr>
        <p:txBody>
          <a:bodyPr wrap="none" lIns="91440" tIns="45720" rIns="91440" bIns="45720" rtlCol="0" anchor="t">
            <a:spAutoFit/>
          </a:bodyPr>
          <a:lstStyle/>
          <a:p>
            <a:pPr marL="285750" indent="-285750">
              <a:buFont typeface="Arial" panose="020B0604020202020204" pitchFamily="34" charset="0"/>
              <a:buChar char="•"/>
            </a:pPr>
            <a:r>
              <a:rPr lang="pt-PT" sz="1400" dirty="0" err="1">
                <a:latin typeface="Franklin Gothic Book" panose="020B0503020102020204" pitchFamily="34" charset="0"/>
                <a:ea typeface="굴림"/>
              </a:rPr>
              <a:t>Determinate</a:t>
            </a:r>
            <a:r>
              <a:rPr lang="pt-PT" sz="1400" dirty="0">
                <a:latin typeface="Franklin Gothic Book" panose="020B0503020102020204" pitchFamily="34" charset="0"/>
                <a:ea typeface="굴림"/>
              </a:rPr>
              <a:t> </a:t>
            </a:r>
            <a:r>
              <a:rPr lang="pt-PT" sz="1400" dirty="0" err="1">
                <a:latin typeface="Franklin Gothic Book" panose="020B0503020102020204" pitchFamily="34" charset="0"/>
                <a:ea typeface="굴림"/>
              </a:rPr>
              <a:t>the</a:t>
            </a:r>
            <a:r>
              <a:rPr lang="pt-PT" sz="1400" dirty="0">
                <a:latin typeface="Franklin Gothic Book" panose="020B0503020102020204" pitchFamily="34" charset="0"/>
                <a:ea typeface="굴림"/>
              </a:rPr>
              <a:t> </a:t>
            </a:r>
            <a:r>
              <a:rPr lang="pt-PT" sz="1400" dirty="0" err="1">
                <a:latin typeface="Franklin Gothic Book" panose="020B0503020102020204" pitchFamily="34" charset="0"/>
                <a:ea typeface="굴림"/>
              </a:rPr>
              <a:t>number</a:t>
            </a:r>
            <a:r>
              <a:rPr lang="pt-PT" sz="1400" dirty="0">
                <a:latin typeface="Franklin Gothic Book" panose="020B0503020102020204" pitchFamily="34" charset="0"/>
                <a:ea typeface="굴림"/>
              </a:rPr>
              <a:t> </a:t>
            </a:r>
            <a:r>
              <a:rPr lang="pt-PT" sz="1400" dirty="0" err="1">
                <a:latin typeface="Franklin Gothic Book" panose="020B0503020102020204" pitchFamily="34" charset="0"/>
                <a:ea typeface="굴림"/>
              </a:rPr>
              <a:t>of</a:t>
            </a:r>
            <a:r>
              <a:rPr lang="pt-PT" sz="1400" dirty="0">
                <a:latin typeface="Franklin Gothic Book" panose="020B0503020102020204" pitchFamily="34" charset="0"/>
                <a:ea typeface="굴림"/>
              </a:rPr>
              <a:t> clusters:</a:t>
            </a:r>
            <a:endParaRPr lang="pt-PT" sz="900" dirty="0">
              <a:latin typeface="Franklin Gothic Book" panose="020B0503020102020204" pitchFamily="34" charset="0"/>
            </a:endParaRPr>
          </a:p>
        </p:txBody>
      </p:sp>
      <p:sp>
        <p:nvSpPr>
          <p:cNvPr id="22" name="TextBox 21">
            <a:extLst>
              <a:ext uri="{FF2B5EF4-FFF2-40B4-BE49-F238E27FC236}">
                <a16:creationId xmlns:a16="http://schemas.microsoft.com/office/drawing/2014/main" id="{083952BA-467A-4AF3-B3AC-8C075A2278FD}"/>
              </a:ext>
            </a:extLst>
          </p:cNvPr>
          <p:cNvSpPr txBox="1"/>
          <p:nvPr/>
        </p:nvSpPr>
        <p:spPr>
          <a:xfrm>
            <a:off x="457200" y="904725"/>
            <a:ext cx="512291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1" dirty="0">
                <a:solidFill>
                  <a:prstClr val="white">
                    <a:lumMod val="85000"/>
                  </a:prstClr>
                </a:solidFill>
                <a:highlight>
                  <a:srgbClr val="0091C4"/>
                </a:highlight>
                <a:latin typeface="Calibri"/>
              </a:rPr>
              <a:t>Hierarchical Clustering Methods</a:t>
            </a:r>
            <a:endParaRPr kumimoji="0" lang="en-GB" sz="2400" b="1" i="0" u="none" strike="noStrike" kern="1200" cap="none" spc="0" normalizeH="0" baseline="0" noProof="0" dirty="0">
              <a:ln>
                <a:noFill/>
              </a:ln>
              <a:solidFill>
                <a:prstClr val="white">
                  <a:lumMod val="85000"/>
                </a:prstClr>
              </a:solidFill>
              <a:effectLst/>
              <a:highlight>
                <a:srgbClr val="0091C4"/>
              </a:highlight>
              <a:uLnTx/>
              <a:uFillTx/>
              <a:latin typeface="Calibri"/>
              <a:ea typeface="+mn-ea"/>
              <a:cs typeface="+mn-cs"/>
            </a:endParaRPr>
          </a:p>
        </p:txBody>
      </p:sp>
      <p:sp>
        <p:nvSpPr>
          <p:cNvPr id="2" name="Slide Number Placeholder 1">
            <a:extLst>
              <a:ext uri="{FF2B5EF4-FFF2-40B4-BE49-F238E27FC236}">
                <a16:creationId xmlns:a16="http://schemas.microsoft.com/office/drawing/2014/main" id="{D6266059-300B-4684-9CA6-BB09D17C80B3}"/>
              </a:ext>
            </a:extLst>
          </p:cNvPr>
          <p:cNvSpPr>
            <a:spLocks noGrp="1"/>
          </p:cNvSpPr>
          <p:nvPr>
            <p:ph type="sldNum" sz="quarter" idx="12"/>
          </p:nvPr>
        </p:nvSpPr>
        <p:spPr>
          <a:xfrm>
            <a:off x="6974904" y="6592267"/>
            <a:ext cx="2133600" cy="365125"/>
          </a:xfrm>
        </p:spPr>
        <p:txBody>
          <a:bodyPr/>
          <a:lstStyle/>
          <a:p>
            <a:fld id="{1408C8F2-9380-466F-B26F-E9386FE65C6A}" type="slidenum">
              <a:rPr lang="en-GB" smtClean="0"/>
              <a:t>12</a:t>
            </a:fld>
            <a:endParaRPr lang="en-GB" dirty="0"/>
          </a:p>
        </p:txBody>
      </p:sp>
      <p:pic>
        <p:nvPicPr>
          <p:cNvPr id="6" name="Imagem 5">
            <a:extLst>
              <a:ext uri="{FF2B5EF4-FFF2-40B4-BE49-F238E27FC236}">
                <a16:creationId xmlns:a16="http://schemas.microsoft.com/office/drawing/2014/main" id="{6952BD22-4B7C-0940-AF18-0315DDD674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9707" y="5018536"/>
            <a:ext cx="4065153" cy="1195633"/>
          </a:xfrm>
          <a:prstGeom prst="rect">
            <a:avLst/>
          </a:prstGeom>
        </p:spPr>
      </p:pic>
    </p:spTree>
    <p:extLst>
      <p:ext uri="{BB962C8B-B14F-4D97-AF65-F5344CB8AC3E}">
        <p14:creationId xmlns:p14="http://schemas.microsoft.com/office/powerpoint/2010/main" val="1203146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D004AA-BABC-462D-A01C-A4E62ACE6547}"/>
              </a:ext>
            </a:extLst>
          </p:cNvPr>
          <p:cNvSpPr/>
          <p:nvPr/>
        </p:nvSpPr>
        <p:spPr>
          <a:xfrm>
            <a:off x="0" y="645"/>
            <a:ext cx="9144000" cy="731192"/>
          </a:xfrm>
          <a:prstGeom prst="rect">
            <a:avLst/>
          </a:prstGeom>
          <a:solidFill>
            <a:srgbClr val="0091C4"/>
          </a:solidFill>
          <a:ln>
            <a:solidFill>
              <a:srgbClr val="0091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itle 1">
            <a:extLst>
              <a:ext uri="{FF2B5EF4-FFF2-40B4-BE49-F238E27FC236}">
                <a16:creationId xmlns:a16="http://schemas.microsoft.com/office/drawing/2014/main" id="{7344B4CC-9D0B-4612-A8D3-BF83FE4BC770}"/>
              </a:ext>
            </a:extLst>
          </p:cNvPr>
          <p:cNvSpPr txBox="1">
            <a:spLocks/>
          </p:cNvSpPr>
          <p:nvPr/>
        </p:nvSpPr>
        <p:spPr>
          <a:xfrm>
            <a:off x="457200" y="-205259"/>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solidFill>
                  <a:schemeClr val="bg1">
                    <a:lumMod val="75000"/>
                  </a:schemeClr>
                </a:solidFill>
                <a:latin typeface="Franklin Gothic Medium" panose="020B0603020102020204" pitchFamily="34" charset="0"/>
              </a:rPr>
              <a:t>Unsupervised Learning</a:t>
            </a:r>
          </a:p>
        </p:txBody>
      </p:sp>
      <p:sp>
        <p:nvSpPr>
          <p:cNvPr id="17" name="Rectangle 16">
            <a:extLst>
              <a:ext uri="{FF2B5EF4-FFF2-40B4-BE49-F238E27FC236}">
                <a16:creationId xmlns:a16="http://schemas.microsoft.com/office/drawing/2014/main" id="{6A51081B-7981-47CC-B795-105769C09FD9}"/>
              </a:ext>
            </a:extLst>
          </p:cNvPr>
          <p:cNvSpPr/>
          <p:nvPr/>
        </p:nvSpPr>
        <p:spPr>
          <a:xfrm>
            <a:off x="-6986" y="6650880"/>
            <a:ext cx="9144000" cy="23450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083952BA-467A-4AF3-B3AC-8C075A2278FD}"/>
              </a:ext>
            </a:extLst>
          </p:cNvPr>
          <p:cNvSpPr txBox="1"/>
          <p:nvPr/>
        </p:nvSpPr>
        <p:spPr>
          <a:xfrm>
            <a:off x="457200" y="904725"/>
            <a:ext cx="6491064"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1" dirty="0">
                <a:solidFill>
                  <a:prstClr val="white">
                    <a:lumMod val="85000"/>
                  </a:prstClr>
                </a:solidFill>
                <a:highlight>
                  <a:srgbClr val="0091C4"/>
                </a:highlight>
                <a:latin typeface="Calibri"/>
              </a:rPr>
              <a:t>Hierarchical Clustering Methods - </a:t>
            </a:r>
            <a:r>
              <a:rPr lang="en-GB" b="1" dirty="0">
                <a:solidFill>
                  <a:prstClr val="white">
                    <a:lumMod val="85000"/>
                  </a:prstClr>
                </a:solidFill>
                <a:highlight>
                  <a:srgbClr val="0091C4"/>
                </a:highlight>
                <a:latin typeface="Calibri"/>
              </a:rPr>
              <a:t>continuation</a:t>
            </a:r>
            <a:endParaRPr kumimoji="0" lang="en-GB" sz="2400" b="1" i="0" u="none" strike="noStrike" kern="1200" cap="none" spc="0" normalizeH="0" baseline="0" noProof="0" dirty="0">
              <a:ln>
                <a:noFill/>
              </a:ln>
              <a:solidFill>
                <a:prstClr val="white">
                  <a:lumMod val="85000"/>
                </a:prstClr>
              </a:solidFill>
              <a:effectLst/>
              <a:highlight>
                <a:srgbClr val="0091C4"/>
              </a:highlight>
              <a:uLnTx/>
              <a:uFillTx/>
              <a:latin typeface="Calibri"/>
              <a:ea typeface="+mn-ea"/>
              <a:cs typeface="+mn-cs"/>
            </a:endParaRPr>
          </a:p>
        </p:txBody>
      </p:sp>
      <p:sp>
        <p:nvSpPr>
          <p:cNvPr id="12" name="CaixaDeTexto 9">
            <a:extLst>
              <a:ext uri="{FF2B5EF4-FFF2-40B4-BE49-F238E27FC236}">
                <a16:creationId xmlns:a16="http://schemas.microsoft.com/office/drawing/2014/main" id="{6C367683-9FB5-49EA-B10A-44F4AD105346}"/>
              </a:ext>
            </a:extLst>
          </p:cNvPr>
          <p:cNvSpPr txBox="1"/>
          <p:nvPr/>
        </p:nvSpPr>
        <p:spPr>
          <a:xfrm>
            <a:off x="555034" y="1884142"/>
            <a:ext cx="1808380" cy="307777"/>
          </a:xfrm>
          <a:prstGeom prst="rect">
            <a:avLst/>
          </a:prstGeom>
          <a:noFill/>
        </p:spPr>
        <p:txBody>
          <a:bodyPr wrap="none" rtlCol="0">
            <a:spAutoFit/>
          </a:bodyPr>
          <a:lstStyle/>
          <a:p>
            <a:pPr marL="285750" indent="-285750">
              <a:buFont typeface="Arial" panose="020B0604020202020204" pitchFamily="34" charset="0"/>
              <a:buChar char="•"/>
            </a:pPr>
            <a:r>
              <a:rPr lang="pt-PT" sz="1400" dirty="0" err="1">
                <a:solidFill>
                  <a:schemeClr val="tx1"/>
                </a:solidFill>
                <a:latin typeface="Franklin Gothic Book" panose="020B0503020102020204" pitchFamily="34" charset="0"/>
              </a:rPr>
              <a:t>With</a:t>
            </a:r>
            <a:r>
              <a:rPr lang="pt-PT" sz="1400" dirty="0">
                <a:solidFill>
                  <a:schemeClr val="tx1"/>
                </a:solidFill>
                <a:latin typeface="Franklin Gothic Book" panose="020B0503020102020204" pitchFamily="34" charset="0"/>
              </a:rPr>
              <a:t> </a:t>
            </a:r>
            <a:r>
              <a:rPr lang="pt-PT" sz="1400" dirty="0" err="1">
                <a:solidFill>
                  <a:schemeClr val="tx1"/>
                </a:solidFill>
                <a:latin typeface="Franklin Gothic Book" panose="020B0503020102020204" pitchFamily="34" charset="0"/>
              </a:rPr>
              <a:t>all</a:t>
            </a:r>
            <a:r>
              <a:rPr lang="pt-PT" sz="1400" dirty="0">
                <a:solidFill>
                  <a:schemeClr val="tx1"/>
                </a:solidFill>
                <a:latin typeface="Franklin Gothic Book" panose="020B0503020102020204" pitchFamily="34" charset="0"/>
              </a:rPr>
              <a:t> </a:t>
            </a:r>
            <a:r>
              <a:rPr lang="pt-PT" sz="1400" dirty="0" err="1">
                <a:solidFill>
                  <a:schemeClr val="tx1"/>
                </a:solidFill>
                <a:latin typeface="Franklin Gothic Book" panose="020B0503020102020204" pitchFamily="34" charset="0"/>
              </a:rPr>
              <a:t>variables</a:t>
            </a:r>
            <a:r>
              <a:rPr lang="pt-PT" sz="1400" dirty="0">
                <a:solidFill>
                  <a:schemeClr val="tx1"/>
                </a:solidFill>
                <a:latin typeface="Franklin Gothic Book" panose="020B0503020102020204" pitchFamily="34" charset="0"/>
              </a:rPr>
              <a:t>:</a:t>
            </a:r>
          </a:p>
        </p:txBody>
      </p:sp>
      <p:sp>
        <p:nvSpPr>
          <p:cNvPr id="24" name="CaixaDeTexto 15">
            <a:extLst>
              <a:ext uri="{FF2B5EF4-FFF2-40B4-BE49-F238E27FC236}">
                <a16:creationId xmlns:a16="http://schemas.microsoft.com/office/drawing/2014/main" id="{E769636D-11D9-4E44-B7E7-4C73249BF05B}"/>
              </a:ext>
            </a:extLst>
          </p:cNvPr>
          <p:cNvSpPr txBox="1"/>
          <p:nvPr/>
        </p:nvSpPr>
        <p:spPr>
          <a:xfrm>
            <a:off x="555034" y="3971348"/>
            <a:ext cx="5074274" cy="523220"/>
          </a:xfrm>
          <a:prstGeom prst="rect">
            <a:avLst/>
          </a:prstGeom>
          <a:noFill/>
        </p:spPr>
        <p:txBody>
          <a:bodyPr wrap="none" rtlCol="0">
            <a:spAutoFit/>
          </a:bodyPr>
          <a:lstStyle/>
          <a:p>
            <a:pPr marL="285750" indent="-285750">
              <a:buFont typeface="Arial" panose="020B0604020202020204" pitchFamily="34" charset="0"/>
              <a:buChar char="•"/>
            </a:pPr>
            <a:r>
              <a:rPr lang="pt-PT" sz="1400" dirty="0">
                <a:latin typeface="Franklin Gothic Book" panose="020B0503020102020204" pitchFamily="34" charset="0"/>
                <a:ea typeface="굴림"/>
              </a:rPr>
              <a:t>C</a:t>
            </a:r>
            <a:r>
              <a:rPr lang="pt-PT" sz="1400" dirty="0">
                <a:solidFill>
                  <a:schemeClr val="tx1"/>
                </a:solidFill>
                <a:latin typeface="Franklin Gothic Book" panose="020B0503020102020204" pitchFamily="34" charset="0"/>
                <a:ea typeface="굴림"/>
              </a:rPr>
              <a:t>luster </a:t>
            </a:r>
            <a:r>
              <a:rPr lang="pt-PT" sz="1400" dirty="0" err="1">
                <a:solidFill>
                  <a:schemeClr val="tx1"/>
                </a:solidFill>
                <a:latin typeface="Franklin Gothic Book" panose="020B0503020102020204" pitchFamily="34" charset="0"/>
                <a:ea typeface="굴림"/>
              </a:rPr>
              <a:t>validation</a:t>
            </a:r>
            <a:r>
              <a:rPr lang="pt-PT" sz="1400" dirty="0">
                <a:solidFill>
                  <a:schemeClr val="tx1"/>
                </a:solidFill>
                <a:latin typeface="Franklin Gothic Book" panose="020B0503020102020204" pitchFamily="34" charset="0"/>
                <a:ea typeface="굴림"/>
              </a:rPr>
              <a:t> for </a:t>
            </a:r>
            <a:r>
              <a:rPr lang="pt-PT" sz="1400" dirty="0" err="1">
                <a:solidFill>
                  <a:schemeClr val="tx1"/>
                </a:solidFill>
                <a:latin typeface="Franklin Gothic Book" panose="020B0503020102020204" pitchFamily="34" charset="0"/>
                <a:ea typeface="굴림"/>
              </a:rPr>
              <a:t>the</a:t>
            </a:r>
            <a:r>
              <a:rPr lang="pt-PT" sz="1400" dirty="0">
                <a:solidFill>
                  <a:schemeClr val="tx1"/>
                </a:solidFill>
                <a:latin typeface="Franklin Gothic Book" panose="020B0503020102020204" pitchFamily="34" charset="0"/>
                <a:ea typeface="굴림"/>
              </a:rPr>
              <a:t> </a:t>
            </a:r>
            <a:r>
              <a:rPr lang="pt-PT" sz="1400" dirty="0" err="1">
                <a:solidFill>
                  <a:schemeClr val="tx1"/>
                </a:solidFill>
                <a:latin typeface="Franklin Gothic Book" panose="020B0503020102020204" pitchFamily="34" charset="0"/>
                <a:ea typeface="굴림"/>
              </a:rPr>
              <a:t>best</a:t>
            </a:r>
            <a:r>
              <a:rPr lang="pt-PT" sz="1400" dirty="0">
                <a:solidFill>
                  <a:schemeClr val="tx1"/>
                </a:solidFill>
                <a:latin typeface="Franklin Gothic Book" panose="020B0503020102020204" pitchFamily="34" charset="0"/>
                <a:ea typeface="굴림"/>
              </a:rPr>
              <a:t> </a:t>
            </a:r>
            <a:r>
              <a:rPr lang="pt-PT" sz="1400" dirty="0" err="1">
                <a:solidFill>
                  <a:schemeClr val="tx1"/>
                </a:solidFill>
                <a:latin typeface="Franklin Gothic Book" panose="020B0503020102020204" pitchFamily="34" charset="0"/>
                <a:ea typeface="굴림"/>
              </a:rPr>
              <a:t>hierarchical</a:t>
            </a:r>
            <a:r>
              <a:rPr lang="pt-PT" sz="1400" dirty="0">
                <a:solidFill>
                  <a:schemeClr val="tx1"/>
                </a:solidFill>
                <a:latin typeface="Franklin Gothic Book" panose="020B0503020102020204" pitchFamily="34" charset="0"/>
                <a:ea typeface="굴림"/>
              </a:rPr>
              <a:t> </a:t>
            </a:r>
            <a:r>
              <a:rPr lang="pt-PT" sz="1400" dirty="0" err="1">
                <a:solidFill>
                  <a:schemeClr val="tx1"/>
                </a:solidFill>
                <a:latin typeface="Franklin Gothic Book" panose="020B0503020102020204" pitchFamily="34" charset="0"/>
                <a:ea typeface="굴림"/>
              </a:rPr>
              <a:t>clustering</a:t>
            </a:r>
            <a:r>
              <a:rPr lang="pt-PT" sz="1400" dirty="0">
                <a:solidFill>
                  <a:schemeClr val="tx1"/>
                </a:solidFill>
                <a:latin typeface="Franklin Gothic Book" panose="020B0503020102020204" pitchFamily="34" charset="0"/>
                <a:ea typeface="굴림"/>
              </a:rPr>
              <a:t> </a:t>
            </a:r>
            <a:r>
              <a:rPr lang="pt-PT" sz="1400" dirty="0" err="1">
                <a:solidFill>
                  <a:schemeClr val="tx1"/>
                </a:solidFill>
                <a:latin typeface="Franklin Gothic Book" panose="020B0503020102020204" pitchFamily="34" charset="0"/>
                <a:ea typeface="굴림"/>
              </a:rPr>
              <a:t>method</a:t>
            </a:r>
            <a:r>
              <a:rPr lang="pt-PT" sz="1400" dirty="0">
                <a:solidFill>
                  <a:schemeClr val="tx1"/>
                </a:solidFill>
                <a:latin typeface="Franklin Gothic Book" panose="020B0503020102020204" pitchFamily="34" charset="0"/>
                <a:ea typeface="굴림"/>
              </a:rPr>
              <a:t>:</a:t>
            </a:r>
            <a:endParaRPr lang="pt-PT" sz="1400" dirty="0">
              <a:solidFill>
                <a:schemeClr val="tx1"/>
              </a:solidFill>
              <a:latin typeface="Franklin Gothic Book" panose="020B0503020102020204" pitchFamily="34" charset="0"/>
            </a:endParaRPr>
          </a:p>
          <a:p>
            <a:pPr marL="285750" indent="-285750">
              <a:buFont typeface="Arial" panose="020B0604020202020204" pitchFamily="34" charset="0"/>
              <a:buChar char="•"/>
            </a:pPr>
            <a:endParaRPr lang="pt-PT" sz="1400" dirty="0">
              <a:solidFill>
                <a:schemeClr val="tx1"/>
              </a:solidFill>
              <a:latin typeface="Franklin Gothic Book" panose="020B0503020102020204" pitchFamily="34" charset="0"/>
            </a:endParaRPr>
          </a:p>
        </p:txBody>
      </p:sp>
      <p:sp>
        <p:nvSpPr>
          <p:cNvPr id="2" name="Slide Number Placeholder 1">
            <a:extLst>
              <a:ext uri="{FF2B5EF4-FFF2-40B4-BE49-F238E27FC236}">
                <a16:creationId xmlns:a16="http://schemas.microsoft.com/office/drawing/2014/main" id="{7A69B340-925B-4755-B73B-3D56B34B00BE}"/>
              </a:ext>
            </a:extLst>
          </p:cNvPr>
          <p:cNvSpPr>
            <a:spLocks noGrp="1"/>
          </p:cNvSpPr>
          <p:nvPr>
            <p:ph type="sldNum" sz="quarter" idx="12"/>
          </p:nvPr>
        </p:nvSpPr>
        <p:spPr>
          <a:xfrm>
            <a:off x="6974904" y="6592267"/>
            <a:ext cx="2133600" cy="365125"/>
          </a:xfrm>
        </p:spPr>
        <p:txBody>
          <a:bodyPr/>
          <a:lstStyle/>
          <a:p>
            <a:fld id="{1408C8F2-9380-466F-B26F-E9386FE65C6A}" type="slidenum">
              <a:rPr lang="en-GB" smtClean="0"/>
              <a:t>13</a:t>
            </a:fld>
            <a:endParaRPr lang="en-GB"/>
          </a:p>
        </p:txBody>
      </p:sp>
      <p:pic>
        <p:nvPicPr>
          <p:cNvPr id="6" name="Imagem 5">
            <a:extLst>
              <a:ext uri="{FF2B5EF4-FFF2-40B4-BE49-F238E27FC236}">
                <a16:creationId xmlns:a16="http://schemas.microsoft.com/office/drawing/2014/main" id="{A8520ED7-865F-1941-A5EE-9A9EFE21F1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0" y="2232224"/>
            <a:ext cx="6985000" cy="1244600"/>
          </a:xfrm>
          <a:prstGeom prst="rect">
            <a:avLst/>
          </a:prstGeom>
        </p:spPr>
      </p:pic>
      <p:pic>
        <p:nvPicPr>
          <p:cNvPr id="7" name="Imagem 6" descr="Uma imagem com mesa&#10;&#10;Descrição gerada automaticamente">
            <a:extLst>
              <a:ext uri="{FF2B5EF4-FFF2-40B4-BE49-F238E27FC236}">
                <a16:creationId xmlns:a16="http://schemas.microsoft.com/office/drawing/2014/main" id="{1A4A6C2A-F52A-2C4C-BE44-E64EA014D7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4674663"/>
            <a:ext cx="5400600" cy="778378"/>
          </a:xfrm>
          <a:prstGeom prst="rect">
            <a:avLst/>
          </a:prstGeom>
        </p:spPr>
      </p:pic>
    </p:spTree>
    <p:extLst>
      <p:ext uri="{BB962C8B-B14F-4D97-AF65-F5344CB8AC3E}">
        <p14:creationId xmlns:p14="http://schemas.microsoft.com/office/powerpoint/2010/main" val="411727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D004AA-BABC-462D-A01C-A4E62ACE6547}"/>
              </a:ext>
            </a:extLst>
          </p:cNvPr>
          <p:cNvSpPr/>
          <p:nvPr/>
        </p:nvSpPr>
        <p:spPr>
          <a:xfrm>
            <a:off x="0" y="645"/>
            <a:ext cx="9144000" cy="731192"/>
          </a:xfrm>
          <a:prstGeom prst="rect">
            <a:avLst/>
          </a:prstGeom>
          <a:solidFill>
            <a:srgbClr val="0091C4"/>
          </a:solidFill>
          <a:ln>
            <a:solidFill>
              <a:srgbClr val="0091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itle 1">
            <a:extLst>
              <a:ext uri="{FF2B5EF4-FFF2-40B4-BE49-F238E27FC236}">
                <a16:creationId xmlns:a16="http://schemas.microsoft.com/office/drawing/2014/main" id="{7344B4CC-9D0B-4612-A8D3-BF83FE4BC770}"/>
              </a:ext>
            </a:extLst>
          </p:cNvPr>
          <p:cNvSpPr txBox="1">
            <a:spLocks/>
          </p:cNvSpPr>
          <p:nvPr/>
        </p:nvSpPr>
        <p:spPr>
          <a:xfrm>
            <a:off x="457200" y="-205259"/>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solidFill>
                  <a:schemeClr val="bg1">
                    <a:lumMod val="75000"/>
                  </a:schemeClr>
                </a:solidFill>
                <a:latin typeface="Franklin Gothic Medium" panose="020B0603020102020204" pitchFamily="34" charset="0"/>
              </a:rPr>
              <a:t>Unsupervised Learning</a:t>
            </a:r>
          </a:p>
        </p:txBody>
      </p:sp>
      <p:sp>
        <p:nvSpPr>
          <p:cNvPr id="17" name="Rectangle 16">
            <a:extLst>
              <a:ext uri="{FF2B5EF4-FFF2-40B4-BE49-F238E27FC236}">
                <a16:creationId xmlns:a16="http://schemas.microsoft.com/office/drawing/2014/main" id="{6A51081B-7981-47CC-B795-105769C09FD9}"/>
              </a:ext>
            </a:extLst>
          </p:cNvPr>
          <p:cNvSpPr/>
          <p:nvPr/>
        </p:nvSpPr>
        <p:spPr>
          <a:xfrm>
            <a:off x="-6986" y="6650880"/>
            <a:ext cx="9144000" cy="23450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083952BA-467A-4AF3-B3AC-8C075A2278FD}"/>
              </a:ext>
            </a:extLst>
          </p:cNvPr>
          <p:cNvSpPr txBox="1"/>
          <p:nvPr/>
        </p:nvSpPr>
        <p:spPr>
          <a:xfrm>
            <a:off x="457200" y="904725"/>
            <a:ext cx="6491064"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1" dirty="0">
                <a:solidFill>
                  <a:prstClr val="white">
                    <a:lumMod val="85000"/>
                  </a:prstClr>
                </a:solidFill>
                <a:highlight>
                  <a:srgbClr val="0091C4"/>
                </a:highlight>
                <a:latin typeface="Calibri"/>
              </a:rPr>
              <a:t>Hierarchical Clustering Methods - </a:t>
            </a:r>
            <a:r>
              <a:rPr lang="en-GB" b="1" dirty="0">
                <a:solidFill>
                  <a:prstClr val="white">
                    <a:lumMod val="85000"/>
                  </a:prstClr>
                </a:solidFill>
                <a:highlight>
                  <a:srgbClr val="0091C4"/>
                </a:highlight>
                <a:latin typeface="Calibri"/>
              </a:rPr>
              <a:t>continuation</a:t>
            </a:r>
            <a:endParaRPr kumimoji="0" lang="en-GB" sz="2400" b="1" i="0" u="none" strike="noStrike" kern="1200" cap="none" spc="0" normalizeH="0" baseline="0" noProof="0" dirty="0">
              <a:ln>
                <a:noFill/>
              </a:ln>
              <a:solidFill>
                <a:prstClr val="white">
                  <a:lumMod val="85000"/>
                </a:prstClr>
              </a:solidFill>
              <a:effectLst/>
              <a:highlight>
                <a:srgbClr val="0091C4"/>
              </a:highlight>
              <a:uLnTx/>
              <a:uFillTx/>
              <a:latin typeface="Calibri"/>
              <a:ea typeface="+mn-ea"/>
              <a:cs typeface="+mn-cs"/>
            </a:endParaRPr>
          </a:p>
        </p:txBody>
      </p:sp>
      <p:sp>
        <p:nvSpPr>
          <p:cNvPr id="14" name="CaixaDeTexto 8">
            <a:extLst>
              <a:ext uri="{FF2B5EF4-FFF2-40B4-BE49-F238E27FC236}">
                <a16:creationId xmlns:a16="http://schemas.microsoft.com/office/drawing/2014/main" id="{019727A2-10C6-4CE3-BC2C-73FE3A336E15}"/>
              </a:ext>
            </a:extLst>
          </p:cNvPr>
          <p:cNvSpPr txBox="1"/>
          <p:nvPr/>
        </p:nvSpPr>
        <p:spPr>
          <a:xfrm>
            <a:off x="783430" y="1969094"/>
            <a:ext cx="5367431" cy="307777"/>
          </a:xfrm>
          <a:prstGeom prst="rect">
            <a:avLst/>
          </a:prstGeom>
          <a:noFill/>
        </p:spPr>
        <p:txBody>
          <a:bodyPr wrap="none" lIns="91440" tIns="45720" rIns="91440" bIns="45720" rtlCol="0" anchor="t">
            <a:spAutoFit/>
          </a:bodyPr>
          <a:lstStyle/>
          <a:p>
            <a:pPr marL="285750" indent="-285750">
              <a:buFont typeface="Arial" panose="020B0604020202020204" pitchFamily="34" charset="0"/>
              <a:buChar char="•"/>
            </a:pPr>
            <a:r>
              <a:rPr lang="pt-PT" sz="1400" dirty="0">
                <a:latin typeface="Franklin Gothic Book" panose="020B0503020102020204" pitchFamily="34" charset="0"/>
                <a:ea typeface="굴림"/>
              </a:rPr>
              <a:t>Resume </a:t>
            </a:r>
            <a:r>
              <a:rPr lang="pt-PT" sz="1400" dirty="0" err="1">
                <a:latin typeface="Franklin Gothic Book" panose="020B0503020102020204" pitchFamily="34" charset="0"/>
                <a:ea typeface="굴림"/>
              </a:rPr>
              <a:t>of</a:t>
            </a:r>
            <a:r>
              <a:rPr lang="pt-PT" sz="1400" dirty="0">
                <a:latin typeface="Franklin Gothic Book" panose="020B0503020102020204" pitchFamily="34" charset="0"/>
                <a:ea typeface="굴림"/>
              </a:rPr>
              <a:t> </a:t>
            </a:r>
            <a:r>
              <a:rPr lang="pt-PT" sz="1400" dirty="0" err="1">
                <a:latin typeface="Franklin Gothic Book" panose="020B0503020102020204" pitchFamily="34" charset="0"/>
                <a:ea typeface="굴림"/>
              </a:rPr>
              <a:t>the</a:t>
            </a:r>
            <a:r>
              <a:rPr lang="pt-PT" sz="1400" dirty="0">
                <a:latin typeface="Franklin Gothic Book" panose="020B0503020102020204" pitchFamily="34" charset="0"/>
                <a:ea typeface="굴림"/>
              </a:rPr>
              <a:t> </a:t>
            </a:r>
            <a:r>
              <a:rPr lang="pt-PT" sz="1400" dirty="0" err="1">
                <a:latin typeface="Franklin Gothic Book" panose="020B0503020102020204" pitchFamily="34" charset="0"/>
                <a:ea typeface="굴림"/>
              </a:rPr>
              <a:t>overall</a:t>
            </a:r>
            <a:r>
              <a:rPr lang="pt-PT" sz="1400" dirty="0">
                <a:latin typeface="Franklin Gothic Book" panose="020B0503020102020204" pitchFamily="34" charset="0"/>
                <a:ea typeface="굴림"/>
              </a:rPr>
              <a:t> </a:t>
            </a:r>
            <a:r>
              <a:rPr lang="pt-PT" sz="1400" dirty="0" err="1">
                <a:latin typeface="Franklin Gothic Book" panose="020B0503020102020204" pitchFamily="34" charset="0"/>
                <a:ea typeface="굴림"/>
              </a:rPr>
              <a:t>results</a:t>
            </a:r>
            <a:r>
              <a:rPr lang="pt-PT" sz="1400" dirty="0">
                <a:latin typeface="Franklin Gothic Book" panose="020B0503020102020204" pitchFamily="34" charset="0"/>
                <a:ea typeface="굴림"/>
              </a:rPr>
              <a:t> for </a:t>
            </a:r>
            <a:r>
              <a:rPr lang="pt-PT" sz="1400" dirty="0" err="1">
                <a:latin typeface="Franklin Gothic Book" panose="020B0503020102020204" pitchFamily="34" charset="0"/>
                <a:ea typeface="굴림"/>
              </a:rPr>
              <a:t>partitioning</a:t>
            </a:r>
            <a:r>
              <a:rPr lang="pt-PT" sz="1400" dirty="0">
                <a:latin typeface="Franklin Gothic Book" panose="020B0503020102020204" pitchFamily="34" charset="0"/>
                <a:ea typeface="굴림"/>
              </a:rPr>
              <a:t> </a:t>
            </a:r>
            <a:r>
              <a:rPr lang="pt-PT" sz="1400" dirty="0" err="1">
                <a:latin typeface="Franklin Gothic Book" panose="020B0503020102020204" pitchFamily="34" charset="0"/>
                <a:ea typeface="굴림"/>
              </a:rPr>
              <a:t>clustering</a:t>
            </a:r>
            <a:r>
              <a:rPr lang="pt-PT" sz="1400" dirty="0">
                <a:latin typeface="Franklin Gothic Book" panose="020B0503020102020204" pitchFamily="34" charset="0"/>
                <a:ea typeface="굴림"/>
              </a:rPr>
              <a:t> </a:t>
            </a:r>
            <a:r>
              <a:rPr lang="pt-PT" sz="1400" dirty="0" err="1">
                <a:latin typeface="Franklin Gothic Book" panose="020B0503020102020204" pitchFamily="34" charset="0"/>
                <a:ea typeface="굴림"/>
              </a:rPr>
              <a:t>methods</a:t>
            </a:r>
            <a:r>
              <a:rPr lang="pt-PT" sz="1400" dirty="0">
                <a:latin typeface="Franklin Gothic Book" panose="020B0503020102020204" pitchFamily="34" charset="0"/>
                <a:ea typeface="굴림"/>
              </a:rPr>
              <a:t>:</a:t>
            </a:r>
            <a:endParaRPr lang="pt-PT" dirty="0">
              <a:latin typeface="Franklin Gothic Book" panose="020B0503020102020204" pitchFamily="34" charset="0"/>
              <a:ea typeface="굴림"/>
            </a:endParaRPr>
          </a:p>
        </p:txBody>
      </p:sp>
      <p:sp>
        <p:nvSpPr>
          <p:cNvPr id="2" name="Slide Number Placeholder 1">
            <a:extLst>
              <a:ext uri="{FF2B5EF4-FFF2-40B4-BE49-F238E27FC236}">
                <a16:creationId xmlns:a16="http://schemas.microsoft.com/office/drawing/2014/main" id="{56244210-B110-4597-BD72-1A97FE5BFBB2}"/>
              </a:ext>
            </a:extLst>
          </p:cNvPr>
          <p:cNvSpPr>
            <a:spLocks noGrp="1"/>
          </p:cNvSpPr>
          <p:nvPr>
            <p:ph type="sldNum" sz="quarter" idx="12"/>
          </p:nvPr>
        </p:nvSpPr>
        <p:spPr>
          <a:xfrm>
            <a:off x="7046912" y="6592267"/>
            <a:ext cx="2133600" cy="365125"/>
          </a:xfrm>
        </p:spPr>
        <p:txBody>
          <a:bodyPr/>
          <a:lstStyle/>
          <a:p>
            <a:fld id="{1408C8F2-9380-466F-B26F-E9386FE65C6A}" type="slidenum">
              <a:rPr lang="en-GB" smtClean="0"/>
              <a:t>14</a:t>
            </a:fld>
            <a:endParaRPr lang="en-GB"/>
          </a:p>
        </p:txBody>
      </p:sp>
      <p:pic>
        <p:nvPicPr>
          <p:cNvPr id="6" name="Imagem 5">
            <a:extLst>
              <a:ext uri="{FF2B5EF4-FFF2-40B4-BE49-F238E27FC236}">
                <a16:creationId xmlns:a16="http://schemas.microsoft.com/office/drawing/2014/main" id="{B7A48412-7932-5A46-958C-DA4AD420D9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547" y="2636912"/>
            <a:ext cx="6812906" cy="1270954"/>
          </a:xfrm>
          <a:prstGeom prst="rect">
            <a:avLst/>
          </a:prstGeom>
        </p:spPr>
      </p:pic>
      <p:pic>
        <p:nvPicPr>
          <p:cNvPr id="8" name="Imagem 7">
            <a:extLst>
              <a:ext uri="{FF2B5EF4-FFF2-40B4-BE49-F238E27FC236}">
                <a16:creationId xmlns:a16="http://schemas.microsoft.com/office/drawing/2014/main" id="{8BDE7910-91D5-4044-8EA3-7369F3C36E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204" y="4229842"/>
            <a:ext cx="6787249" cy="1403689"/>
          </a:xfrm>
          <a:prstGeom prst="rect">
            <a:avLst/>
          </a:prstGeom>
        </p:spPr>
      </p:pic>
    </p:spTree>
    <p:extLst>
      <p:ext uri="{BB962C8B-B14F-4D97-AF65-F5344CB8AC3E}">
        <p14:creationId xmlns:p14="http://schemas.microsoft.com/office/powerpoint/2010/main" val="1398674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D004AA-BABC-462D-A01C-A4E62ACE6547}"/>
              </a:ext>
            </a:extLst>
          </p:cNvPr>
          <p:cNvSpPr/>
          <p:nvPr/>
        </p:nvSpPr>
        <p:spPr>
          <a:xfrm>
            <a:off x="0" y="645"/>
            <a:ext cx="9144000" cy="731192"/>
          </a:xfrm>
          <a:prstGeom prst="rect">
            <a:avLst/>
          </a:prstGeom>
          <a:solidFill>
            <a:srgbClr val="0091C4"/>
          </a:solidFill>
          <a:ln>
            <a:solidFill>
              <a:srgbClr val="0091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itle 1">
            <a:extLst>
              <a:ext uri="{FF2B5EF4-FFF2-40B4-BE49-F238E27FC236}">
                <a16:creationId xmlns:a16="http://schemas.microsoft.com/office/drawing/2014/main" id="{7344B4CC-9D0B-4612-A8D3-BF83FE4BC770}"/>
              </a:ext>
            </a:extLst>
          </p:cNvPr>
          <p:cNvSpPr txBox="1">
            <a:spLocks/>
          </p:cNvSpPr>
          <p:nvPr/>
        </p:nvSpPr>
        <p:spPr>
          <a:xfrm>
            <a:off x="457200" y="-205259"/>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solidFill>
                  <a:schemeClr val="bg1">
                    <a:lumMod val="75000"/>
                  </a:schemeClr>
                </a:solidFill>
                <a:latin typeface="Franklin Gothic Medium" panose="020B0603020102020204" pitchFamily="34" charset="0"/>
              </a:rPr>
              <a:t>Unsupervised Learning</a:t>
            </a:r>
          </a:p>
        </p:txBody>
      </p:sp>
      <p:sp>
        <p:nvSpPr>
          <p:cNvPr id="17" name="Rectangle 16">
            <a:extLst>
              <a:ext uri="{FF2B5EF4-FFF2-40B4-BE49-F238E27FC236}">
                <a16:creationId xmlns:a16="http://schemas.microsoft.com/office/drawing/2014/main" id="{6A51081B-7981-47CC-B795-105769C09FD9}"/>
              </a:ext>
            </a:extLst>
          </p:cNvPr>
          <p:cNvSpPr/>
          <p:nvPr/>
        </p:nvSpPr>
        <p:spPr>
          <a:xfrm>
            <a:off x="-6986" y="6650880"/>
            <a:ext cx="9144000" cy="23450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083952BA-467A-4AF3-B3AC-8C075A2278FD}"/>
              </a:ext>
            </a:extLst>
          </p:cNvPr>
          <p:cNvSpPr txBox="1"/>
          <p:nvPr/>
        </p:nvSpPr>
        <p:spPr>
          <a:xfrm>
            <a:off x="395536" y="904725"/>
            <a:ext cx="6491064"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1" dirty="0">
                <a:solidFill>
                  <a:prstClr val="white">
                    <a:lumMod val="85000"/>
                  </a:prstClr>
                </a:solidFill>
                <a:highlight>
                  <a:srgbClr val="0091C4"/>
                </a:highlight>
                <a:latin typeface="Calibri"/>
              </a:rPr>
              <a:t>Manual Clustering with t-SNE</a:t>
            </a:r>
            <a:endParaRPr kumimoji="0" lang="en-GB" sz="2400" b="1" i="0" u="none" strike="noStrike" kern="1200" cap="none" spc="0" normalizeH="0" baseline="0" noProof="0" dirty="0">
              <a:ln>
                <a:noFill/>
              </a:ln>
              <a:solidFill>
                <a:prstClr val="white">
                  <a:lumMod val="85000"/>
                </a:prstClr>
              </a:solidFill>
              <a:effectLst/>
              <a:highlight>
                <a:srgbClr val="0091C4"/>
              </a:highlight>
              <a:uLnTx/>
              <a:uFillTx/>
              <a:latin typeface="Calibri"/>
              <a:ea typeface="+mn-ea"/>
              <a:cs typeface="+mn-cs"/>
            </a:endParaRPr>
          </a:p>
        </p:txBody>
      </p:sp>
      <p:pic>
        <p:nvPicPr>
          <p:cNvPr id="9" name="Image 4">
            <a:extLst>
              <a:ext uri="{FF2B5EF4-FFF2-40B4-BE49-F238E27FC236}">
                <a16:creationId xmlns:a16="http://schemas.microsoft.com/office/drawing/2014/main" id="{D37DD80B-96D8-4797-B620-DA4713F07BAB}"/>
              </a:ext>
            </a:extLst>
          </p:cNvPr>
          <p:cNvPicPr>
            <a:picLocks noChangeAspect="1"/>
          </p:cNvPicPr>
          <p:nvPr/>
        </p:nvPicPr>
        <p:blipFill>
          <a:blip r:embed="rId2"/>
          <a:stretch>
            <a:fillRect/>
          </a:stretch>
        </p:blipFill>
        <p:spPr>
          <a:xfrm>
            <a:off x="5086226" y="1722904"/>
            <a:ext cx="3878262" cy="2450381"/>
          </a:xfrm>
          <a:prstGeom prst="rect">
            <a:avLst/>
          </a:prstGeom>
        </p:spPr>
      </p:pic>
      <p:pic>
        <p:nvPicPr>
          <p:cNvPr id="10" name="Image 5">
            <a:extLst>
              <a:ext uri="{FF2B5EF4-FFF2-40B4-BE49-F238E27FC236}">
                <a16:creationId xmlns:a16="http://schemas.microsoft.com/office/drawing/2014/main" id="{AE9D77BA-3AAF-4B34-9808-A1E1CC215560}"/>
              </a:ext>
            </a:extLst>
          </p:cNvPr>
          <p:cNvPicPr>
            <a:picLocks noChangeAspect="1"/>
          </p:cNvPicPr>
          <p:nvPr/>
        </p:nvPicPr>
        <p:blipFill>
          <a:blip r:embed="rId3"/>
          <a:stretch>
            <a:fillRect/>
          </a:stretch>
        </p:blipFill>
        <p:spPr>
          <a:xfrm>
            <a:off x="5076926" y="4041960"/>
            <a:ext cx="3970188" cy="2444370"/>
          </a:xfrm>
          <a:prstGeom prst="rect">
            <a:avLst/>
          </a:prstGeom>
        </p:spPr>
      </p:pic>
      <p:sp>
        <p:nvSpPr>
          <p:cNvPr id="11" name="ZoneTexte 5">
            <a:extLst>
              <a:ext uri="{FF2B5EF4-FFF2-40B4-BE49-F238E27FC236}">
                <a16:creationId xmlns:a16="http://schemas.microsoft.com/office/drawing/2014/main" id="{4AA21C43-4469-455F-BB64-FBB570FF2C10}"/>
              </a:ext>
            </a:extLst>
          </p:cNvPr>
          <p:cNvSpPr txBox="1"/>
          <p:nvPr/>
        </p:nvSpPr>
        <p:spPr>
          <a:xfrm>
            <a:off x="794885" y="1692097"/>
            <a:ext cx="293212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b="1" dirty="0">
                <a:solidFill>
                  <a:schemeClr val="tx1"/>
                </a:solidFill>
                <a:latin typeface="Franklin Gothic Book" panose="020B0503020102020204" pitchFamily="34" charset="0"/>
                <a:ea typeface="굴림"/>
              </a:rPr>
              <a:t>Project </a:t>
            </a:r>
            <a:r>
              <a:rPr lang="fr-FR" sz="1600" dirty="0">
                <a:solidFill>
                  <a:schemeClr val="tx1"/>
                </a:solidFill>
                <a:latin typeface="Franklin Gothic Book" panose="020B0503020102020204" pitchFamily="34" charset="0"/>
                <a:ea typeface="굴림"/>
              </a:rPr>
              <a:t>data </a:t>
            </a:r>
            <a:r>
              <a:rPr lang="fr-FR" sz="1600" dirty="0" err="1">
                <a:solidFill>
                  <a:schemeClr val="tx1"/>
                </a:solidFill>
                <a:latin typeface="Franklin Gothic Book" panose="020B0503020102020204" pitchFamily="34" charset="0"/>
                <a:ea typeface="굴림"/>
              </a:rPr>
              <a:t>into</a:t>
            </a:r>
            <a:r>
              <a:rPr lang="fr-FR" sz="1600" dirty="0">
                <a:solidFill>
                  <a:schemeClr val="tx1"/>
                </a:solidFill>
                <a:latin typeface="Franklin Gothic Book" panose="020B0503020102020204" pitchFamily="34" charset="0"/>
                <a:ea typeface="굴림"/>
              </a:rPr>
              <a:t> a 2D </a:t>
            </a:r>
            <a:r>
              <a:rPr lang="fr-FR" sz="1600" dirty="0" err="1">
                <a:solidFill>
                  <a:schemeClr val="tx1"/>
                </a:solidFill>
                <a:latin typeface="Franklin Gothic Book" panose="020B0503020102020204" pitchFamily="34" charset="0"/>
                <a:ea typeface="굴림"/>
              </a:rPr>
              <a:t>space</a:t>
            </a:r>
            <a:endParaRPr lang="fr-FR" sz="1600" dirty="0">
              <a:solidFill>
                <a:schemeClr val="tx1"/>
              </a:solidFill>
              <a:latin typeface="Franklin Gothic Book" panose="020B0503020102020204" pitchFamily="34" charset="0"/>
            </a:endParaRPr>
          </a:p>
          <a:p>
            <a:r>
              <a:rPr lang="fr-FR" sz="1600" dirty="0" err="1">
                <a:solidFill>
                  <a:schemeClr val="tx1"/>
                </a:solidFill>
                <a:latin typeface="Franklin Gothic Book" panose="020B0503020102020204" pitchFamily="34" charset="0"/>
                <a:ea typeface="굴림"/>
              </a:rPr>
              <a:t>with</a:t>
            </a:r>
            <a:r>
              <a:rPr lang="fr-FR" sz="1600" dirty="0">
                <a:solidFill>
                  <a:schemeClr val="tx1"/>
                </a:solidFill>
                <a:latin typeface="Franklin Gothic Book" panose="020B0503020102020204" pitchFamily="34" charset="0"/>
                <a:ea typeface="굴림"/>
              </a:rPr>
              <a:t> t-SNE</a:t>
            </a:r>
            <a:endParaRPr lang="fr-FR" sz="1600" dirty="0">
              <a:solidFill>
                <a:schemeClr val="tx1"/>
              </a:solidFill>
              <a:latin typeface="Franklin Gothic Book" panose="020B0503020102020204" pitchFamily="34" charset="0"/>
            </a:endParaRPr>
          </a:p>
        </p:txBody>
      </p:sp>
      <p:sp>
        <p:nvSpPr>
          <p:cNvPr id="12" name="ZoneTexte 8">
            <a:extLst>
              <a:ext uri="{FF2B5EF4-FFF2-40B4-BE49-F238E27FC236}">
                <a16:creationId xmlns:a16="http://schemas.microsoft.com/office/drawing/2014/main" id="{B1C9FF27-CA09-43C5-86FF-68C39CD3C658}"/>
              </a:ext>
            </a:extLst>
          </p:cNvPr>
          <p:cNvSpPr txBox="1"/>
          <p:nvPr/>
        </p:nvSpPr>
        <p:spPr>
          <a:xfrm>
            <a:off x="794885" y="2420888"/>
            <a:ext cx="327219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b="1" dirty="0" err="1">
                <a:solidFill>
                  <a:schemeClr val="tx1"/>
                </a:solidFill>
                <a:latin typeface="Franklin Gothic Book" panose="020B0503020102020204" pitchFamily="34" charset="0"/>
                <a:ea typeface="굴림"/>
              </a:rPr>
              <a:t>Identify</a:t>
            </a:r>
            <a:r>
              <a:rPr lang="fr-FR" sz="1600" b="1" dirty="0">
                <a:solidFill>
                  <a:schemeClr val="tx1"/>
                </a:solidFill>
                <a:latin typeface="Franklin Gothic Book" panose="020B0503020102020204" pitchFamily="34" charset="0"/>
                <a:ea typeface="굴림"/>
              </a:rPr>
              <a:t> </a:t>
            </a:r>
            <a:r>
              <a:rPr lang="fr-FR" sz="1600" dirty="0">
                <a:solidFill>
                  <a:schemeClr val="tx1"/>
                </a:solidFill>
                <a:latin typeface="Franklin Gothic Book" panose="020B0503020102020204" pitchFamily="34" charset="0"/>
                <a:ea typeface="굴림"/>
              </a:rPr>
              <a:t>a </a:t>
            </a:r>
            <a:r>
              <a:rPr lang="fr-FR" sz="1600" dirty="0" err="1">
                <a:solidFill>
                  <a:schemeClr val="tx1"/>
                </a:solidFill>
                <a:latin typeface="Franklin Gothic Book" panose="020B0503020102020204" pitchFamily="34" charset="0"/>
                <a:ea typeface="굴림"/>
              </a:rPr>
              <a:t>clear</a:t>
            </a:r>
            <a:r>
              <a:rPr lang="fr-FR" sz="1600" dirty="0">
                <a:solidFill>
                  <a:schemeClr val="tx1"/>
                </a:solidFill>
                <a:latin typeface="Franklin Gothic Book" panose="020B0503020102020204" pitchFamily="34" charset="0"/>
                <a:ea typeface="굴림"/>
              </a:rPr>
              <a:t> cluster </a:t>
            </a:r>
            <a:r>
              <a:rPr lang="fr-FR" sz="1600" dirty="0" err="1">
                <a:solidFill>
                  <a:schemeClr val="tx1"/>
                </a:solidFill>
                <a:latin typeface="Franklin Gothic Book" panose="020B0503020102020204" pitchFamily="34" charset="0"/>
                <a:ea typeface="굴림"/>
              </a:rPr>
              <a:t>with</a:t>
            </a:r>
            <a:r>
              <a:rPr lang="fr-FR" sz="1600" dirty="0">
                <a:solidFill>
                  <a:schemeClr val="tx1"/>
                </a:solidFill>
                <a:latin typeface="Franklin Gothic Book" panose="020B0503020102020204" pitchFamily="34" charset="0"/>
                <a:ea typeface="굴림"/>
              </a:rPr>
              <a:t> </a:t>
            </a:r>
            <a:r>
              <a:rPr lang="fr-FR" sz="1600" dirty="0" err="1">
                <a:solidFill>
                  <a:schemeClr val="tx1"/>
                </a:solidFill>
                <a:latin typeface="Franklin Gothic Book" panose="020B0503020102020204" pitchFamily="34" charset="0"/>
                <a:ea typeface="굴림"/>
              </a:rPr>
              <a:t>individuals</a:t>
            </a:r>
            <a:r>
              <a:rPr lang="fr-FR" sz="1600" dirty="0">
                <a:solidFill>
                  <a:schemeClr val="tx1"/>
                </a:solidFill>
                <a:latin typeface="Franklin Gothic Book" panose="020B0503020102020204" pitchFamily="34" charset="0"/>
                <a:ea typeface="굴림"/>
              </a:rPr>
              <a:t> of class 1</a:t>
            </a:r>
            <a:endParaRPr lang="fr-FR" dirty="0">
              <a:solidFill>
                <a:schemeClr val="tx1"/>
              </a:solidFill>
              <a:latin typeface="Franklin Gothic Book" panose="020B0503020102020204" pitchFamily="34" charset="0"/>
            </a:endParaRPr>
          </a:p>
        </p:txBody>
      </p:sp>
      <p:sp>
        <p:nvSpPr>
          <p:cNvPr id="13" name="ZoneTexte 9">
            <a:extLst>
              <a:ext uri="{FF2B5EF4-FFF2-40B4-BE49-F238E27FC236}">
                <a16:creationId xmlns:a16="http://schemas.microsoft.com/office/drawing/2014/main" id="{2BF25C85-D867-4A26-B091-6D22F8BB6F0E}"/>
              </a:ext>
            </a:extLst>
          </p:cNvPr>
          <p:cNvSpPr txBox="1"/>
          <p:nvPr/>
        </p:nvSpPr>
        <p:spPr>
          <a:xfrm>
            <a:off x="794885" y="3212976"/>
            <a:ext cx="327219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b="1" dirty="0" err="1">
                <a:solidFill>
                  <a:schemeClr val="tx1"/>
                </a:solidFill>
                <a:latin typeface="Franklin Gothic Book" panose="020B0503020102020204" pitchFamily="34" charset="0"/>
                <a:ea typeface="굴림"/>
              </a:rPr>
              <a:t>Filter</a:t>
            </a:r>
            <a:r>
              <a:rPr lang="fr-FR" sz="1600" b="1" dirty="0">
                <a:solidFill>
                  <a:schemeClr val="tx1"/>
                </a:solidFill>
                <a:latin typeface="Franklin Gothic Book" panose="020B0503020102020204" pitchFamily="34" charset="0"/>
                <a:ea typeface="굴림"/>
              </a:rPr>
              <a:t> </a:t>
            </a:r>
            <a:r>
              <a:rPr lang="fr-FR" sz="1600" dirty="0">
                <a:solidFill>
                  <a:schemeClr val="tx1"/>
                </a:solidFill>
                <a:latin typeface="Franklin Gothic Book" panose="020B0503020102020204" pitchFamily="34" charset="0"/>
                <a:ea typeface="굴림"/>
              </a:rPr>
              <a:t>points of class 1 far </a:t>
            </a:r>
            <a:r>
              <a:rPr lang="fr-FR" sz="1600" dirty="0" err="1">
                <a:solidFill>
                  <a:schemeClr val="tx1"/>
                </a:solidFill>
                <a:latin typeface="Franklin Gothic Book" panose="020B0503020102020204" pitchFamily="34" charset="0"/>
                <a:ea typeface="굴림"/>
              </a:rPr>
              <a:t>from</a:t>
            </a:r>
            <a:r>
              <a:rPr lang="fr-FR" sz="1600" dirty="0">
                <a:solidFill>
                  <a:schemeClr val="tx1"/>
                </a:solidFill>
                <a:latin typeface="Franklin Gothic Book" panose="020B0503020102020204" pitchFamily="34" charset="0"/>
                <a:ea typeface="굴림"/>
              </a:rPr>
              <a:t> </a:t>
            </a:r>
            <a:endParaRPr lang="fr-FR" dirty="0">
              <a:solidFill>
                <a:schemeClr val="tx1"/>
              </a:solidFill>
              <a:latin typeface="Franklin Gothic Book" panose="020B0503020102020204" pitchFamily="34" charset="0"/>
            </a:endParaRPr>
          </a:p>
          <a:p>
            <a:r>
              <a:rPr lang="fr-FR" sz="1600" dirty="0">
                <a:solidFill>
                  <a:schemeClr val="tx1"/>
                </a:solidFill>
                <a:latin typeface="Franklin Gothic Book" panose="020B0503020102020204" pitchFamily="34" charset="0"/>
                <a:ea typeface="굴림"/>
              </a:rPr>
              <a:t>the </a:t>
            </a:r>
            <a:r>
              <a:rPr lang="fr-FR" sz="1600" dirty="0" err="1">
                <a:solidFill>
                  <a:schemeClr val="tx1"/>
                </a:solidFill>
                <a:latin typeface="Franklin Gothic Book" panose="020B0503020102020204" pitchFamily="34" charset="0"/>
                <a:ea typeface="굴림"/>
              </a:rPr>
              <a:t>interest</a:t>
            </a:r>
            <a:r>
              <a:rPr lang="fr-FR" sz="1600" dirty="0">
                <a:solidFill>
                  <a:schemeClr val="tx1"/>
                </a:solidFill>
                <a:latin typeface="Franklin Gothic Book" panose="020B0503020102020204" pitchFamily="34" charset="0"/>
                <a:ea typeface="굴림"/>
              </a:rPr>
              <a:t> cluster</a:t>
            </a:r>
            <a:endParaRPr lang="fr-FR" dirty="0">
              <a:solidFill>
                <a:schemeClr val="tx1"/>
              </a:solidFill>
              <a:latin typeface="Franklin Gothic Book" panose="020B0503020102020204" pitchFamily="34" charset="0"/>
            </a:endParaRPr>
          </a:p>
        </p:txBody>
      </p:sp>
      <p:sp>
        <p:nvSpPr>
          <p:cNvPr id="18" name="ZoneTexte 10">
            <a:extLst>
              <a:ext uri="{FF2B5EF4-FFF2-40B4-BE49-F238E27FC236}">
                <a16:creationId xmlns:a16="http://schemas.microsoft.com/office/drawing/2014/main" id="{19E39D0A-7460-41F3-9B40-A4A9B6E339BE}"/>
              </a:ext>
            </a:extLst>
          </p:cNvPr>
          <p:cNvSpPr txBox="1"/>
          <p:nvPr/>
        </p:nvSpPr>
        <p:spPr>
          <a:xfrm>
            <a:off x="794886" y="4005064"/>
            <a:ext cx="327219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b="1" dirty="0" err="1">
                <a:solidFill>
                  <a:schemeClr val="tx1"/>
                </a:solidFill>
                <a:latin typeface="Franklin Gothic Book" panose="020B0503020102020204" pitchFamily="34" charset="0"/>
                <a:ea typeface="굴림"/>
              </a:rPr>
              <a:t>Determine</a:t>
            </a:r>
            <a:r>
              <a:rPr lang="fr-FR" sz="1600" b="1" dirty="0">
                <a:solidFill>
                  <a:schemeClr val="tx1"/>
                </a:solidFill>
                <a:latin typeface="Franklin Gothic Book" panose="020B0503020102020204" pitchFamily="34" charset="0"/>
                <a:ea typeface="굴림"/>
              </a:rPr>
              <a:t> </a:t>
            </a:r>
            <a:r>
              <a:rPr lang="fr-FR" sz="1600" dirty="0" err="1">
                <a:solidFill>
                  <a:schemeClr val="tx1"/>
                </a:solidFill>
                <a:latin typeface="Franklin Gothic Book" panose="020B0503020102020204" pitchFamily="34" charset="0"/>
                <a:ea typeface="굴림"/>
              </a:rPr>
              <a:t>parameters</a:t>
            </a:r>
            <a:r>
              <a:rPr lang="fr-FR" sz="1600" dirty="0">
                <a:solidFill>
                  <a:schemeClr val="tx1"/>
                </a:solidFill>
                <a:latin typeface="Franklin Gothic Book" panose="020B0503020102020204" pitchFamily="34" charset="0"/>
                <a:ea typeface="굴림"/>
              </a:rPr>
              <a:t> of ellipse</a:t>
            </a:r>
            <a:endParaRPr lang="fr-FR" dirty="0">
              <a:solidFill>
                <a:schemeClr val="tx1"/>
              </a:solidFill>
              <a:latin typeface="Franklin Gothic Book" panose="020B0503020102020204" pitchFamily="34" charset="0"/>
            </a:endParaRPr>
          </a:p>
          <a:p>
            <a:r>
              <a:rPr lang="fr-FR" sz="1600" dirty="0">
                <a:solidFill>
                  <a:schemeClr val="tx1"/>
                </a:solidFill>
                <a:latin typeface="Franklin Gothic Book" panose="020B0503020102020204" pitchFamily="34" charset="0"/>
                <a:ea typeface="굴림"/>
              </a:rPr>
              <a:t>to </a:t>
            </a:r>
            <a:r>
              <a:rPr lang="fr-FR" sz="1600" dirty="0" err="1">
                <a:solidFill>
                  <a:schemeClr val="tx1"/>
                </a:solidFill>
                <a:latin typeface="Franklin Gothic Book" panose="020B0503020102020204" pitchFamily="34" charset="0"/>
                <a:ea typeface="굴림"/>
              </a:rPr>
              <a:t>clearly</a:t>
            </a:r>
            <a:r>
              <a:rPr lang="fr-FR" sz="1600" dirty="0">
                <a:solidFill>
                  <a:schemeClr val="tx1"/>
                </a:solidFill>
                <a:latin typeface="Franklin Gothic Book" panose="020B0503020102020204" pitchFamily="34" charset="0"/>
                <a:ea typeface="굴림"/>
              </a:rPr>
              <a:t> split the data in 2 clusters</a:t>
            </a:r>
            <a:endParaRPr lang="fr-FR" sz="1600" dirty="0">
              <a:solidFill>
                <a:schemeClr val="tx1"/>
              </a:solidFill>
              <a:latin typeface="Franklin Gothic Book" panose="020B0503020102020204" pitchFamily="34" charset="0"/>
            </a:endParaRPr>
          </a:p>
        </p:txBody>
      </p:sp>
      <p:cxnSp>
        <p:nvCxnSpPr>
          <p:cNvPr id="19" name="Connecteur droit avec flèche 6">
            <a:extLst>
              <a:ext uri="{FF2B5EF4-FFF2-40B4-BE49-F238E27FC236}">
                <a16:creationId xmlns:a16="http://schemas.microsoft.com/office/drawing/2014/main" id="{A6F9E1A2-9222-46ED-8437-6E3E30486866}"/>
              </a:ext>
            </a:extLst>
          </p:cNvPr>
          <p:cNvCxnSpPr/>
          <p:nvPr/>
        </p:nvCxnSpPr>
        <p:spPr bwMode="auto">
          <a:xfrm flipH="1">
            <a:off x="556132" y="1700319"/>
            <a:ext cx="11335" cy="4107241"/>
          </a:xfrm>
          <a:prstGeom prst="straightConnector1">
            <a:avLst/>
          </a:prstGeom>
          <a:ln>
            <a:solidFill>
              <a:srgbClr val="00B0F0"/>
            </a:solidFill>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2" name="Slide Number Placeholder 1">
            <a:extLst>
              <a:ext uri="{FF2B5EF4-FFF2-40B4-BE49-F238E27FC236}">
                <a16:creationId xmlns:a16="http://schemas.microsoft.com/office/drawing/2014/main" id="{CF8357D3-94A5-451B-ABD6-3692AD999C91}"/>
              </a:ext>
            </a:extLst>
          </p:cNvPr>
          <p:cNvSpPr>
            <a:spLocks noGrp="1"/>
          </p:cNvSpPr>
          <p:nvPr>
            <p:ph type="sldNum" sz="quarter" idx="12"/>
          </p:nvPr>
        </p:nvSpPr>
        <p:spPr>
          <a:xfrm>
            <a:off x="7046912" y="6592267"/>
            <a:ext cx="2133600" cy="365125"/>
          </a:xfrm>
        </p:spPr>
        <p:txBody>
          <a:bodyPr/>
          <a:lstStyle/>
          <a:p>
            <a:fld id="{1408C8F2-9380-466F-B26F-E9386FE65C6A}" type="slidenum">
              <a:rPr lang="en-GB" smtClean="0"/>
              <a:t>15</a:t>
            </a:fld>
            <a:endParaRPr lang="en-GB" dirty="0"/>
          </a:p>
        </p:txBody>
      </p:sp>
      <p:pic>
        <p:nvPicPr>
          <p:cNvPr id="6" name="Imagem 5">
            <a:extLst>
              <a:ext uri="{FF2B5EF4-FFF2-40B4-BE49-F238E27FC236}">
                <a16:creationId xmlns:a16="http://schemas.microsoft.com/office/drawing/2014/main" id="{F3A6A83A-0FE9-C445-905B-34FE114743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885" y="5580529"/>
            <a:ext cx="4470271" cy="584775"/>
          </a:xfrm>
          <a:prstGeom prst="rect">
            <a:avLst/>
          </a:prstGeom>
        </p:spPr>
      </p:pic>
      <p:pic>
        <p:nvPicPr>
          <p:cNvPr id="8" name="Imagem 7">
            <a:extLst>
              <a:ext uri="{FF2B5EF4-FFF2-40B4-BE49-F238E27FC236}">
                <a16:creationId xmlns:a16="http://schemas.microsoft.com/office/drawing/2014/main" id="{1C25F1E2-24A4-5B42-9B51-8BD99D3A03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366" y="4575353"/>
            <a:ext cx="2547498" cy="1013887"/>
          </a:xfrm>
          <a:prstGeom prst="rect">
            <a:avLst/>
          </a:prstGeom>
        </p:spPr>
      </p:pic>
    </p:spTree>
    <p:extLst>
      <p:ext uri="{BB962C8B-B14F-4D97-AF65-F5344CB8AC3E}">
        <p14:creationId xmlns:p14="http://schemas.microsoft.com/office/powerpoint/2010/main" val="986002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D004AA-BABC-462D-A01C-A4E62ACE6547}"/>
              </a:ext>
            </a:extLst>
          </p:cNvPr>
          <p:cNvSpPr/>
          <p:nvPr/>
        </p:nvSpPr>
        <p:spPr>
          <a:xfrm>
            <a:off x="0" y="645"/>
            <a:ext cx="9144000" cy="731192"/>
          </a:xfrm>
          <a:prstGeom prst="rect">
            <a:avLst/>
          </a:prstGeom>
          <a:solidFill>
            <a:srgbClr val="0091C4"/>
          </a:solidFill>
          <a:ln>
            <a:solidFill>
              <a:srgbClr val="0091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itle 1">
            <a:extLst>
              <a:ext uri="{FF2B5EF4-FFF2-40B4-BE49-F238E27FC236}">
                <a16:creationId xmlns:a16="http://schemas.microsoft.com/office/drawing/2014/main" id="{7344B4CC-9D0B-4612-A8D3-BF83FE4BC770}"/>
              </a:ext>
            </a:extLst>
          </p:cNvPr>
          <p:cNvSpPr txBox="1">
            <a:spLocks/>
          </p:cNvSpPr>
          <p:nvPr/>
        </p:nvSpPr>
        <p:spPr>
          <a:xfrm>
            <a:off x="457200" y="-205259"/>
            <a:ext cx="8229600" cy="1143000"/>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solidFill>
                  <a:schemeClr val="bg1">
                    <a:lumMod val="75000"/>
                  </a:schemeClr>
                </a:solidFill>
                <a:latin typeface="Franklin Gothic Medium" panose="020B0603020102020204" pitchFamily="34" charset="0"/>
              </a:rPr>
              <a:t>Supervised Learning on Clustering</a:t>
            </a:r>
          </a:p>
        </p:txBody>
      </p:sp>
      <p:sp>
        <p:nvSpPr>
          <p:cNvPr id="17" name="Rectangle 16">
            <a:extLst>
              <a:ext uri="{FF2B5EF4-FFF2-40B4-BE49-F238E27FC236}">
                <a16:creationId xmlns:a16="http://schemas.microsoft.com/office/drawing/2014/main" id="{6A51081B-7981-47CC-B795-105769C09FD9}"/>
              </a:ext>
            </a:extLst>
          </p:cNvPr>
          <p:cNvSpPr/>
          <p:nvPr/>
        </p:nvSpPr>
        <p:spPr>
          <a:xfrm>
            <a:off x="-6986" y="6650880"/>
            <a:ext cx="9144000" cy="23450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Imagem 7" descr="Uma imagem com mesa&#10;&#10;Descrição gerada automaticamente">
            <a:extLst>
              <a:ext uri="{FF2B5EF4-FFF2-40B4-BE49-F238E27FC236}">
                <a16:creationId xmlns:a16="http://schemas.microsoft.com/office/drawing/2014/main" id="{BA105FF0-8DFC-48AB-80A9-A76E5C84CD4D}"/>
              </a:ext>
            </a:extLst>
          </p:cNvPr>
          <p:cNvPicPr>
            <a:picLocks noChangeAspect="1"/>
          </p:cNvPicPr>
          <p:nvPr/>
        </p:nvPicPr>
        <p:blipFill>
          <a:blip r:embed="rId2"/>
          <a:stretch>
            <a:fillRect/>
          </a:stretch>
        </p:blipFill>
        <p:spPr>
          <a:xfrm>
            <a:off x="502169" y="2640036"/>
            <a:ext cx="8023443" cy="1577928"/>
          </a:xfrm>
          <a:prstGeom prst="rect">
            <a:avLst/>
          </a:prstGeom>
        </p:spPr>
      </p:pic>
      <p:sp>
        <p:nvSpPr>
          <p:cNvPr id="15" name="CaixaDeTexto 7">
            <a:extLst>
              <a:ext uri="{FF2B5EF4-FFF2-40B4-BE49-F238E27FC236}">
                <a16:creationId xmlns:a16="http://schemas.microsoft.com/office/drawing/2014/main" id="{E0E24ECD-54A1-4A55-B144-FCEF833F5E95}"/>
              </a:ext>
            </a:extLst>
          </p:cNvPr>
          <p:cNvSpPr txBox="1"/>
          <p:nvPr/>
        </p:nvSpPr>
        <p:spPr>
          <a:xfrm>
            <a:off x="755576" y="1916832"/>
            <a:ext cx="6132000" cy="338554"/>
          </a:xfrm>
          <a:prstGeom prst="rect">
            <a:avLst/>
          </a:prstGeom>
          <a:noFill/>
        </p:spPr>
        <p:txBody>
          <a:bodyPr wrap="none" lIns="91440" tIns="45720" rIns="91440" bIns="45720" rtlCol="0" anchor="t">
            <a:spAutoFit/>
          </a:bodyPr>
          <a:lstStyle/>
          <a:p>
            <a:pPr marL="285750" indent="-285750">
              <a:buFont typeface="Arial" panose="020B0604020202020204" pitchFamily="34" charset="0"/>
              <a:buChar char="•"/>
            </a:pPr>
            <a:r>
              <a:rPr lang="pt-PT" sz="1600" dirty="0" err="1">
                <a:solidFill>
                  <a:srgbClr val="000000"/>
                </a:solidFill>
                <a:latin typeface="Franklin Gothic Book" panose="020B0503020102020204" pitchFamily="34" charset="0"/>
                <a:ea typeface="굴림"/>
              </a:rPr>
              <a:t>Supervised</a:t>
            </a:r>
            <a:r>
              <a:rPr lang="pt-PT" sz="1600" dirty="0">
                <a:solidFill>
                  <a:srgbClr val="000000"/>
                </a:solidFill>
                <a:latin typeface="Franklin Gothic Book" panose="020B0503020102020204" pitchFamily="34" charset="0"/>
                <a:ea typeface="굴림"/>
              </a:rPr>
              <a:t> </a:t>
            </a:r>
            <a:r>
              <a:rPr lang="pt-PT" sz="1600" dirty="0" err="1">
                <a:solidFill>
                  <a:srgbClr val="000000"/>
                </a:solidFill>
                <a:latin typeface="Franklin Gothic Book" panose="020B0503020102020204" pitchFamily="34" charset="0"/>
                <a:ea typeface="굴림"/>
              </a:rPr>
              <a:t>Learning</a:t>
            </a:r>
            <a:r>
              <a:rPr lang="pt-PT" sz="1600" dirty="0">
                <a:solidFill>
                  <a:srgbClr val="000000"/>
                </a:solidFill>
                <a:latin typeface="Franklin Gothic Book" panose="020B0503020102020204" pitchFamily="34" charset="0"/>
                <a:ea typeface="굴림"/>
              </a:rPr>
              <a:t> </a:t>
            </a:r>
            <a:r>
              <a:rPr lang="pt-PT" sz="1600" dirty="0" err="1">
                <a:solidFill>
                  <a:srgbClr val="000000"/>
                </a:solidFill>
                <a:latin typeface="Franklin Gothic Book" panose="020B0503020102020204" pitchFamily="34" charset="0"/>
                <a:ea typeface="굴림"/>
              </a:rPr>
              <a:t>results</a:t>
            </a:r>
            <a:r>
              <a:rPr lang="pt-PT" sz="1600" dirty="0">
                <a:solidFill>
                  <a:srgbClr val="000000"/>
                </a:solidFill>
                <a:latin typeface="Franklin Gothic Book" panose="020B0503020102020204" pitchFamily="34" charset="0"/>
                <a:ea typeface="굴림"/>
              </a:rPr>
              <a:t> </a:t>
            </a:r>
            <a:r>
              <a:rPr lang="pt-PT" sz="1600" dirty="0" err="1">
                <a:solidFill>
                  <a:srgbClr val="000000"/>
                </a:solidFill>
                <a:latin typeface="Franklin Gothic Book" panose="020B0503020102020204" pitchFamily="34" charset="0"/>
                <a:ea typeface="굴림"/>
              </a:rPr>
              <a:t>obtained</a:t>
            </a:r>
            <a:r>
              <a:rPr lang="pt-PT" sz="1600" dirty="0">
                <a:solidFill>
                  <a:srgbClr val="000000"/>
                </a:solidFill>
                <a:latin typeface="Franklin Gothic Book" panose="020B0503020102020204" pitchFamily="34" charset="0"/>
                <a:ea typeface="굴림"/>
              </a:rPr>
              <a:t> </a:t>
            </a:r>
            <a:r>
              <a:rPr lang="pt-PT" sz="1600" dirty="0" err="1">
                <a:solidFill>
                  <a:srgbClr val="000000"/>
                </a:solidFill>
                <a:latin typeface="Franklin Gothic Book" panose="020B0503020102020204" pitchFamily="34" charset="0"/>
                <a:ea typeface="굴림"/>
              </a:rPr>
              <a:t>on</a:t>
            </a:r>
            <a:r>
              <a:rPr lang="pt-PT" sz="1600" dirty="0">
                <a:solidFill>
                  <a:srgbClr val="000000"/>
                </a:solidFill>
                <a:latin typeface="Franklin Gothic Book" panose="020B0503020102020204" pitchFamily="34" charset="0"/>
                <a:ea typeface="굴림"/>
              </a:rPr>
              <a:t> cluster </a:t>
            </a:r>
            <a:r>
              <a:rPr lang="pt-PT" sz="1600" dirty="0" err="1">
                <a:solidFill>
                  <a:srgbClr val="000000"/>
                </a:solidFill>
                <a:latin typeface="Franklin Gothic Book" panose="020B0503020102020204" pitchFamily="34" charset="0"/>
                <a:ea typeface="굴림"/>
              </a:rPr>
              <a:t>labels</a:t>
            </a:r>
            <a:r>
              <a:rPr lang="pt-PT" sz="1600" dirty="0">
                <a:solidFill>
                  <a:srgbClr val="000000"/>
                </a:solidFill>
                <a:latin typeface="Franklin Gothic Book" panose="020B0503020102020204" pitchFamily="34" charset="0"/>
                <a:ea typeface="굴림"/>
              </a:rPr>
              <a:t> </a:t>
            </a:r>
            <a:r>
              <a:rPr lang="pt-PT" sz="1600" dirty="0" err="1">
                <a:solidFill>
                  <a:srgbClr val="000000"/>
                </a:solidFill>
                <a:latin typeface="Franklin Gothic Book" panose="020B0503020102020204" pitchFamily="34" charset="0"/>
                <a:ea typeface="굴림"/>
              </a:rPr>
              <a:t>prediction</a:t>
            </a:r>
            <a:r>
              <a:rPr lang="pt-PT" sz="1600" dirty="0">
                <a:solidFill>
                  <a:srgbClr val="000000"/>
                </a:solidFill>
                <a:latin typeface="Franklin Gothic Book" panose="020B0503020102020204" pitchFamily="34" charset="0"/>
                <a:ea typeface="굴림"/>
              </a:rPr>
              <a:t>:</a:t>
            </a:r>
            <a:endParaRPr lang="pt-PT" sz="2000" dirty="0">
              <a:solidFill>
                <a:srgbClr val="000000"/>
              </a:solidFill>
              <a:latin typeface="Franklin Gothic Book" panose="020B0503020102020204" pitchFamily="34" charset="0"/>
            </a:endParaRPr>
          </a:p>
        </p:txBody>
      </p:sp>
      <p:sp>
        <p:nvSpPr>
          <p:cNvPr id="2" name="Slide Number Placeholder 1">
            <a:extLst>
              <a:ext uri="{FF2B5EF4-FFF2-40B4-BE49-F238E27FC236}">
                <a16:creationId xmlns:a16="http://schemas.microsoft.com/office/drawing/2014/main" id="{D0661570-1D14-45B7-B932-B1F483F07DF6}"/>
              </a:ext>
            </a:extLst>
          </p:cNvPr>
          <p:cNvSpPr>
            <a:spLocks noGrp="1"/>
          </p:cNvSpPr>
          <p:nvPr>
            <p:ph type="sldNum" sz="quarter" idx="12"/>
          </p:nvPr>
        </p:nvSpPr>
        <p:spPr>
          <a:xfrm>
            <a:off x="7046912" y="6592267"/>
            <a:ext cx="2133600" cy="365125"/>
          </a:xfrm>
        </p:spPr>
        <p:txBody>
          <a:bodyPr/>
          <a:lstStyle/>
          <a:p>
            <a:fld id="{1408C8F2-9380-466F-B26F-E9386FE65C6A}" type="slidenum">
              <a:rPr lang="en-GB" smtClean="0"/>
              <a:t>16</a:t>
            </a:fld>
            <a:endParaRPr lang="en-GB"/>
          </a:p>
        </p:txBody>
      </p:sp>
    </p:spTree>
    <p:extLst>
      <p:ext uri="{BB962C8B-B14F-4D97-AF65-F5344CB8AC3E}">
        <p14:creationId xmlns:p14="http://schemas.microsoft.com/office/powerpoint/2010/main" val="1865644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D004AA-BABC-462D-A01C-A4E62ACE6547}"/>
              </a:ext>
            </a:extLst>
          </p:cNvPr>
          <p:cNvSpPr/>
          <p:nvPr/>
        </p:nvSpPr>
        <p:spPr>
          <a:xfrm>
            <a:off x="0" y="645"/>
            <a:ext cx="9144000" cy="731192"/>
          </a:xfrm>
          <a:prstGeom prst="rect">
            <a:avLst/>
          </a:prstGeom>
          <a:solidFill>
            <a:srgbClr val="0091C4"/>
          </a:solidFill>
          <a:ln>
            <a:solidFill>
              <a:srgbClr val="0091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itle 1">
            <a:extLst>
              <a:ext uri="{FF2B5EF4-FFF2-40B4-BE49-F238E27FC236}">
                <a16:creationId xmlns:a16="http://schemas.microsoft.com/office/drawing/2014/main" id="{7344B4CC-9D0B-4612-A8D3-BF83FE4BC770}"/>
              </a:ext>
            </a:extLst>
          </p:cNvPr>
          <p:cNvSpPr txBox="1">
            <a:spLocks/>
          </p:cNvSpPr>
          <p:nvPr/>
        </p:nvSpPr>
        <p:spPr>
          <a:xfrm>
            <a:off x="457200" y="-205259"/>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solidFill>
                  <a:schemeClr val="bg1">
                    <a:lumMod val="75000"/>
                  </a:schemeClr>
                </a:solidFill>
                <a:latin typeface="Franklin Gothic Medium" panose="020B0603020102020204" pitchFamily="34" charset="0"/>
              </a:rPr>
              <a:t>Discussion and Conclusions</a:t>
            </a:r>
          </a:p>
        </p:txBody>
      </p:sp>
      <p:sp>
        <p:nvSpPr>
          <p:cNvPr id="17" name="Rectangle 16">
            <a:extLst>
              <a:ext uri="{FF2B5EF4-FFF2-40B4-BE49-F238E27FC236}">
                <a16:creationId xmlns:a16="http://schemas.microsoft.com/office/drawing/2014/main" id="{6A51081B-7981-47CC-B795-105769C09FD9}"/>
              </a:ext>
            </a:extLst>
          </p:cNvPr>
          <p:cNvSpPr/>
          <p:nvPr/>
        </p:nvSpPr>
        <p:spPr>
          <a:xfrm>
            <a:off x="-6986" y="6650880"/>
            <a:ext cx="9144000" cy="23450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lide Number Placeholder 1">
            <a:extLst>
              <a:ext uri="{FF2B5EF4-FFF2-40B4-BE49-F238E27FC236}">
                <a16:creationId xmlns:a16="http://schemas.microsoft.com/office/drawing/2014/main" id="{D0661570-1D14-45B7-B932-B1F483F07DF6}"/>
              </a:ext>
            </a:extLst>
          </p:cNvPr>
          <p:cNvSpPr>
            <a:spLocks noGrp="1"/>
          </p:cNvSpPr>
          <p:nvPr>
            <p:ph type="sldNum" sz="quarter" idx="12"/>
          </p:nvPr>
        </p:nvSpPr>
        <p:spPr>
          <a:xfrm>
            <a:off x="7046912" y="6592267"/>
            <a:ext cx="2133600" cy="365125"/>
          </a:xfrm>
        </p:spPr>
        <p:txBody>
          <a:bodyPr/>
          <a:lstStyle/>
          <a:p>
            <a:fld id="{1408C8F2-9380-466F-B26F-E9386FE65C6A}" type="slidenum">
              <a:rPr lang="en-GB" smtClean="0"/>
              <a:t>17</a:t>
            </a:fld>
            <a:endParaRPr lang="en-GB"/>
          </a:p>
        </p:txBody>
      </p:sp>
      <p:pic>
        <p:nvPicPr>
          <p:cNvPr id="3" name="Picture 2">
            <a:extLst>
              <a:ext uri="{FF2B5EF4-FFF2-40B4-BE49-F238E27FC236}">
                <a16:creationId xmlns:a16="http://schemas.microsoft.com/office/drawing/2014/main" id="{AEF4CE94-D2E1-4FF0-A603-4B215698E24C}"/>
              </a:ext>
            </a:extLst>
          </p:cNvPr>
          <p:cNvPicPr>
            <a:picLocks noChangeAspect="1"/>
          </p:cNvPicPr>
          <p:nvPr/>
        </p:nvPicPr>
        <p:blipFill>
          <a:blip r:embed="rId2"/>
          <a:stretch>
            <a:fillRect/>
          </a:stretch>
        </p:blipFill>
        <p:spPr>
          <a:xfrm>
            <a:off x="4788024" y="5832242"/>
            <a:ext cx="3995936" cy="561929"/>
          </a:xfrm>
          <a:prstGeom prst="rect">
            <a:avLst/>
          </a:prstGeom>
        </p:spPr>
      </p:pic>
      <p:sp>
        <p:nvSpPr>
          <p:cNvPr id="9" name="CaixaDeTexto 7">
            <a:extLst>
              <a:ext uri="{FF2B5EF4-FFF2-40B4-BE49-F238E27FC236}">
                <a16:creationId xmlns:a16="http://schemas.microsoft.com/office/drawing/2014/main" id="{AF5E7B02-CE1C-4CF0-811A-F4CC24401CF7}"/>
              </a:ext>
            </a:extLst>
          </p:cNvPr>
          <p:cNvSpPr txBox="1"/>
          <p:nvPr/>
        </p:nvSpPr>
        <p:spPr>
          <a:xfrm>
            <a:off x="755576" y="1916832"/>
            <a:ext cx="5947334" cy="1323439"/>
          </a:xfrm>
          <a:prstGeom prst="rect">
            <a:avLst/>
          </a:prstGeom>
          <a:noFill/>
        </p:spPr>
        <p:txBody>
          <a:bodyPr wrap="none" lIns="91440" tIns="45720" rIns="91440" bIns="45720" rtlCol="0" anchor="t">
            <a:spAutoFit/>
          </a:bodyPr>
          <a:lstStyle/>
          <a:p>
            <a:pPr marL="285750" indent="-285750">
              <a:buFont typeface="Arial" panose="020B0604020202020204" pitchFamily="34" charset="0"/>
              <a:buChar char="•"/>
            </a:pPr>
            <a:r>
              <a:rPr lang="pt-PT" sz="1600" dirty="0" err="1">
                <a:solidFill>
                  <a:srgbClr val="000000"/>
                </a:solidFill>
                <a:latin typeface="Franklin Gothic Book" panose="020B0503020102020204" pitchFamily="34" charset="0"/>
                <a:ea typeface="굴림"/>
              </a:rPr>
              <a:t>Discussion</a:t>
            </a:r>
            <a:r>
              <a:rPr lang="pt-PT" sz="1600" dirty="0">
                <a:solidFill>
                  <a:srgbClr val="000000"/>
                </a:solidFill>
                <a:latin typeface="Franklin Gothic Book" panose="020B0503020102020204" pitchFamily="34" charset="0"/>
                <a:ea typeface="굴림"/>
              </a:rPr>
              <a:t> </a:t>
            </a:r>
            <a:r>
              <a:rPr lang="pt-PT" sz="1600" dirty="0" err="1">
                <a:solidFill>
                  <a:srgbClr val="000000"/>
                </a:solidFill>
                <a:latin typeface="Franklin Gothic Book" panose="020B0503020102020204" pitchFamily="34" charset="0"/>
                <a:ea typeface="굴림"/>
              </a:rPr>
              <a:t>of</a:t>
            </a:r>
            <a:r>
              <a:rPr lang="pt-PT" sz="1600" dirty="0">
                <a:solidFill>
                  <a:srgbClr val="000000"/>
                </a:solidFill>
                <a:latin typeface="Franklin Gothic Book" panose="020B0503020102020204" pitchFamily="34" charset="0"/>
                <a:ea typeface="굴림"/>
              </a:rPr>
              <a:t> </a:t>
            </a:r>
            <a:r>
              <a:rPr lang="pt-PT" sz="1600" dirty="0" err="1">
                <a:solidFill>
                  <a:srgbClr val="000000"/>
                </a:solidFill>
                <a:latin typeface="Franklin Gothic Book" panose="020B0503020102020204" pitchFamily="34" charset="0"/>
                <a:ea typeface="굴림"/>
              </a:rPr>
              <a:t>the</a:t>
            </a:r>
            <a:r>
              <a:rPr lang="pt-PT" sz="1600" dirty="0">
                <a:solidFill>
                  <a:srgbClr val="000000"/>
                </a:solidFill>
                <a:latin typeface="Franklin Gothic Book" panose="020B0503020102020204" pitchFamily="34" charset="0"/>
                <a:ea typeface="굴림"/>
              </a:rPr>
              <a:t> </a:t>
            </a:r>
            <a:r>
              <a:rPr lang="pt-PT" sz="1600" dirty="0" err="1">
                <a:solidFill>
                  <a:srgbClr val="000000"/>
                </a:solidFill>
                <a:latin typeface="Franklin Gothic Book" panose="020B0503020102020204" pitchFamily="34" charset="0"/>
                <a:ea typeface="굴림"/>
              </a:rPr>
              <a:t>relevance</a:t>
            </a:r>
            <a:r>
              <a:rPr lang="pt-PT" sz="1600" dirty="0">
                <a:solidFill>
                  <a:srgbClr val="000000"/>
                </a:solidFill>
                <a:latin typeface="Franklin Gothic Book" panose="020B0503020102020204" pitchFamily="34" charset="0"/>
                <a:ea typeface="굴림"/>
              </a:rPr>
              <a:t> </a:t>
            </a:r>
            <a:r>
              <a:rPr lang="pt-PT" sz="1600" dirty="0" err="1">
                <a:solidFill>
                  <a:srgbClr val="000000"/>
                </a:solidFill>
                <a:latin typeface="Franklin Gothic Book" panose="020B0503020102020204" pitchFamily="34" charset="0"/>
                <a:ea typeface="굴림"/>
              </a:rPr>
              <a:t>of</a:t>
            </a:r>
            <a:r>
              <a:rPr lang="pt-PT" sz="1600" dirty="0">
                <a:solidFill>
                  <a:srgbClr val="000000"/>
                </a:solidFill>
                <a:latin typeface="Franklin Gothic Book" panose="020B0503020102020204" pitchFamily="34" charset="0"/>
                <a:ea typeface="굴림"/>
              </a:rPr>
              <a:t> </a:t>
            </a:r>
            <a:r>
              <a:rPr lang="pt-PT" sz="1600" dirty="0" err="1">
                <a:solidFill>
                  <a:srgbClr val="000000"/>
                </a:solidFill>
                <a:latin typeface="Franklin Gothic Book" panose="020B0503020102020204" pitchFamily="34" charset="0"/>
                <a:ea typeface="굴림"/>
              </a:rPr>
              <a:t>the</a:t>
            </a:r>
            <a:r>
              <a:rPr lang="pt-PT" sz="1600" dirty="0">
                <a:solidFill>
                  <a:srgbClr val="000000"/>
                </a:solidFill>
                <a:latin typeface="Franklin Gothic Book" panose="020B0503020102020204" pitchFamily="34" charset="0"/>
                <a:ea typeface="굴림"/>
              </a:rPr>
              <a:t> final </a:t>
            </a:r>
            <a:r>
              <a:rPr lang="pt-PT" sz="1600" dirty="0" err="1">
                <a:solidFill>
                  <a:srgbClr val="000000"/>
                </a:solidFill>
                <a:latin typeface="Franklin Gothic Book" panose="020B0503020102020204" pitchFamily="34" charset="0"/>
                <a:ea typeface="굴림"/>
              </a:rPr>
              <a:t>dataset</a:t>
            </a:r>
            <a:r>
              <a:rPr lang="pt-PT" sz="1600" dirty="0">
                <a:solidFill>
                  <a:srgbClr val="000000"/>
                </a:solidFill>
                <a:latin typeface="Franklin Gothic Book" panose="020B0503020102020204" pitchFamily="34" charset="0"/>
                <a:ea typeface="굴림"/>
              </a:rPr>
              <a:t> </a:t>
            </a:r>
            <a:r>
              <a:rPr lang="pt-PT" sz="1600" dirty="0" err="1">
                <a:solidFill>
                  <a:srgbClr val="000000"/>
                </a:solidFill>
                <a:latin typeface="Franklin Gothic Book" panose="020B0503020102020204" pitchFamily="34" charset="0"/>
                <a:ea typeface="굴림"/>
              </a:rPr>
              <a:t>variables</a:t>
            </a:r>
            <a:r>
              <a:rPr lang="pt-PT" sz="1600" dirty="0">
                <a:solidFill>
                  <a:srgbClr val="000000"/>
                </a:solidFill>
                <a:latin typeface="Franklin Gothic Book" panose="020B0503020102020204" pitchFamily="34" charset="0"/>
                <a:ea typeface="굴림"/>
              </a:rPr>
              <a:t>;</a:t>
            </a:r>
          </a:p>
          <a:p>
            <a:pPr marL="285750" indent="-285750">
              <a:buFont typeface="Arial" panose="020B0604020202020204" pitchFamily="34" charset="0"/>
              <a:buChar char="•"/>
            </a:pPr>
            <a:endParaRPr lang="pt-PT" sz="1600" dirty="0">
              <a:solidFill>
                <a:srgbClr val="000000"/>
              </a:solidFill>
              <a:latin typeface="Franklin Gothic Book" panose="020B0503020102020204" pitchFamily="34" charset="0"/>
              <a:ea typeface="굴림"/>
            </a:endParaRPr>
          </a:p>
          <a:p>
            <a:pPr marL="285750" indent="-285750">
              <a:buFont typeface="Arial" panose="020B0604020202020204" pitchFamily="34" charset="0"/>
              <a:buChar char="•"/>
            </a:pPr>
            <a:r>
              <a:rPr lang="pt-PT" sz="1600" dirty="0" err="1">
                <a:solidFill>
                  <a:srgbClr val="000000"/>
                </a:solidFill>
                <a:latin typeface="Franklin Gothic Book" panose="020B0503020102020204" pitchFamily="34" charset="0"/>
                <a:ea typeface="굴림"/>
              </a:rPr>
              <a:t>Analysis</a:t>
            </a:r>
            <a:r>
              <a:rPr lang="pt-PT" sz="1600" dirty="0">
                <a:solidFill>
                  <a:srgbClr val="000000"/>
                </a:solidFill>
                <a:latin typeface="Franklin Gothic Book" panose="020B0503020102020204" pitchFamily="34" charset="0"/>
                <a:ea typeface="굴림"/>
              </a:rPr>
              <a:t> </a:t>
            </a:r>
            <a:r>
              <a:rPr lang="pt-PT" sz="1600" dirty="0" err="1">
                <a:solidFill>
                  <a:srgbClr val="000000"/>
                </a:solidFill>
                <a:latin typeface="Franklin Gothic Book" panose="020B0503020102020204" pitchFamily="34" charset="0"/>
                <a:ea typeface="굴림"/>
              </a:rPr>
              <a:t>of</a:t>
            </a:r>
            <a:r>
              <a:rPr lang="pt-PT" sz="1600" dirty="0">
                <a:solidFill>
                  <a:srgbClr val="000000"/>
                </a:solidFill>
                <a:latin typeface="Franklin Gothic Book" panose="020B0503020102020204" pitchFamily="34" charset="0"/>
                <a:ea typeface="굴림"/>
              </a:rPr>
              <a:t> </a:t>
            </a:r>
            <a:r>
              <a:rPr lang="pt-PT" sz="1600" dirty="0" err="1">
                <a:solidFill>
                  <a:srgbClr val="000000"/>
                </a:solidFill>
                <a:latin typeface="Franklin Gothic Book" panose="020B0503020102020204" pitchFamily="34" charset="0"/>
                <a:ea typeface="굴림"/>
              </a:rPr>
              <a:t>the</a:t>
            </a:r>
            <a:r>
              <a:rPr lang="pt-PT" sz="1600" dirty="0">
                <a:solidFill>
                  <a:srgbClr val="000000"/>
                </a:solidFill>
                <a:latin typeface="Franklin Gothic Book" panose="020B0503020102020204" pitchFamily="34" charset="0"/>
                <a:ea typeface="굴림"/>
              </a:rPr>
              <a:t> </a:t>
            </a:r>
            <a:r>
              <a:rPr lang="pt-PT" sz="1600" dirty="0" err="1">
                <a:solidFill>
                  <a:srgbClr val="000000"/>
                </a:solidFill>
                <a:latin typeface="Franklin Gothic Book" panose="020B0503020102020204" pitchFamily="34" charset="0"/>
                <a:ea typeface="굴림"/>
              </a:rPr>
              <a:t>pertinence</a:t>
            </a:r>
            <a:r>
              <a:rPr lang="pt-PT" sz="1600" dirty="0">
                <a:solidFill>
                  <a:srgbClr val="000000"/>
                </a:solidFill>
                <a:latin typeface="Franklin Gothic Book" panose="020B0503020102020204" pitchFamily="34" charset="0"/>
                <a:ea typeface="굴림"/>
              </a:rPr>
              <a:t> </a:t>
            </a:r>
            <a:r>
              <a:rPr lang="pt-PT" sz="1600" dirty="0" err="1">
                <a:solidFill>
                  <a:srgbClr val="000000"/>
                </a:solidFill>
                <a:latin typeface="Franklin Gothic Book" panose="020B0503020102020204" pitchFamily="34" charset="0"/>
                <a:ea typeface="굴림"/>
              </a:rPr>
              <a:t>of</a:t>
            </a:r>
            <a:r>
              <a:rPr lang="pt-PT" sz="1600" dirty="0">
                <a:solidFill>
                  <a:srgbClr val="000000"/>
                </a:solidFill>
                <a:latin typeface="Franklin Gothic Book" panose="020B0503020102020204" pitchFamily="34" charset="0"/>
                <a:ea typeface="굴림"/>
              </a:rPr>
              <a:t> </a:t>
            </a:r>
            <a:r>
              <a:rPr lang="pt-PT" sz="1600" dirty="0" err="1">
                <a:solidFill>
                  <a:srgbClr val="000000"/>
                </a:solidFill>
                <a:latin typeface="Franklin Gothic Book" panose="020B0503020102020204" pitchFamily="34" charset="0"/>
                <a:ea typeface="굴림"/>
              </a:rPr>
              <a:t>the</a:t>
            </a:r>
            <a:r>
              <a:rPr lang="pt-PT" sz="1600" dirty="0">
                <a:solidFill>
                  <a:srgbClr val="000000"/>
                </a:solidFill>
                <a:latin typeface="Franklin Gothic Book" panose="020B0503020102020204" pitchFamily="34" charset="0"/>
                <a:ea typeface="굴림"/>
              </a:rPr>
              <a:t> </a:t>
            </a:r>
            <a:r>
              <a:rPr lang="pt-PT" sz="1600" dirty="0" err="1">
                <a:solidFill>
                  <a:srgbClr val="000000"/>
                </a:solidFill>
                <a:latin typeface="Franklin Gothic Book" panose="020B0503020102020204" pitchFamily="34" charset="0"/>
                <a:ea typeface="굴림"/>
              </a:rPr>
              <a:t>root</a:t>
            </a:r>
            <a:r>
              <a:rPr lang="pt-PT" sz="1600" dirty="0">
                <a:solidFill>
                  <a:srgbClr val="000000"/>
                </a:solidFill>
                <a:latin typeface="Franklin Gothic Book" panose="020B0503020102020204" pitchFamily="34" charset="0"/>
                <a:ea typeface="굴림"/>
              </a:rPr>
              <a:t> nodes </a:t>
            </a:r>
            <a:r>
              <a:rPr lang="pt-PT" sz="1600" dirty="0" err="1">
                <a:solidFill>
                  <a:srgbClr val="000000"/>
                </a:solidFill>
                <a:latin typeface="Franklin Gothic Book" panose="020B0503020102020204" pitchFamily="34" charset="0"/>
                <a:ea typeface="굴림"/>
              </a:rPr>
              <a:t>of</a:t>
            </a:r>
            <a:r>
              <a:rPr lang="pt-PT" sz="1600" dirty="0">
                <a:solidFill>
                  <a:srgbClr val="000000"/>
                </a:solidFill>
                <a:latin typeface="Franklin Gothic Book" panose="020B0503020102020204" pitchFamily="34" charset="0"/>
                <a:ea typeface="굴림"/>
              </a:rPr>
              <a:t> </a:t>
            </a:r>
            <a:r>
              <a:rPr lang="pt-PT" sz="1600" dirty="0" err="1">
                <a:solidFill>
                  <a:srgbClr val="000000"/>
                </a:solidFill>
                <a:latin typeface="Franklin Gothic Book" panose="020B0503020102020204" pitchFamily="34" charset="0"/>
                <a:ea typeface="굴림"/>
              </a:rPr>
              <a:t>the</a:t>
            </a:r>
            <a:r>
              <a:rPr lang="pt-PT" sz="1600" dirty="0">
                <a:solidFill>
                  <a:srgbClr val="000000"/>
                </a:solidFill>
                <a:latin typeface="Franklin Gothic Book" panose="020B0503020102020204" pitchFamily="34" charset="0"/>
                <a:ea typeface="굴림"/>
              </a:rPr>
              <a:t> </a:t>
            </a:r>
            <a:r>
              <a:rPr lang="pt-PT" sz="1600" dirty="0" err="1">
                <a:solidFill>
                  <a:srgbClr val="000000"/>
                </a:solidFill>
                <a:latin typeface="Franklin Gothic Book" panose="020B0503020102020204" pitchFamily="34" charset="0"/>
                <a:ea typeface="굴림"/>
              </a:rPr>
              <a:t>decision</a:t>
            </a:r>
            <a:r>
              <a:rPr lang="pt-PT" sz="1600" dirty="0">
                <a:solidFill>
                  <a:srgbClr val="000000"/>
                </a:solidFill>
                <a:latin typeface="Franklin Gothic Book" panose="020B0503020102020204" pitchFamily="34" charset="0"/>
                <a:ea typeface="굴림"/>
              </a:rPr>
              <a:t> </a:t>
            </a:r>
            <a:r>
              <a:rPr lang="pt-PT" sz="1600" dirty="0" err="1">
                <a:solidFill>
                  <a:srgbClr val="000000"/>
                </a:solidFill>
                <a:latin typeface="Franklin Gothic Book" panose="020B0503020102020204" pitchFamily="34" charset="0"/>
                <a:ea typeface="굴림"/>
              </a:rPr>
              <a:t>tree</a:t>
            </a:r>
            <a:r>
              <a:rPr lang="pt-PT" sz="1600" dirty="0">
                <a:solidFill>
                  <a:srgbClr val="000000"/>
                </a:solidFill>
                <a:latin typeface="Franklin Gothic Book" panose="020B0503020102020204" pitchFamily="34" charset="0"/>
                <a:ea typeface="굴림"/>
              </a:rPr>
              <a:t>;</a:t>
            </a:r>
          </a:p>
          <a:p>
            <a:pPr marL="285750" indent="-285750">
              <a:buFont typeface="Arial" panose="020B0604020202020204" pitchFamily="34" charset="0"/>
              <a:buChar char="•"/>
            </a:pPr>
            <a:endParaRPr lang="pt-PT" sz="1600" dirty="0">
              <a:solidFill>
                <a:srgbClr val="000000"/>
              </a:solidFill>
              <a:latin typeface="Franklin Gothic Book" panose="020B0503020102020204" pitchFamily="34" charset="0"/>
              <a:ea typeface="굴림"/>
            </a:endParaRPr>
          </a:p>
          <a:p>
            <a:pPr marL="285750" indent="-285750">
              <a:buFont typeface="Arial" panose="020B0604020202020204" pitchFamily="34" charset="0"/>
              <a:buChar char="•"/>
            </a:pPr>
            <a:r>
              <a:rPr lang="pt-PT" sz="1600" dirty="0">
                <a:solidFill>
                  <a:srgbClr val="000000"/>
                </a:solidFill>
                <a:latin typeface="Franklin Gothic Book" panose="020B0503020102020204" pitchFamily="34" charset="0"/>
                <a:ea typeface="굴림"/>
              </a:rPr>
              <a:t>Medical insights </a:t>
            </a:r>
            <a:r>
              <a:rPr lang="pt-PT" sz="1600" dirty="0" err="1">
                <a:solidFill>
                  <a:srgbClr val="000000"/>
                </a:solidFill>
                <a:latin typeface="Franklin Gothic Book" panose="020B0503020102020204" pitchFamily="34" charset="0"/>
                <a:ea typeface="굴림"/>
              </a:rPr>
              <a:t>behind</a:t>
            </a:r>
            <a:r>
              <a:rPr lang="pt-PT" sz="1600" dirty="0">
                <a:solidFill>
                  <a:srgbClr val="000000"/>
                </a:solidFill>
                <a:latin typeface="Franklin Gothic Book" panose="020B0503020102020204" pitchFamily="34" charset="0"/>
                <a:ea typeface="굴림"/>
              </a:rPr>
              <a:t> </a:t>
            </a:r>
            <a:r>
              <a:rPr lang="pt-PT" sz="1600" dirty="0" err="1">
                <a:solidFill>
                  <a:srgbClr val="000000"/>
                </a:solidFill>
                <a:latin typeface="Franklin Gothic Book" panose="020B0503020102020204" pitchFamily="34" charset="0"/>
                <a:ea typeface="굴림"/>
              </a:rPr>
              <a:t>each</a:t>
            </a:r>
            <a:r>
              <a:rPr lang="pt-PT" sz="1600" dirty="0">
                <a:solidFill>
                  <a:srgbClr val="000000"/>
                </a:solidFill>
                <a:latin typeface="Franklin Gothic Book" panose="020B0503020102020204" pitchFamily="34" charset="0"/>
                <a:ea typeface="굴림"/>
              </a:rPr>
              <a:t> </a:t>
            </a:r>
            <a:r>
              <a:rPr lang="pt-PT" sz="1600" dirty="0" err="1">
                <a:solidFill>
                  <a:srgbClr val="000000"/>
                </a:solidFill>
                <a:latin typeface="Franklin Gothic Book" panose="020B0503020102020204" pitchFamily="34" charset="0"/>
                <a:ea typeface="굴림"/>
              </a:rPr>
              <a:t>variable</a:t>
            </a:r>
            <a:r>
              <a:rPr lang="pt-PT" sz="1600" dirty="0">
                <a:solidFill>
                  <a:srgbClr val="000000"/>
                </a:solidFill>
                <a:latin typeface="Franklin Gothic Book" panose="020B0503020102020204" pitchFamily="34" charset="0"/>
                <a:ea typeface="굴림"/>
              </a:rPr>
              <a:t> </a:t>
            </a:r>
            <a:r>
              <a:rPr lang="pt-PT" sz="1600" dirty="0" err="1">
                <a:solidFill>
                  <a:srgbClr val="000000"/>
                </a:solidFill>
                <a:latin typeface="Franklin Gothic Book" panose="020B0503020102020204" pitchFamily="34" charset="0"/>
                <a:ea typeface="굴림"/>
              </a:rPr>
              <a:t>and</a:t>
            </a:r>
            <a:r>
              <a:rPr lang="pt-PT" sz="1600" dirty="0">
                <a:solidFill>
                  <a:srgbClr val="000000"/>
                </a:solidFill>
                <a:latin typeface="Franklin Gothic Book" panose="020B0503020102020204" pitchFamily="34" charset="0"/>
                <a:ea typeface="굴림"/>
              </a:rPr>
              <a:t> </a:t>
            </a:r>
            <a:r>
              <a:rPr lang="pt-PT" sz="1600" dirty="0" err="1">
                <a:solidFill>
                  <a:srgbClr val="000000"/>
                </a:solidFill>
                <a:latin typeface="Franklin Gothic Book" panose="020B0503020102020204" pitchFamily="34" charset="0"/>
                <a:ea typeface="굴림"/>
              </a:rPr>
              <a:t>its</a:t>
            </a:r>
            <a:r>
              <a:rPr lang="pt-PT" sz="1600" dirty="0">
                <a:solidFill>
                  <a:srgbClr val="000000"/>
                </a:solidFill>
                <a:latin typeface="Franklin Gothic Book" panose="020B0503020102020204" pitchFamily="34" charset="0"/>
                <a:ea typeface="굴림"/>
              </a:rPr>
              <a:t> </a:t>
            </a:r>
            <a:r>
              <a:rPr lang="pt-PT" sz="1600" dirty="0" err="1">
                <a:solidFill>
                  <a:srgbClr val="000000"/>
                </a:solidFill>
                <a:latin typeface="Franklin Gothic Book" panose="020B0503020102020204" pitchFamily="34" charset="0"/>
                <a:ea typeface="굴림"/>
              </a:rPr>
              <a:t>influence</a:t>
            </a:r>
            <a:r>
              <a:rPr lang="pt-PT" sz="1600" dirty="0">
                <a:solidFill>
                  <a:srgbClr val="000000"/>
                </a:solidFill>
                <a:latin typeface="Franklin Gothic Book" panose="020B0503020102020204" pitchFamily="34" charset="0"/>
                <a:ea typeface="굴림"/>
              </a:rPr>
              <a:t>.</a:t>
            </a:r>
            <a:endParaRPr lang="pt-PT" sz="2000" dirty="0">
              <a:solidFill>
                <a:srgbClr val="000000"/>
              </a:solidFill>
              <a:latin typeface="Franklin Gothic Book" panose="020B0503020102020204" pitchFamily="34" charset="0"/>
            </a:endParaRPr>
          </a:p>
        </p:txBody>
      </p:sp>
    </p:spTree>
    <p:extLst>
      <p:ext uri="{BB962C8B-B14F-4D97-AF65-F5344CB8AC3E}">
        <p14:creationId xmlns:p14="http://schemas.microsoft.com/office/powerpoint/2010/main" val="4068060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3221142-5CD9-450F-82AF-A73EB6605B27}"/>
              </a:ext>
            </a:extLst>
          </p:cNvPr>
          <p:cNvSpPr/>
          <p:nvPr/>
        </p:nvSpPr>
        <p:spPr>
          <a:xfrm>
            <a:off x="-6986" y="5742384"/>
            <a:ext cx="9144000" cy="1143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D5E2AB71-C8AA-49DD-A5A5-FC01A8E34EA4}"/>
              </a:ext>
            </a:extLst>
          </p:cNvPr>
          <p:cNvSpPr/>
          <p:nvPr/>
        </p:nvSpPr>
        <p:spPr>
          <a:xfrm>
            <a:off x="0" y="644"/>
            <a:ext cx="9144000" cy="1268115"/>
          </a:xfrm>
          <a:prstGeom prst="rect">
            <a:avLst/>
          </a:prstGeom>
          <a:solidFill>
            <a:srgbClr val="0091C4"/>
          </a:solidFill>
          <a:ln>
            <a:solidFill>
              <a:srgbClr val="0091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itle 1">
            <a:extLst>
              <a:ext uri="{FF2B5EF4-FFF2-40B4-BE49-F238E27FC236}">
                <a16:creationId xmlns:a16="http://schemas.microsoft.com/office/drawing/2014/main" id="{2E7196D3-F791-4EE0-AFFB-A3728B86622A}"/>
              </a:ext>
            </a:extLst>
          </p:cNvPr>
          <p:cNvSpPr txBox="1">
            <a:spLocks/>
          </p:cNvSpPr>
          <p:nvPr/>
        </p:nvSpPr>
        <p:spPr>
          <a:xfrm>
            <a:off x="457200" y="299695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solidFill>
                  <a:schemeClr val="bg1">
                    <a:lumMod val="75000"/>
                  </a:schemeClr>
                </a:solidFill>
                <a:latin typeface="Franklin Gothic Medium" panose="020B0603020102020204" pitchFamily="34" charset="0"/>
              </a:rPr>
              <a:t>Thank you for your attention!</a:t>
            </a:r>
          </a:p>
        </p:txBody>
      </p:sp>
      <p:pic>
        <p:nvPicPr>
          <p:cNvPr id="8" name="Picture 4" descr="ekg electrocardiogram monitor pulse - Free SVG Image &amp;amp; Icon. | Pulse  tattoo, Compass tattoo design, Image icon">
            <a:extLst>
              <a:ext uri="{FF2B5EF4-FFF2-40B4-BE49-F238E27FC236}">
                <a16:creationId xmlns:a16="http://schemas.microsoft.com/office/drawing/2014/main" id="{1686FEDD-FC30-43E7-8329-842865D83000}"/>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762969" y="634988"/>
            <a:ext cx="1574304" cy="118072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ekg electrocardiogram monitor pulse - Free SVG Image &amp;amp; Icon. | Pulse  tattoo, Compass tattoo design, Image icon">
            <a:extLst>
              <a:ext uri="{FF2B5EF4-FFF2-40B4-BE49-F238E27FC236}">
                <a16:creationId xmlns:a16="http://schemas.microsoft.com/office/drawing/2014/main" id="{F13F4F7C-5F1F-481A-8D57-3C6A43BCC7AF}"/>
              </a:ext>
            </a:extLst>
          </p:cNvPr>
          <p:cNvPicPr>
            <a:picLocks noChangeAspect="1" noChangeArrowheads="1"/>
          </p:cNvPicPr>
          <p:nvPr/>
        </p:nvPicPr>
        <p:blipFill rotWithShape="1">
          <a:blip r:embed="rId2">
            <a:lum bright="70000" contrast="-70000"/>
            <a:extLst>
              <a:ext uri="{28A0092B-C50C-407E-A947-70E740481C1C}">
                <a14:useLocalDpi xmlns:a14="http://schemas.microsoft.com/office/drawing/2010/main" val="0"/>
              </a:ext>
            </a:extLst>
          </a:blip>
          <a:srcRect l="73183"/>
          <a:stretch/>
        </p:blipFill>
        <p:spPr bwMode="auto">
          <a:xfrm>
            <a:off x="4337273" y="627838"/>
            <a:ext cx="427289" cy="11950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ekg electrocardiogram monitor pulse - Free SVG Image &amp;amp; Icon. | Pulse  tattoo, Compass tattoo design, Image icon">
            <a:extLst>
              <a:ext uri="{FF2B5EF4-FFF2-40B4-BE49-F238E27FC236}">
                <a16:creationId xmlns:a16="http://schemas.microsoft.com/office/drawing/2014/main" id="{C340106F-012B-4A86-B43C-D7399540D0B3}"/>
              </a:ext>
            </a:extLst>
          </p:cNvPr>
          <p:cNvPicPr>
            <a:picLocks noChangeAspect="1" noChangeArrowheads="1"/>
          </p:cNvPicPr>
          <p:nvPr/>
        </p:nvPicPr>
        <p:blipFill rotWithShape="1">
          <a:blip r:embed="rId2">
            <a:lum bright="70000" contrast="-70000"/>
            <a:extLst>
              <a:ext uri="{28A0092B-C50C-407E-A947-70E740481C1C}">
                <a14:useLocalDpi xmlns:a14="http://schemas.microsoft.com/office/drawing/2010/main" val="0"/>
              </a:ext>
            </a:extLst>
          </a:blip>
          <a:srcRect l="73183"/>
          <a:stretch/>
        </p:blipFill>
        <p:spPr bwMode="auto">
          <a:xfrm>
            <a:off x="4751749" y="627838"/>
            <a:ext cx="1662256" cy="119502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ekg electrocardiogram monitor pulse - Free SVG Image &amp;amp; Icon. | Pulse  tattoo, Compass tattoo design, Image icon">
            <a:extLst>
              <a:ext uri="{FF2B5EF4-FFF2-40B4-BE49-F238E27FC236}">
                <a16:creationId xmlns:a16="http://schemas.microsoft.com/office/drawing/2014/main" id="{EC9E3ED8-70BE-4CBA-A166-ECD0A9A80EDF}"/>
              </a:ext>
            </a:extLst>
          </p:cNvPr>
          <p:cNvPicPr>
            <a:picLocks noChangeAspect="1" noChangeArrowheads="1"/>
          </p:cNvPicPr>
          <p:nvPr/>
        </p:nvPicPr>
        <p:blipFill rotWithShape="1">
          <a:blip r:embed="rId2">
            <a:lum bright="70000" contrast="-70000"/>
            <a:extLst>
              <a:ext uri="{28A0092B-C50C-407E-A947-70E740481C1C}">
                <a14:useLocalDpi xmlns:a14="http://schemas.microsoft.com/office/drawing/2010/main" val="0"/>
              </a:ext>
            </a:extLst>
          </a:blip>
          <a:srcRect l="73183"/>
          <a:stretch/>
        </p:blipFill>
        <p:spPr bwMode="auto">
          <a:xfrm>
            <a:off x="-102543" y="622025"/>
            <a:ext cx="2865512" cy="119502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ekg electrocardiogram monitor pulse - Free SVG Image &amp;amp; Icon. | Pulse  tattoo, Compass tattoo design, Image icon">
            <a:extLst>
              <a:ext uri="{FF2B5EF4-FFF2-40B4-BE49-F238E27FC236}">
                <a16:creationId xmlns:a16="http://schemas.microsoft.com/office/drawing/2014/main" id="{F324E5A2-C3D5-4F24-8071-5C61A11550F7}"/>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6351265" y="634988"/>
            <a:ext cx="1574304" cy="118072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ekg electrocardiogram monitor pulse - Free SVG Image &amp;amp; Icon. | Pulse  tattoo, Compass tattoo design, Image icon">
            <a:extLst>
              <a:ext uri="{FF2B5EF4-FFF2-40B4-BE49-F238E27FC236}">
                <a16:creationId xmlns:a16="http://schemas.microsoft.com/office/drawing/2014/main" id="{E606F986-A975-4304-9C21-E968211E6E0F}"/>
              </a:ext>
            </a:extLst>
          </p:cNvPr>
          <p:cNvPicPr>
            <a:picLocks noChangeAspect="1" noChangeArrowheads="1"/>
          </p:cNvPicPr>
          <p:nvPr/>
        </p:nvPicPr>
        <p:blipFill rotWithShape="1">
          <a:blip r:embed="rId2">
            <a:lum bright="70000" contrast="-70000"/>
            <a:extLst>
              <a:ext uri="{28A0092B-C50C-407E-A947-70E740481C1C}">
                <a14:useLocalDpi xmlns:a14="http://schemas.microsoft.com/office/drawing/2010/main" val="0"/>
              </a:ext>
            </a:extLst>
          </a:blip>
          <a:srcRect l="73183"/>
          <a:stretch/>
        </p:blipFill>
        <p:spPr bwMode="auto">
          <a:xfrm>
            <a:off x="7740352" y="620688"/>
            <a:ext cx="1662256" cy="1195028"/>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12757B13-38D0-4494-BB65-6DFFD3B3D2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5163" y="5330346"/>
            <a:ext cx="1113171" cy="1347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415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EFFCAF8-12EC-40B1-A3CE-FB6E41E8D71A}"/>
              </a:ext>
            </a:extLst>
          </p:cNvPr>
          <p:cNvSpPr/>
          <p:nvPr/>
        </p:nvSpPr>
        <p:spPr>
          <a:xfrm>
            <a:off x="0" y="0"/>
            <a:ext cx="9144000" cy="731192"/>
          </a:xfrm>
          <a:prstGeom prst="rect">
            <a:avLst/>
          </a:prstGeom>
          <a:solidFill>
            <a:srgbClr val="0091C4"/>
          </a:solidFill>
          <a:ln>
            <a:solidFill>
              <a:srgbClr val="0091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64B32F55-5EB4-47D5-978E-C318CEE7F688}"/>
              </a:ext>
            </a:extLst>
          </p:cNvPr>
          <p:cNvSpPr>
            <a:spLocks noGrp="1"/>
          </p:cNvSpPr>
          <p:nvPr>
            <p:ph type="title"/>
          </p:nvPr>
        </p:nvSpPr>
        <p:spPr>
          <a:xfrm>
            <a:off x="457200" y="-205259"/>
            <a:ext cx="8229600" cy="1143000"/>
          </a:xfrm>
        </p:spPr>
        <p:txBody>
          <a:bodyPr/>
          <a:lstStyle/>
          <a:p>
            <a:r>
              <a:rPr lang="en-GB" dirty="0">
                <a:solidFill>
                  <a:schemeClr val="bg1">
                    <a:lumMod val="75000"/>
                  </a:schemeClr>
                </a:solidFill>
                <a:latin typeface="Franklin Gothic Medium" panose="020B0603020102020204" pitchFamily="34" charset="0"/>
              </a:rPr>
              <a:t>Contents</a:t>
            </a:r>
          </a:p>
        </p:txBody>
      </p:sp>
      <p:sp>
        <p:nvSpPr>
          <p:cNvPr id="3" name="Content Placeholder 2">
            <a:extLst>
              <a:ext uri="{FF2B5EF4-FFF2-40B4-BE49-F238E27FC236}">
                <a16:creationId xmlns:a16="http://schemas.microsoft.com/office/drawing/2014/main" id="{AE5722AD-A626-4395-A253-1E45D87494F4}"/>
              </a:ext>
            </a:extLst>
          </p:cNvPr>
          <p:cNvSpPr>
            <a:spLocks noGrp="1"/>
          </p:cNvSpPr>
          <p:nvPr>
            <p:ph idx="1"/>
          </p:nvPr>
        </p:nvSpPr>
        <p:spPr>
          <a:xfrm>
            <a:off x="785651" y="1855365"/>
            <a:ext cx="8229600" cy="4525963"/>
          </a:xfrm>
        </p:spPr>
        <p:txBody>
          <a:bodyPr>
            <a:normAutofit/>
          </a:bodyPr>
          <a:lstStyle/>
          <a:p>
            <a:r>
              <a:rPr lang="en-GB" sz="2400" dirty="0">
                <a:latin typeface="Franklin Gothic Book" panose="020B0503020102020204" pitchFamily="34" charset="0"/>
              </a:rPr>
              <a:t>Introduction</a:t>
            </a:r>
          </a:p>
          <a:p>
            <a:endParaRPr lang="en-GB" sz="2400" dirty="0">
              <a:latin typeface="Franklin Gothic Book" panose="020B0503020102020204" pitchFamily="34" charset="0"/>
            </a:endParaRPr>
          </a:p>
          <a:p>
            <a:r>
              <a:rPr lang="en-GB" sz="2400" dirty="0">
                <a:latin typeface="Franklin Gothic Book" panose="020B0503020102020204" pitchFamily="34" charset="0"/>
              </a:rPr>
              <a:t>Dataset Description</a:t>
            </a:r>
          </a:p>
          <a:p>
            <a:endParaRPr lang="en-GB" sz="2400" dirty="0">
              <a:latin typeface="Franklin Gothic Book" panose="020B0503020102020204" pitchFamily="34" charset="0"/>
            </a:endParaRPr>
          </a:p>
          <a:p>
            <a:r>
              <a:rPr lang="en-GB" sz="2400" dirty="0">
                <a:latin typeface="Franklin Gothic Book" panose="020B0503020102020204" pitchFamily="34" charset="0"/>
              </a:rPr>
              <a:t>Data Processing</a:t>
            </a:r>
          </a:p>
          <a:p>
            <a:endParaRPr lang="en-GB" sz="2400" dirty="0">
              <a:latin typeface="Franklin Gothic Book" panose="020B0503020102020204" pitchFamily="34" charset="0"/>
            </a:endParaRPr>
          </a:p>
          <a:p>
            <a:r>
              <a:rPr lang="en-GB" sz="2400" dirty="0">
                <a:latin typeface="Franklin Gothic Book" panose="020B0503020102020204" pitchFamily="34" charset="0"/>
              </a:rPr>
              <a:t>Supervised Learning</a:t>
            </a:r>
          </a:p>
          <a:p>
            <a:endParaRPr lang="en-GB" sz="2400" dirty="0">
              <a:latin typeface="Franklin Gothic Book" panose="020B0503020102020204" pitchFamily="34" charset="0"/>
            </a:endParaRPr>
          </a:p>
        </p:txBody>
      </p:sp>
      <p:sp>
        <p:nvSpPr>
          <p:cNvPr id="4" name="Rectangle 3">
            <a:extLst>
              <a:ext uri="{FF2B5EF4-FFF2-40B4-BE49-F238E27FC236}">
                <a16:creationId xmlns:a16="http://schemas.microsoft.com/office/drawing/2014/main" id="{1F24EE34-0EE3-46C8-910E-130102555ECC}"/>
              </a:ext>
            </a:extLst>
          </p:cNvPr>
          <p:cNvSpPr/>
          <p:nvPr/>
        </p:nvSpPr>
        <p:spPr>
          <a:xfrm>
            <a:off x="0" y="6696744"/>
            <a:ext cx="9144000" cy="18864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4" descr="ekg electrocardiogram monitor pulse - Free SVG Image &amp;amp; Icon. | Pulse  tattoo, Compass tattoo design, Image icon">
            <a:extLst>
              <a:ext uri="{FF2B5EF4-FFF2-40B4-BE49-F238E27FC236}">
                <a16:creationId xmlns:a16="http://schemas.microsoft.com/office/drawing/2014/main" id="{572FC340-C8F4-4723-9F03-7F3CF4C4F745}"/>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411760" y="6021288"/>
            <a:ext cx="1574304" cy="118072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ekg electrocardiogram monitor pulse - Free SVG Image &amp;amp; Icon. | Pulse  tattoo, Compass tattoo design, Image icon">
            <a:extLst>
              <a:ext uri="{FF2B5EF4-FFF2-40B4-BE49-F238E27FC236}">
                <a16:creationId xmlns:a16="http://schemas.microsoft.com/office/drawing/2014/main" id="{24B6960E-1EB2-4C6D-BB6D-A6255552B67F}"/>
              </a:ext>
            </a:extLst>
          </p:cNvPr>
          <p:cNvPicPr>
            <a:picLocks noChangeAspect="1" noChangeArrowheads="1"/>
          </p:cNvPicPr>
          <p:nvPr/>
        </p:nvPicPr>
        <p:blipFill rotWithShape="1">
          <a:blip r:embed="rId2">
            <a:lum bright="70000" contrast="-70000"/>
            <a:extLst>
              <a:ext uri="{28A0092B-C50C-407E-A947-70E740481C1C}">
                <a14:useLocalDpi xmlns:a14="http://schemas.microsoft.com/office/drawing/2010/main" val="0"/>
              </a:ext>
            </a:extLst>
          </a:blip>
          <a:srcRect l="73183"/>
          <a:stretch/>
        </p:blipFill>
        <p:spPr bwMode="auto">
          <a:xfrm>
            <a:off x="3986064" y="6014138"/>
            <a:ext cx="427289" cy="119502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ekg electrocardiogram monitor pulse - Free SVG Image &amp;amp; Icon. | Pulse  tattoo, Compass tattoo design, Image icon">
            <a:extLst>
              <a:ext uri="{FF2B5EF4-FFF2-40B4-BE49-F238E27FC236}">
                <a16:creationId xmlns:a16="http://schemas.microsoft.com/office/drawing/2014/main" id="{F9C70B45-6A17-4981-9E51-1D6C853D564A}"/>
              </a:ext>
            </a:extLst>
          </p:cNvPr>
          <p:cNvPicPr>
            <a:picLocks noChangeAspect="1" noChangeArrowheads="1"/>
          </p:cNvPicPr>
          <p:nvPr/>
        </p:nvPicPr>
        <p:blipFill rotWithShape="1">
          <a:blip r:embed="rId2">
            <a:lum bright="70000" contrast="-70000"/>
            <a:extLst>
              <a:ext uri="{28A0092B-C50C-407E-A947-70E740481C1C}">
                <a14:useLocalDpi xmlns:a14="http://schemas.microsoft.com/office/drawing/2010/main" val="0"/>
              </a:ext>
            </a:extLst>
          </a:blip>
          <a:srcRect l="73183"/>
          <a:stretch/>
        </p:blipFill>
        <p:spPr bwMode="auto">
          <a:xfrm>
            <a:off x="4400540" y="6014138"/>
            <a:ext cx="1662256" cy="119502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ekg electrocardiogram monitor pulse - Free SVG Image &amp;amp; Icon. | Pulse  tattoo, Compass tattoo design, Image icon">
            <a:extLst>
              <a:ext uri="{FF2B5EF4-FFF2-40B4-BE49-F238E27FC236}">
                <a16:creationId xmlns:a16="http://schemas.microsoft.com/office/drawing/2014/main" id="{19B734D5-C9D0-4406-B6F8-DF0115C0F40C}"/>
              </a:ext>
            </a:extLst>
          </p:cNvPr>
          <p:cNvPicPr>
            <a:picLocks noChangeAspect="1" noChangeArrowheads="1"/>
          </p:cNvPicPr>
          <p:nvPr/>
        </p:nvPicPr>
        <p:blipFill rotWithShape="1">
          <a:blip r:embed="rId2">
            <a:lum bright="70000" contrast="-70000"/>
            <a:extLst>
              <a:ext uri="{28A0092B-C50C-407E-A947-70E740481C1C}">
                <a14:useLocalDpi xmlns:a14="http://schemas.microsoft.com/office/drawing/2010/main" val="0"/>
              </a:ext>
            </a:extLst>
          </a:blip>
          <a:srcRect l="73183"/>
          <a:stretch/>
        </p:blipFill>
        <p:spPr bwMode="auto">
          <a:xfrm>
            <a:off x="0" y="6008325"/>
            <a:ext cx="2411760" cy="11950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ekg electrocardiogram monitor pulse - Free SVG Image &amp;amp; Icon. | Pulse  tattoo, Compass tattoo design, Image icon">
            <a:extLst>
              <a:ext uri="{FF2B5EF4-FFF2-40B4-BE49-F238E27FC236}">
                <a16:creationId xmlns:a16="http://schemas.microsoft.com/office/drawing/2014/main" id="{8A928067-594B-47EE-AB43-F0BCE5A1FFDD}"/>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6000056" y="6021288"/>
            <a:ext cx="1574304" cy="118072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ekg electrocardiogram monitor pulse - Free SVG Image &amp;amp; Icon. | Pulse  tattoo, Compass tattoo design, Image icon">
            <a:extLst>
              <a:ext uri="{FF2B5EF4-FFF2-40B4-BE49-F238E27FC236}">
                <a16:creationId xmlns:a16="http://schemas.microsoft.com/office/drawing/2014/main" id="{1CB2CB9E-C7DE-4CBD-A237-9557640377ED}"/>
              </a:ext>
            </a:extLst>
          </p:cNvPr>
          <p:cNvPicPr>
            <a:picLocks noChangeAspect="1" noChangeArrowheads="1"/>
          </p:cNvPicPr>
          <p:nvPr/>
        </p:nvPicPr>
        <p:blipFill rotWithShape="1">
          <a:blip r:embed="rId2">
            <a:lum bright="70000" contrast="-70000"/>
            <a:extLst>
              <a:ext uri="{28A0092B-C50C-407E-A947-70E740481C1C}">
                <a14:useLocalDpi xmlns:a14="http://schemas.microsoft.com/office/drawing/2010/main" val="0"/>
              </a:ext>
            </a:extLst>
          </a:blip>
          <a:srcRect l="73183"/>
          <a:stretch/>
        </p:blipFill>
        <p:spPr bwMode="auto">
          <a:xfrm>
            <a:off x="7389143" y="6006988"/>
            <a:ext cx="1754858" cy="119502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4C2C8A60-3053-4D3E-BDAB-4F2B6CBF16C3}"/>
              </a:ext>
            </a:extLst>
          </p:cNvPr>
          <p:cNvSpPr txBox="1"/>
          <p:nvPr/>
        </p:nvSpPr>
        <p:spPr>
          <a:xfrm>
            <a:off x="4961304" y="1871632"/>
            <a:ext cx="4059892" cy="2603790"/>
          </a:xfrm>
          <a:prstGeom prst="rect">
            <a:avLst/>
          </a:prstGeom>
          <a:noFill/>
        </p:spPr>
        <p:txBody>
          <a:bodyPr wrap="square">
            <a:sp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a:ea typeface="+mn-ea"/>
                <a:cs typeface="+mn-cs"/>
              </a:rPr>
              <a:t>Unsupervised Learning</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kumimoji="0" lang="en-GB" sz="24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a:ea typeface="+mn-ea"/>
                <a:cs typeface="+mn-cs"/>
              </a:rPr>
              <a:t>Supervised Learning on Clustering</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kumimoji="0" lang="en-GB" sz="24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a:ea typeface="+mn-ea"/>
                <a:cs typeface="+mn-cs"/>
              </a:rPr>
              <a:t>Conclusion</a:t>
            </a:r>
          </a:p>
        </p:txBody>
      </p:sp>
      <p:sp>
        <p:nvSpPr>
          <p:cNvPr id="16" name="Slide Number Placeholder 15">
            <a:extLst>
              <a:ext uri="{FF2B5EF4-FFF2-40B4-BE49-F238E27FC236}">
                <a16:creationId xmlns:a16="http://schemas.microsoft.com/office/drawing/2014/main" id="{097FB2E3-F548-4312-831C-5415E403950B}"/>
              </a:ext>
            </a:extLst>
          </p:cNvPr>
          <p:cNvSpPr>
            <a:spLocks noGrp="1"/>
          </p:cNvSpPr>
          <p:nvPr>
            <p:ph type="sldNum" sz="quarter" idx="12"/>
          </p:nvPr>
        </p:nvSpPr>
        <p:spPr>
          <a:xfrm>
            <a:off x="7027463" y="6597042"/>
            <a:ext cx="2133600" cy="365125"/>
          </a:xfrm>
        </p:spPr>
        <p:txBody>
          <a:bodyPr/>
          <a:lstStyle/>
          <a:p>
            <a:fld id="{1408C8F2-9380-466F-B26F-E9386FE65C6A}" type="slidenum">
              <a:rPr lang="en-GB" smtClean="0"/>
              <a:t>2</a:t>
            </a:fld>
            <a:endParaRPr lang="en-GB" dirty="0"/>
          </a:p>
        </p:txBody>
      </p:sp>
    </p:spTree>
    <p:extLst>
      <p:ext uri="{BB962C8B-B14F-4D97-AF65-F5344CB8AC3E}">
        <p14:creationId xmlns:p14="http://schemas.microsoft.com/office/powerpoint/2010/main" val="4176505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8FE1D7D-930C-4239-946C-D89B6390B114}"/>
              </a:ext>
            </a:extLst>
          </p:cNvPr>
          <p:cNvSpPr/>
          <p:nvPr/>
        </p:nvSpPr>
        <p:spPr>
          <a:xfrm>
            <a:off x="0" y="645"/>
            <a:ext cx="9144000" cy="731192"/>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1">
            <a:extLst>
              <a:ext uri="{FF2B5EF4-FFF2-40B4-BE49-F238E27FC236}">
                <a16:creationId xmlns:a16="http://schemas.microsoft.com/office/drawing/2014/main" id="{899E75DB-7790-4D22-91CC-9E8939016CFB}"/>
              </a:ext>
            </a:extLst>
          </p:cNvPr>
          <p:cNvSpPr txBox="1">
            <a:spLocks/>
          </p:cNvSpPr>
          <p:nvPr/>
        </p:nvSpPr>
        <p:spPr>
          <a:xfrm>
            <a:off x="457200" y="-205259"/>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a:solidFill>
                  <a:schemeClr val="tx1">
                    <a:lumMod val="75000"/>
                    <a:lumOff val="25000"/>
                  </a:schemeClr>
                </a:solidFill>
                <a:latin typeface="Franklin Gothic Medium" panose="020B0603020102020204" pitchFamily="34" charset="0"/>
              </a:rPr>
              <a:t>Contents</a:t>
            </a:r>
            <a:endParaRPr lang="en-GB" dirty="0">
              <a:solidFill>
                <a:schemeClr val="tx1">
                  <a:lumMod val="75000"/>
                  <a:lumOff val="25000"/>
                </a:schemeClr>
              </a:solidFill>
              <a:latin typeface="Franklin Gothic Medium" panose="020B0603020102020204" pitchFamily="34" charset="0"/>
            </a:endParaRPr>
          </a:p>
        </p:txBody>
      </p:sp>
      <p:grpSp>
        <p:nvGrpSpPr>
          <p:cNvPr id="13" name="Group 12">
            <a:extLst>
              <a:ext uri="{FF2B5EF4-FFF2-40B4-BE49-F238E27FC236}">
                <a16:creationId xmlns:a16="http://schemas.microsoft.com/office/drawing/2014/main" id="{74B51D6C-6E43-4CF9-99EE-6AC3A353A359}"/>
              </a:ext>
            </a:extLst>
          </p:cNvPr>
          <p:cNvGrpSpPr/>
          <p:nvPr/>
        </p:nvGrpSpPr>
        <p:grpSpPr>
          <a:xfrm>
            <a:off x="-468560" y="6141212"/>
            <a:ext cx="9865095" cy="1202178"/>
            <a:chOff x="-453752" y="6006988"/>
            <a:chExt cx="9850287" cy="1202178"/>
          </a:xfrm>
        </p:grpSpPr>
        <p:pic>
          <p:nvPicPr>
            <p:cNvPr id="6" name="Picture 4" descr="ekg electrocardiogram monitor pulse - Free SVG Image &amp;amp; Icon. | Pulse  tattoo, Compass tattoo design, Image icon">
              <a:extLst>
                <a:ext uri="{FF2B5EF4-FFF2-40B4-BE49-F238E27FC236}">
                  <a16:creationId xmlns:a16="http://schemas.microsoft.com/office/drawing/2014/main" id="{A90B6F97-E4E5-4021-BD77-B4C6FEEBED38}"/>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411760" y="6021288"/>
              <a:ext cx="1574304" cy="118072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ekg electrocardiogram monitor pulse - Free SVG Image &amp;amp; Icon. | Pulse  tattoo, Compass tattoo design, Image icon">
              <a:extLst>
                <a:ext uri="{FF2B5EF4-FFF2-40B4-BE49-F238E27FC236}">
                  <a16:creationId xmlns:a16="http://schemas.microsoft.com/office/drawing/2014/main" id="{51498594-F47B-412A-94E4-1E3603340C7F}"/>
                </a:ext>
              </a:extLst>
            </p:cNvPr>
            <p:cNvPicPr>
              <a:picLocks noChangeAspect="1" noChangeArrowheads="1"/>
            </p:cNvPicPr>
            <p:nvPr/>
          </p:nvPicPr>
          <p:blipFill rotWithShape="1">
            <a:blip r:embed="rId2">
              <a:lum bright="70000" contrast="-70000"/>
              <a:extLst>
                <a:ext uri="{28A0092B-C50C-407E-A947-70E740481C1C}">
                  <a14:useLocalDpi xmlns:a14="http://schemas.microsoft.com/office/drawing/2010/main" val="0"/>
                </a:ext>
              </a:extLst>
            </a:blip>
            <a:srcRect l="73183"/>
            <a:stretch/>
          </p:blipFill>
          <p:spPr bwMode="auto">
            <a:xfrm>
              <a:off x="3986064" y="6014138"/>
              <a:ext cx="427289" cy="119502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ekg electrocardiogram monitor pulse - Free SVG Image &amp;amp; Icon. | Pulse  tattoo, Compass tattoo design, Image icon">
              <a:extLst>
                <a:ext uri="{FF2B5EF4-FFF2-40B4-BE49-F238E27FC236}">
                  <a16:creationId xmlns:a16="http://schemas.microsoft.com/office/drawing/2014/main" id="{7641B99A-1270-461F-A044-358BE2CD31C3}"/>
                </a:ext>
              </a:extLst>
            </p:cNvPr>
            <p:cNvPicPr>
              <a:picLocks noChangeAspect="1" noChangeArrowheads="1"/>
            </p:cNvPicPr>
            <p:nvPr/>
          </p:nvPicPr>
          <p:blipFill rotWithShape="1">
            <a:blip r:embed="rId2">
              <a:lum bright="70000" contrast="-70000"/>
              <a:extLst>
                <a:ext uri="{28A0092B-C50C-407E-A947-70E740481C1C}">
                  <a14:useLocalDpi xmlns:a14="http://schemas.microsoft.com/office/drawing/2010/main" val="0"/>
                </a:ext>
              </a:extLst>
            </a:blip>
            <a:srcRect l="73183"/>
            <a:stretch/>
          </p:blipFill>
          <p:spPr bwMode="auto">
            <a:xfrm>
              <a:off x="4400540" y="6014138"/>
              <a:ext cx="1662256" cy="119502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ekg electrocardiogram monitor pulse - Free SVG Image &amp;amp; Icon. | Pulse  tattoo, Compass tattoo design, Image icon">
              <a:extLst>
                <a:ext uri="{FF2B5EF4-FFF2-40B4-BE49-F238E27FC236}">
                  <a16:creationId xmlns:a16="http://schemas.microsoft.com/office/drawing/2014/main" id="{27A946C4-51CA-4D9B-BB93-794783CFCF4F}"/>
                </a:ext>
              </a:extLst>
            </p:cNvPr>
            <p:cNvPicPr>
              <a:picLocks noChangeAspect="1" noChangeArrowheads="1"/>
            </p:cNvPicPr>
            <p:nvPr/>
          </p:nvPicPr>
          <p:blipFill rotWithShape="1">
            <a:blip r:embed="rId2">
              <a:lum bright="70000" contrast="-70000"/>
              <a:extLst>
                <a:ext uri="{28A0092B-C50C-407E-A947-70E740481C1C}">
                  <a14:useLocalDpi xmlns:a14="http://schemas.microsoft.com/office/drawing/2010/main" val="0"/>
                </a:ext>
              </a:extLst>
            </a:blip>
            <a:srcRect l="73183"/>
            <a:stretch/>
          </p:blipFill>
          <p:spPr bwMode="auto">
            <a:xfrm>
              <a:off x="-453752" y="6008325"/>
              <a:ext cx="2865512" cy="11950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ekg electrocardiogram monitor pulse - Free SVG Image &amp;amp; Icon. | Pulse  tattoo, Compass tattoo design, Image icon">
              <a:extLst>
                <a:ext uri="{FF2B5EF4-FFF2-40B4-BE49-F238E27FC236}">
                  <a16:creationId xmlns:a16="http://schemas.microsoft.com/office/drawing/2014/main" id="{A83EEF3D-9019-4015-B672-87D81CD89AB4}"/>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6000056" y="6021288"/>
              <a:ext cx="1574304" cy="118072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ekg electrocardiogram monitor pulse - Free SVG Image &amp;amp; Icon. | Pulse  tattoo, Compass tattoo design, Image icon">
              <a:extLst>
                <a:ext uri="{FF2B5EF4-FFF2-40B4-BE49-F238E27FC236}">
                  <a16:creationId xmlns:a16="http://schemas.microsoft.com/office/drawing/2014/main" id="{E3842A45-DD1D-4D96-8274-B12B5AF4E72A}"/>
                </a:ext>
              </a:extLst>
            </p:cNvPr>
            <p:cNvPicPr>
              <a:picLocks noChangeAspect="1" noChangeArrowheads="1"/>
            </p:cNvPicPr>
            <p:nvPr/>
          </p:nvPicPr>
          <p:blipFill rotWithShape="1">
            <a:blip r:embed="rId2">
              <a:lum bright="70000" contrast="-70000"/>
              <a:extLst>
                <a:ext uri="{28A0092B-C50C-407E-A947-70E740481C1C}">
                  <a14:useLocalDpi xmlns:a14="http://schemas.microsoft.com/office/drawing/2010/main" val="0"/>
                </a:ext>
              </a:extLst>
            </a:blip>
            <a:srcRect l="73183"/>
            <a:stretch/>
          </p:blipFill>
          <p:spPr bwMode="auto">
            <a:xfrm>
              <a:off x="7389142" y="6006988"/>
              <a:ext cx="2007393" cy="119502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A060CCE3-7774-4020-A613-97955AFE7078}"/>
                </a:ext>
              </a:extLst>
            </p:cNvPr>
            <p:cNvSpPr/>
            <p:nvPr/>
          </p:nvSpPr>
          <p:spPr>
            <a:xfrm>
              <a:off x="0" y="6696744"/>
              <a:ext cx="9144000" cy="18864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9" name="TextBox 18">
            <a:extLst>
              <a:ext uri="{FF2B5EF4-FFF2-40B4-BE49-F238E27FC236}">
                <a16:creationId xmlns:a16="http://schemas.microsoft.com/office/drawing/2014/main" id="{F6ECBD11-6323-4841-9299-0DA6D9B61002}"/>
              </a:ext>
            </a:extLst>
          </p:cNvPr>
          <p:cNvSpPr txBox="1"/>
          <p:nvPr/>
        </p:nvSpPr>
        <p:spPr>
          <a:xfrm>
            <a:off x="1562389" y="1988840"/>
            <a:ext cx="6019221" cy="2215991"/>
          </a:xfrm>
          <a:prstGeom prst="rect">
            <a:avLst/>
          </a:prstGeom>
          <a:noFill/>
        </p:spPr>
        <p:txBody>
          <a:bodyPr wrap="square">
            <a:spAutoFit/>
          </a:bodyPr>
          <a:lstStyle/>
          <a:p>
            <a:pPr algn="just" rtl="0" fontAlgn="base"/>
            <a:r>
              <a:rPr lang="en-US" i="1" u="none" strike="noStrike" dirty="0">
                <a:solidFill>
                  <a:srgbClr val="000000"/>
                </a:solidFill>
                <a:effectLst/>
                <a:latin typeface="Franklin Gothic Book" panose="020B0503020102020204" pitchFamily="34" charset="0"/>
              </a:rPr>
              <a:t>Every year in the United States 200-300 thousand people die from acute myocardial infarction before arriving at the hospital. In the United States, every 29 seconds, one person becomes ill with MI, and every minute one patient with MI dies.</a:t>
            </a:r>
            <a:r>
              <a:rPr lang="en-US" i="0" dirty="0">
                <a:solidFill>
                  <a:srgbClr val="000000"/>
                </a:solidFill>
                <a:effectLst/>
                <a:latin typeface="Franklin Gothic Book" panose="020B0503020102020204" pitchFamily="34" charset="0"/>
              </a:rPr>
              <a:t>​</a:t>
            </a:r>
          </a:p>
          <a:p>
            <a:pPr algn="just" rtl="0" fontAlgn="base"/>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algn="just" rtl="0" fontAlgn="base"/>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algn="just" rtl="0" fontAlgn="base"/>
            <a:r>
              <a:rPr lang="en-US" sz="1100" b="0" i="0" u="none" strike="noStrike" dirty="0">
                <a:solidFill>
                  <a:srgbClr val="000000"/>
                </a:solidFill>
                <a:effectLst/>
                <a:latin typeface="Franklin Gothic Book" panose="020B0503020102020204" pitchFamily="34" charset="0"/>
              </a:rPr>
              <a:t>B. P. Griffin, Manual of Cardiovascular Medicine. Lippincott Williams amp; Wilkins, 2008.</a:t>
            </a:r>
            <a:endParaRPr lang="en-US" sz="1100" b="0" i="0" dirty="0">
              <a:solidFill>
                <a:srgbClr val="000000"/>
              </a:solidFill>
              <a:effectLst/>
              <a:latin typeface="Franklin Gothic Book" panose="020B0503020102020204" pitchFamily="34" charset="0"/>
            </a:endParaRPr>
          </a:p>
        </p:txBody>
      </p:sp>
      <p:sp>
        <p:nvSpPr>
          <p:cNvPr id="20" name="Rectangle 19">
            <a:extLst>
              <a:ext uri="{FF2B5EF4-FFF2-40B4-BE49-F238E27FC236}">
                <a16:creationId xmlns:a16="http://schemas.microsoft.com/office/drawing/2014/main" id="{8C8EF000-E306-4980-ADE4-78EB15096388}"/>
              </a:ext>
            </a:extLst>
          </p:cNvPr>
          <p:cNvSpPr/>
          <p:nvPr/>
        </p:nvSpPr>
        <p:spPr>
          <a:xfrm>
            <a:off x="0" y="-22325"/>
            <a:ext cx="9144000" cy="731192"/>
          </a:xfrm>
          <a:prstGeom prst="rect">
            <a:avLst/>
          </a:prstGeom>
          <a:solidFill>
            <a:srgbClr val="0091C4"/>
          </a:solidFill>
          <a:ln>
            <a:solidFill>
              <a:srgbClr val="0091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itle 1">
            <a:extLst>
              <a:ext uri="{FF2B5EF4-FFF2-40B4-BE49-F238E27FC236}">
                <a16:creationId xmlns:a16="http://schemas.microsoft.com/office/drawing/2014/main" id="{6A919317-2EA7-4A27-AD85-74EF2E6E2DCA}"/>
              </a:ext>
            </a:extLst>
          </p:cNvPr>
          <p:cNvSpPr>
            <a:spLocks noGrp="1"/>
          </p:cNvSpPr>
          <p:nvPr>
            <p:ph type="title"/>
          </p:nvPr>
        </p:nvSpPr>
        <p:spPr>
          <a:xfrm>
            <a:off x="457200" y="-228229"/>
            <a:ext cx="8229600" cy="1143000"/>
          </a:xfrm>
        </p:spPr>
        <p:txBody>
          <a:bodyPr/>
          <a:lstStyle/>
          <a:p>
            <a:r>
              <a:rPr lang="en-GB" dirty="0">
                <a:solidFill>
                  <a:schemeClr val="bg1">
                    <a:lumMod val="75000"/>
                  </a:schemeClr>
                </a:solidFill>
                <a:latin typeface="Franklin Gothic Medium" panose="020B0603020102020204" pitchFamily="34" charset="0"/>
              </a:rPr>
              <a:t>Introduction</a:t>
            </a:r>
          </a:p>
        </p:txBody>
      </p:sp>
      <p:sp>
        <p:nvSpPr>
          <p:cNvPr id="22" name="Slide Number Placeholder 21">
            <a:extLst>
              <a:ext uri="{FF2B5EF4-FFF2-40B4-BE49-F238E27FC236}">
                <a16:creationId xmlns:a16="http://schemas.microsoft.com/office/drawing/2014/main" id="{22D984FA-9856-4542-ABD2-F02C6DF5B27B}"/>
              </a:ext>
            </a:extLst>
          </p:cNvPr>
          <p:cNvSpPr>
            <a:spLocks noGrp="1"/>
          </p:cNvSpPr>
          <p:nvPr>
            <p:ph type="sldNum" sz="quarter" idx="12"/>
          </p:nvPr>
        </p:nvSpPr>
        <p:spPr>
          <a:xfrm>
            <a:off x="7010020" y="6738726"/>
            <a:ext cx="2133600" cy="365125"/>
          </a:xfrm>
        </p:spPr>
        <p:txBody>
          <a:bodyPr/>
          <a:lstStyle/>
          <a:p>
            <a:fld id="{1408C8F2-9380-466F-B26F-E9386FE65C6A}" type="slidenum">
              <a:rPr lang="en-GB" smtClean="0"/>
              <a:t>3</a:t>
            </a:fld>
            <a:endParaRPr lang="en-GB" dirty="0"/>
          </a:p>
        </p:txBody>
      </p:sp>
    </p:spTree>
    <p:extLst>
      <p:ext uri="{BB962C8B-B14F-4D97-AF65-F5344CB8AC3E}">
        <p14:creationId xmlns:p14="http://schemas.microsoft.com/office/powerpoint/2010/main" val="1727330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D004AA-BABC-462D-A01C-A4E62ACE6547}"/>
              </a:ext>
            </a:extLst>
          </p:cNvPr>
          <p:cNvSpPr/>
          <p:nvPr/>
        </p:nvSpPr>
        <p:spPr>
          <a:xfrm>
            <a:off x="0" y="645"/>
            <a:ext cx="9144000" cy="731192"/>
          </a:xfrm>
          <a:prstGeom prst="rect">
            <a:avLst/>
          </a:prstGeom>
          <a:solidFill>
            <a:srgbClr val="0091C4"/>
          </a:solidFill>
          <a:ln>
            <a:solidFill>
              <a:srgbClr val="0091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1">
            <a:extLst>
              <a:ext uri="{FF2B5EF4-FFF2-40B4-BE49-F238E27FC236}">
                <a16:creationId xmlns:a16="http://schemas.microsoft.com/office/drawing/2014/main" id="{7344B4CC-9D0B-4612-A8D3-BF83FE4BC770}"/>
              </a:ext>
            </a:extLst>
          </p:cNvPr>
          <p:cNvSpPr txBox="1">
            <a:spLocks/>
          </p:cNvSpPr>
          <p:nvPr/>
        </p:nvSpPr>
        <p:spPr>
          <a:xfrm>
            <a:off x="457200" y="-205259"/>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solidFill>
                  <a:schemeClr val="bg1">
                    <a:lumMod val="75000"/>
                  </a:schemeClr>
                </a:solidFill>
                <a:latin typeface="Franklin Gothic Medium" panose="020B0603020102020204" pitchFamily="34" charset="0"/>
              </a:rPr>
              <a:t>Dataset Description</a:t>
            </a:r>
          </a:p>
        </p:txBody>
      </p:sp>
      <p:grpSp>
        <p:nvGrpSpPr>
          <p:cNvPr id="8" name="Group 7">
            <a:extLst>
              <a:ext uri="{FF2B5EF4-FFF2-40B4-BE49-F238E27FC236}">
                <a16:creationId xmlns:a16="http://schemas.microsoft.com/office/drawing/2014/main" id="{15F6663C-7834-468B-9C0F-CEC834087FE2}"/>
              </a:ext>
            </a:extLst>
          </p:cNvPr>
          <p:cNvGrpSpPr/>
          <p:nvPr/>
        </p:nvGrpSpPr>
        <p:grpSpPr>
          <a:xfrm>
            <a:off x="-453752" y="6006988"/>
            <a:ext cx="9850287" cy="1202178"/>
            <a:chOff x="-453752" y="6006988"/>
            <a:chExt cx="9850287" cy="1202178"/>
          </a:xfrm>
        </p:grpSpPr>
        <p:pic>
          <p:nvPicPr>
            <p:cNvPr id="9" name="Picture 4" descr="ekg electrocardiogram monitor pulse - Free SVG Image &amp;amp; Icon. | Pulse  tattoo, Compass tattoo design, Image icon">
              <a:extLst>
                <a:ext uri="{FF2B5EF4-FFF2-40B4-BE49-F238E27FC236}">
                  <a16:creationId xmlns:a16="http://schemas.microsoft.com/office/drawing/2014/main" id="{F5009DEE-0744-4987-9935-77D9310ACFDD}"/>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411760" y="6021288"/>
              <a:ext cx="1574304" cy="11807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ekg electrocardiogram monitor pulse - Free SVG Image &amp;amp; Icon. | Pulse  tattoo, Compass tattoo design, Image icon">
              <a:extLst>
                <a:ext uri="{FF2B5EF4-FFF2-40B4-BE49-F238E27FC236}">
                  <a16:creationId xmlns:a16="http://schemas.microsoft.com/office/drawing/2014/main" id="{EB7D48A6-7D9A-4340-A160-2505269ECC95}"/>
                </a:ext>
              </a:extLst>
            </p:cNvPr>
            <p:cNvPicPr>
              <a:picLocks noChangeAspect="1" noChangeArrowheads="1"/>
            </p:cNvPicPr>
            <p:nvPr/>
          </p:nvPicPr>
          <p:blipFill rotWithShape="1">
            <a:blip r:embed="rId2">
              <a:lum bright="70000" contrast="-70000"/>
              <a:extLst>
                <a:ext uri="{28A0092B-C50C-407E-A947-70E740481C1C}">
                  <a14:useLocalDpi xmlns:a14="http://schemas.microsoft.com/office/drawing/2010/main" val="0"/>
                </a:ext>
              </a:extLst>
            </a:blip>
            <a:srcRect l="73183"/>
            <a:stretch/>
          </p:blipFill>
          <p:spPr bwMode="auto">
            <a:xfrm>
              <a:off x="3986064" y="6014138"/>
              <a:ext cx="427289" cy="119502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ekg electrocardiogram monitor pulse - Free SVG Image &amp;amp; Icon. | Pulse  tattoo, Compass tattoo design, Image icon">
              <a:extLst>
                <a:ext uri="{FF2B5EF4-FFF2-40B4-BE49-F238E27FC236}">
                  <a16:creationId xmlns:a16="http://schemas.microsoft.com/office/drawing/2014/main" id="{0F38B329-1D40-4FCB-A977-E5F4AEF6857F}"/>
                </a:ext>
              </a:extLst>
            </p:cNvPr>
            <p:cNvPicPr>
              <a:picLocks noChangeAspect="1" noChangeArrowheads="1"/>
            </p:cNvPicPr>
            <p:nvPr/>
          </p:nvPicPr>
          <p:blipFill rotWithShape="1">
            <a:blip r:embed="rId2">
              <a:lum bright="70000" contrast="-70000"/>
              <a:extLst>
                <a:ext uri="{28A0092B-C50C-407E-A947-70E740481C1C}">
                  <a14:useLocalDpi xmlns:a14="http://schemas.microsoft.com/office/drawing/2010/main" val="0"/>
                </a:ext>
              </a:extLst>
            </a:blip>
            <a:srcRect l="73183"/>
            <a:stretch/>
          </p:blipFill>
          <p:spPr bwMode="auto">
            <a:xfrm>
              <a:off x="4400540" y="6014138"/>
              <a:ext cx="1662256" cy="119502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ekg electrocardiogram monitor pulse - Free SVG Image &amp;amp; Icon. | Pulse  tattoo, Compass tattoo design, Image icon">
              <a:extLst>
                <a:ext uri="{FF2B5EF4-FFF2-40B4-BE49-F238E27FC236}">
                  <a16:creationId xmlns:a16="http://schemas.microsoft.com/office/drawing/2014/main" id="{3AAD49DB-3A60-48A6-B552-34E1CAC41C3B}"/>
                </a:ext>
              </a:extLst>
            </p:cNvPr>
            <p:cNvPicPr>
              <a:picLocks noChangeAspect="1" noChangeArrowheads="1"/>
            </p:cNvPicPr>
            <p:nvPr/>
          </p:nvPicPr>
          <p:blipFill rotWithShape="1">
            <a:blip r:embed="rId2">
              <a:lum bright="70000" contrast="-70000"/>
              <a:extLst>
                <a:ext uri="{28A0092B-C50C-407E-A947-70E740481C1C}">
                  <a14:useLocalDpi xmlns:a14="http://schemas.microsoft.com/office/drawing/2010/main" val="0"/>
                </a:ext>
              </a:extLst>
            </a:blip>
            <a:srcRect l="73183"/>
            <a:stretch/>
          </p:blipFill>
          <p:spPr bwMode="auto">
            <a:xfrm>
              <a:off x="-453752" y="6008325"/>
              <a:ext cx="2865512" cy="119502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ekg electrocardiogram monitor pulse - Free SVG Image &amp;amp; Icon. | Pulse  tattoo, Compass tattoo design, Image icon">
              <a:extLst>
                <a:ext uri="{FF2B5EF4-FFF2-40B4-BE49-F238E27FC236}">
                  <a16:creationId xmlns:a16="http://schemas.microsoft.com/office/drawing/2014/main" id="{73E0F5CB-3C61-46AA-AE34-41E725B13F19}"/>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6000056" y="6021288"/>
              <a:ext cx="1574304" cy="118072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ekg electrocardiogram monitor pulse - Free SVG Image &amp;amp; Icon. | Pulse  tattoo, Compass tattoo design, Image icon">
              <a:extLst>
                <a:ext uri="{FF2B5EF4-FFF2-40B4-BE49-F238E27FC236}">
                  <a16:creationId xmlns:a16="http://schemas.microsoft.com/office/drawing/2014/main" id="{83202B74-A65F-4987-A0D6-3C0BCCC5B61B}"/>
                </a:ext>
              </a:extLst>
            </p:cNvPr>
            <p:cNvPicPr>
              <a:picLocks noChangeAspect="1" noChangeArrowheads="1"/>
            </p:cNvPicPr>
            <p:nvPr/>
          </p:nvPicPr>
          <p:blipFill rotWithShape="1">
            <a:blip r:embed="rId2">
              <a:lum bright="70000" contrast="-70000"/>
              <a:extLst>
                <a:ext uri="{28A0092B-C50C-407E-A947-70E740481C1C}">
                  <a14:useLocalDpi xmlns:a14="http://schemas.microsoft.com/office/drawing/2010/main" val="0"/>
                </a:ext>
              </a:extLst>
            </a:blip>
            <a:srcRect l="73183"/>
            <a:stretch/>
          </p:blipFill>
          <p:spPr bwMode="auto">
            <a:xfrm>
              <a:off x="7389142" y="6006988"/>
              <a:ext cx="2007393" cy="1195028"/>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FA164505-7286-459B-82A2-C0AF7819FA42}"/>
                </a:ext>
              </a:extLst>
            </p:cNvPr>
            <p:cNvSpPr/>
            <p:nvPr/>
          </p:nvSpPr>
          <p:spPr>
            <a:xfrm>
              <a:off x="0" y="6696744"/>
              <a:ext cx="9144000" cy="18864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9" name="TextBox 18">
            <a:extLst>
              <a:ext uri="{FF2B5EF4-FFF2-40B4-BE49-F238E27FC236}">
                <a16:creationId xmlns:a16="http://schemas.microsoft.com/office/drawing/2014/main" id="{ED2AF305-F316-4E31-9E47-B75FBF3B999B}"/>
              </a:ext>
            </a:extLst>
          </p:cNvPr>
          <p:cNvSpPr txBox="1"/>
          <p:nvPr/>
        </p:nvSpPr>
        <p:spPr>
          <a:xfrm>
            <a:off x="-36513" y="6649615"/>
            <a:ext cx="7173119" cy="276999"/>
          </a:xfrm>
          <a:prstGeom prst="rect">
            <a:avLst/>
          </a:prstGeom>
          <a:noFill/>
        </p:spPr>
        <p:txBody>
          <a:bodyPr wrap="square">
            <a:spAutoFit/>
          </a:bodyPr>
          <a:lstStyle/>
          <a:p>
            <a:r>
              <a:rPr lang="en-GB" sz="1200" dirty="0"/>
              <a:t>The dataset was retrieved from:  www.archive.ics.uci.edu/ml/datasets/Myocardial+infarction+complications</a:t>
            </a:r>
          </a:p>
        </p:txBody>
      </p:sp>
      <p:sp>
        <p:nvSpPr>
          <p:cNvPr id="27" name="Content Placeholder 2">
            <a:extLst>
              <a:ext uri="{FF2B5EF4-FFF2-40B4-BE49-F238E27FC236}">
                <a16:creationId xmlns:a16="http://schemas.microsoft.com/office/drawing/2014/main" id="{B90ABBA9-2A59-4036-AB09-624E421DB1D1}"/>
              </a:ext>
            </a:extLst>
          </p:cNvPr>
          <p:cNvSpPr txBox="1">
            <a:spLocks/>
          </p:cNvSpPr>
          <p:nvPr/>
        </p:nvSpPr>
        <p:spPr>
          <a:xfrm>
            <a:off x="958075" y="1848250"/>
            <a:ext cx="4429473"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2400" dirty="0">
                <a:latin typeface="Franklin Gothic Book" panose="020B0503020102020204" pitchFamily="34" charset="0"/>
              </a:rPr>
              <a:t>123 total variables</a:t>
            </a:r>
          </a:p>
          <a:p>
            <a:pPr lvl="2"/>
            <a:r>
              <a:rPr lang="en-GB" sz="1600" dirty="0">
                <a:latin typeface="Franklin Gothic Book" panose="020B0503020102020204" pitchFamily="34" charset="0"/>
              </a:rPr>
              <a:t>89 binary</a:t>
            </a:r>
          </a:p>
          <a:p>
            <a:pPr lvl="2"/>
            <a:r>
              <a:rPr lang="en-GB" sz="1600" dirty="0">
                <a:latin typeface="Franklin Gothic Book" panose="020B0503020102020204" pitchFamily="34" charset="0"/>
              </a:rPr>
              <a:t>12 numerical</a:t>
            </a:r>
          </a:p>
          <a:p>
            <a:pPr lvl="2"/>
            <a:r>
              <a:rPr lang="en-GB" sz="1600" dirty="0">
                <a:latin typeface="Franklin Gothic Book" panose="020B0503020102020204" pitchFamily="34" charset="0"/>
              </a:rPr>
              <a:t>21 ordinal</a:t>
            </a:r>
          </a:p>
          <a:p>
            <a:pPr lvl="2"/>
            <a:r>
              <a:rPr lang="en-GB" sz="1600" dirty="0">
                <a:latin typeface="Franklin Gothic Book" panose="020B0503020102020204" pitchFamily="34" charset="0"/>
              </a:rPr>
              <a:t>1 categorical: final outcome</a:t>
            </a:r>
          </a:p>
          <a:p>
            <a:endParaRPr lang="en-GB" sz="2400" dirty="0">
              <a:latin typeface="Franklin Gothic Book" panose="020B0503020102020204" pitchFamily="34" charset="0"/>
            </a:endParaRPr>
          </a:p>
          <a:p>
            <a:r>
              <a:rPr lang="en-GB" sz="2400" dirty="0">
                <a:latin typeface="Franklin Gothic Book" panose="020B0503020102020204" pitchFamily="34" charset="0"/>
              </a:rPr>
              <a:t>4 different time windows</a:t>
            </a:r>
          </a:p>
          <a:p>
            <a:pPr lvl="1"/>
            <a:r>
              <a:rPr lang="en-GB" sz="1600" dirty="0">
                <a:latin typeface="Franklin Gothic Book" panose="020B0503020102020204" pitchFamily="34" charset="0"/>
              </a:rPr>
              <a:t>Time of arrival at the hospital</a:t>
            </a:r>
          </a:p>
          <a:p>
            <a:pPr lvl="1"/>
            <a:r>
              <a:rPr lang="en-GB" sz="1600" dirty="0">
                <a:latin typeface="Franklin Gothic Book" panose="020B0503020102020204" pitchFamily="34" charset="0"/>
              </a:rPr>
              <a:t>End of the:</a:t>
            </a:r>
          </a:p>
          <a:p>
            <a:pPr lvl="2"/>
            <a:r>
              <a:rPr lang="en-GB" sz="1100" dirty="0">
                <a:latin typeface="Franklin Gothic Book" panose="020B0503020102020204" pitchFamily="34" charset="0"/>
              </a:rPr>
              <a:t>First day</a:t>
            </a:r>
          </a:p>
          <a:p>
            <a:pPr lvl="2"/>
            <a:r>
              <a:rPr lang="en-GB" sz="1100" dirty="0">
                <a:latin typeface="Franklin Gothic Book" panose="020B0503020102020204" pitchFamily="34" charset="0"/>
              </a:rPr>
              <a:t>Second day</a:t>
            </a:r>
          </a:p>
          <a:p>
            <a:pPr lvl="2"/>
            <a:r>
              <a:rPr lang="en-GB" sz="1100" dirty="0">
                <a:latin typeface="Franklin Gothic Book" panose="020B0503020102020204" pitchFamily="34" charset="0"/>
              </a:rPr>
              <a:t>Third day</a:t>
            </a:r>
          </a:p>
          <a:p>
            <a:endParaRPr lang="en-GB" sz="2400" dirty="0">
              <a:latin typeface="Franklin Gothic Book" panose="020B0503020102020204" pitchFamily="34" charset="0"/>
            </a:endParaRPr>
          </a:p>
        </p:txBody>
      </p:sp>
      <p:sp>
        <p:nvSpPr>
          <p:cNvPr id="30" name="Slide Number Placeholder 29">
            <a:extLst>
              <a:ext uri="{FF2B5EF4-FFF2-40B4-BE49-F238E27FC236}">
                <a16:creationId xmlns:a16="http://schemas.microsoft.com/office/drawing/2014/main" id="{C77FF0BF-8751-45F2-A4BD-DD5C227F9EDC}"/>
              </a:ext>
            </a:extLst>
          </p:cNvPr>
          <p:cNvSpPr>
            <a:spLocks noGrp="1"/>
          </p:cNvSpPr>
          <p:nvPr>
            <p:ph type="sldNum" sz="quarter" idx="12"/>
          </p:nvPr>
        </p:nvSpPr>
        <p:spPr>
          <a:xfrm>
            <a:off x="7046912" y="6592267"/>
            <a:ext cx="2133600" cy="365125"/>
          </a:xfrm>
        </p:spPr>
        <p:txBody>
          <a:bodyPr/>
          <a:lstStyle/>
          <a:p>
            <a:fld id="{1408C8F2-9380-466F-B26F-E9386FE65C6A}" type="slidenum">
              <a:rPr lang="en-GB" smtClean="0"/>
              <a:t>4</a:t>
            </a:fld>
            <a:endParaRPr lang="en-GB" dirty="0"/>
          </a:p>
        </p:txBody>
      </p:sp>
    </p:spTree>
    <p:extLst>
      <p:ext uri="{BB962C8B-B14F-4D97-AF65-F5344CB8AC3E}">
        <p14:creationId xmlns:p14="http://schemas.microsoft.com/office/powerpoint/2010/main" val="1300794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D004AA-BABC-462D-A01C-A4E62ACE6547}"/>
              </a:ext>
            </a:extLst>
          </p:cNvPr>
          <p:cNvSpPr/>
          <p:nvPr/>
        </p:nvSpPr>
        <p:spPr>
          <a:xfrm>
            <a:off x="0" y="645"/>
            <a:ext cx="9144000" cy="731192"/>
          </a:xfrm>
          <a:prstGeom prst="rect">
            <a:avLst/>
          </a:prstGeom>
          <a:solidFill>
            <a:srgbClr val="0091C4"/>
          </a:solidFill>
          <a:ln>
            <a:solidFill>
              <a:srgbClr val="0091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1">
            <a:extLst>
              <a:ext uri="{FF2B5EF4-FFF2-40B4-BE49-F238E27FC236}">
                <a16:creationId xmlns:a16="http://schemas.microsoft.com/office/drawing/2014/main" id="{7344B4CC-9D0B-4612-A8D3-BF83FE4BC770}"/>
              </a:ext>
            </a:extLst>
          </p:cNvPr>
          <p:cNvSpPr txBox="1">
            <a:spLocks/>
          </p:cNvSpPr>
          <p:nvPr/>
        </p:nvSpPr>
        <p:spPr>
          <a:xfrm>
            <a:off x="457200" y="-205259"/>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solidFill>
                  <a:schemeClr val="bg1">
                    <a:lumMod val="75000"/>
                  </a:schemeClr>
                </a:solidFill>
                <a:latin typeface="Franklin Gothic Medium" panose="020B0603020102020204" pitchFamily="34" charset="0"/>
              </a:rPr>
              <a:t>Dataset Description</a:t>
            </a:r>
          </a:p>
        </p:txBody>
      </p:sp>
      <p:grpSp>
        <p:nvGrpSpPr>
          <p:cNvPr id="8" name="Group 7">
            <a:extLst>
              <a:ext uri="{FF2B5EF4-FFF2-40B4-BE49-F238E27FC236}">
                <a16:creationId xmlns:a16="http://schemas.microsoft.com/office/drawing/2014/main" id="{15F6663C-7834-468B-9C0F-CEC834087FE2}"/>
              </a:ext>
            </a:extLst>
          </p:cNvPr>
          <p:cNvGrpSpPr/>
          <p:nvPr/>
        </p:nvGrpSpPr>
        <p:grpSpPr>
          <a:xfrm>
            <a:off x="-453752" y="6006988"/>
            <a:ext cx="9850287" cy="1202178"/>
            <a:chOff x="-453752" y="6006988"/>
            <a:chExt cx="9850287" cy="1202178"/>
          </a:xfrm>
        </p:grpSpPr>
        <p:pic>
          <p:nvPicPr>
            <p:cNvPr id="9" name="Picture 4" descr="ekg electrocardiogram monitor pulse - Free SVG Image &amp;amp; Icon. | Pulse  tattoo, Compass tattoo design, Image icon">
              <a:extLst>
                <a:ext uri="{FF2B5EF4-FFF2-40B4-BE49-F238E27FC236}">
                  <a16:creationId xmlns:a16="http://schemas.microsoft.com/office/drawing/2014/main" id="{F5009DEE-0744-4987-9935-77D9310ACFDD}"/>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411760" y="6021288"/>
              <a:ext cx="1574304" cy="11807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ekg electrocardiogram monitor pulse - Free SVG Image &amp;amp; Icon. | Pulse  tattoo, Compass tattoo design, Image icon">
              <a:extLst>
                <a:ext uri="{FF2B5EF4-FFF2-40B4-BE49-F238E27FC236}">
                  <a16:creationId xmlns:a16="http://schemas.microsoft.com/office/drawing/2014/main" id="{EB7D48A6-7D9A-4340-A160-2505269ECC95}"/>
                </a:ext>
              </a:extLst>
            </p:cNvPr>
            <p:cNvPicPr>
              <a:picLocks noChangeAspect="1" noChangeArrowheads="1"/>
            </p:cNvPicPr>
            <p:nvPr/>
          </p:nvPicPr>
          <p:blipFill rotWithShape="1">
            <a:blip r:embed="rId2">
              <a:lum bright="70000" contrast="-70000"/>
              <a:extLst>
                <a:ext uri="{28A0092B-C50C-407E-A947-70E740481C1C}">
                  <a14:useLocalDpi xmlns:a14="http://schemas.microsoft.com/office/drawing/2010/main" val="0"/>
                </a:ext>
              </a:extLst>
            </a:blip>
            <a:srcRect l="73183"/>
            <a:stretch/>
          </p:blipFill>
          <p:spPr bwMode="auto">
            <a:xfrm>
              <a:off x="3986064" y="6014138"/>
              <a:ext cx="427289" cy="119502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ekg electrocardiogram monitor pulse - Free SVG Image &amp;amp; Icon. | Pulse  tattoo, Compass tattoo design, Image icon">
              <a:extLst>
                <a:ext uri="{FF2B5EF4-FFF2-40B4-BE49-F238E27FC236}">
                  <a16:creationId xmlns:a16="http://schemas.microsoft.com/office/drawing/2014/main" id="{0F38B329-1D40-4FCB-A977-E5F4AEF6857F}"/>
                </a:ext>
              </a:extLst>
            </p:cNvPr>
            <p:cNvPicPr>
              <a:picLocks noChangeAspect="1" noChangeArrowheads="1"/>
            </p:cNvPicPr>
            <p:nvPr/>
          </p:nvPicPr>
          <p:blipFill rotWithShape="1">
            <a:blip r:embed="rId2">
              <a:lum bright="70000" contrast="-70000"/>
              <a:extLst>
                <a:ext uri="{28A0092B-C50C-407E-A947-70E740481C1C}">
                  <a14:useLocalDpi xmlns:a14="http://schemas.microsoft.com/office/drawing/2010/main" val="0"/>
                </a:ext>
              </a:extLst>
            </a:blip>
            <a:srcRect l="73183"/>
            <a:stretch/>
          </p:blipFill>
          <p:spPr bwMode="auto">
            <a:xfrm>
              <a:off x="4400540" y="6014138"/>
              <a:ext cx="1662256" cy="119502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ekg electrocardiogram monitor pulse - Free SVG Image &amp;amp; Icon. | Pulse  tattoo, Compass tattoo design, Image icon">
              <a:extLst>
                <a:ext uri="{FF2B5EF4-FFF2-40B4-BE49-F238E27FC236}">
                  <a16:creationId xmlns:a16="http://schemas.microsoft.com/office/drawing/2014/main" id="{3AAD49DB-3A60-48A6-B552-34E1CAC41C3B}"/>
                </a:ext>
              </a:extLst>
            </p:cNvPr>
            <p:cNvPicPr>
              <a:picLocks noChangeAspect="1" noChangeArrowheads="1"/>
            </p:cNvPicPr>
            <p:nvPr/>
          </p:nvPicPr>
          <p:blipFill rotWithShape="1">
            <a:blip r:embed="rId2">
              <a:lum bright="70000" contrast="-70000"/>
              <a:extLst>
                <a:ext uri="{28A0092B-C50C-407E-A947-70E740481C1C}">
                  <a14:useLocalDpi xmlns:a14="http://schemas.microsoft.com/office/drawing/2010/main" val="0"/>
                </a:ext>
              </a:extLst>
            </a:blip>
            <a:srcRect l="73183"/>
            <a:stretch/>
          </p:blipFill>
          <p:spPr bwMode="auto">
            <a:xfrm>
              <a:off x="-453752" y="6008325"/>
              <a:ext cx="2865512" cy="119502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ekg electrocardiogram monitor pulse - Free SVG Image &amp;amp; Icon. | Pulse  tattoo, Compass tattoo design, Image icon">
              <a:extLst>
                <a:ext uri="{FF2B5EF4-FFF2-40B4-BE49-F238E27FC236}">
                  <a16:creationId xmlns:a16="http://schemas.microsoft.com/office/drawing/2014/main" id="{73E0F5CB-3C61-46AA-AE34-41E725B13F19}"/>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6000056" y="6021288"/>
              <a:ext cx="1574304" cy="118072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ekg electrocardiogram monitor pulse - Free SVG Image &amp;amp; Icon. | Pulse  tattoo, Compass tattoo design, Image icon">
              <a:extLst>
                <a:ext uri="{FF2B5EF4-FFF2-40B4-BE49-F238E27FC236}">
                  <a16:creationId xmlns:a16="http://schemas.microsoft.com/office/drawing/2014/main" id="{83202B74-A65F-4987-A0D6-3C0BCCC5B61B}"/>
                </a:ext>
              </a:extLst>
            </p:cNvPr>
            <p:cNvPicPr>
              <a:picLocks noChangeAspect="1" noChangeArrowheads="1"/>
            </p:cNvPicPr>
            <p:nvPr/>
          </p:nvPicPr>
          <p:blipFill rotWithShape="1">
            <a:blip r:embed="rId2">
              <a:lum bright="70000" contrast="-70000"/>
              <a:extLst>
                <a:ext uri="{28A0092B-C50C-407E-A947-70E740481C1C}">
                  <a14:useLocalDpi xmlns:a14="http://schemas.microsoft.com/office/drawing/2010/main" val="0"/>
                </a:ext>
              </a:extLst>
            </a:blip>
            <a:srcRect l="73183"/>
            <a:stretch/>
          </p:blipFill>
          <p:spPr bwMode="auto">
            <a:xfrm>
              <a:off x="7389142" y="6006988"/>
              <a:ext cx="2007393" cy="1195028"/>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FA164505-7286-459B-82A2-C0AF7819FA42}"/>
                </a:ext>
              </a:extLst>
            </p:cNvPr>
            <p:cNvSpPr/>
            <p:nvPr/>
          </p:nvSpPr>
          <p:spPr>
            <a:xfrm>
              <a:off x="0" y="6696744"/>
              <a:ext cx="9144000" cy="18864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2050" name="Picture 2">
            <a:extLst>
              <a:ext uri="{FF2B5EF4-FFF2-40B4-BE49-F238E27FC236}">
                <a16:creationId xmlns:a16="http://schemas.microsoft.com/office/drawing/2014/main" id="{412D9C3E-D803-4D12-8C2E-29159D2D34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4558"/>
          <a:stretch/>
        </p:blipFill>
        <p:spPr bwMode="auto">
          <a:xfrm>
            <a:off x="4557926" y="1809235"/>
            <a:ext cx="4406562" cy="370549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56227989-FD62-4C2A-9138-A3EBC5C7EBE6}"/>
              </a:ext>
            </a:extLst>
          </p:cNvPr>
          <p:cNvSpPr txBox="1"/>
          <p:nvPr/>
        </p:nvSpPr>
        <p:spPr>
          <a:xfrm>
            <a:off x="147940" y="1538875"/>
            <a:ext cx="4265413" cy="1446550"/>
          </a:xfrm>
          <a:prstGeom prst="rect">
            <a:avLst/>
          </a:prstGeom>
          <a:noFill/>
        </p:spPr>
        <p:txBody>
          <a:bodyPr wrap="square">
            <a:spAutoFit/>
          </a:bodyPr>
          <a:lstStyle/>
          <a:p>
            <a:r>
              <a:rPr lang="en-GB" sz="2800" b="1" dirty="0">
                <a:solidFill>
                  <a:schemeClr val="bg1">
                    <a:lumMod val="85000"/>
                  </a:schemeClr>
                </a:solidFill>
                <a:highlight>
                  <a:srgbClr val="0091C4"/>
                </a:highlight>
              </a:rPr>
              <a:t>Correlation</a:t>
            </a:r>
          </a:p>
          <a:p>
            <a:endParaRPr lang="en-GB" sz="2400" dirty="0"/>
          </a:p>
          <a:p>
            <a:r>
              <a:rPr lang="en-GB" dirty="0"/>
              <a:t>Strength and direction of the linear relationship between 2 variables.</a:t>
            </a:r>
          </a:p>
        </p:txBody>
      </p:sp>
      <p:sp>
        <p:nvSpPr>
          <p:cNvPr id="23" name="TextBox 22">
            <a:extLst>
              <a:ext uri="{FF2B5EF4-FFF2-40B4-BE49-F238E27FC236}">
                <a16:creationId xmlns:a16="http://schemas.microsoft.com/office/drawing/2014/main" id="{44C5A2CF-5744-48DA-BB50-354CC9EC92C3}"/>
              </a:ext>
            </a:extLst>
          </p:cNvPr>
          <p:cNvSpPr txBox="1"/>
          <p:nvPr/>
        </p:nvSpPr>
        <p:spPr>
          <a:xfrm>
            <a:off x="147940" y="3949358"/>
            <a:ext cx="4924338" cy="369332"/>
          </a:xfrm>
          <a:prstGeom prst="rect">
            <a:avLst/>
          </a:prstGeom>
          <a:noFill/>
        </p:spPr>
        <p:txBody>
          <a:bodyPr wrap="square">
            <a:spAutoFit/>
          </a:bodyPr>
          <a:lstStyle/>
          <a:p>
            <a:r>
              <a:rPr lang="en-GB" dirty="0"/>
              <a:t>Only 2 features strongly correlated​</a:t>
            </a:r>
          </a:p>
        </p:txBody>
      </p:sp>
      <p:sp>
        <p:nvSpPr>
          <p:cNvPr id="16" name="Oval 15">
            <a:extLst>
              <a:ext uri="{FF2B5EF4-FFF2-40B4-BE49-F238E27FC236}">
                <a16:creationId xmlns:a16="http://schemas.microsoft.com/office/drawing/2014/main" id="{9B3C1068-8C7E-4BEA-8217-C33C35EC588A}"/>
              </a:ext>
            </a:extLst>
          </p:cNvPr>
          <p:cNvSpPr/>
          <p:nvPr/>
        </p:nvSpPr>
        <p:spPr>
          <a:xfrm>
            <a:off x="5988861" y="2699628"/>
            <a:ext cx="358218" cy="369332"/>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Straight Connector 21">
            <a:extLst>
              <a:ext uri="{FF2B5EF4-FFF2-40B4-BE49-F238E27FC236}">
                <a16:creationId xmlns:a16="http://schemas.microsoft.com/office/drawing/2014/main" id="{711A5482-93C0-4E5D-BF23-06517F0A6298}"/>
              </a:ext>
            </a:extLst>
          </p:cNvPr>
          <p:cNvCxnSpPr>
            <a:endCxn id="16" idx="3"/>
          </p:cNvCxnSpPr>
          <p:nvPr/>
        </p:nvCxnSpPr>
        <p:spPr>
          <a:xfrm flipV="1">
            <a:off x="3707904" y="3014873"/>
            <a:ext cx="2333417" cy="759339"/>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24" name="Slide Number Placeholder 23">
            <a:extLst>
              <a:ext uri="{FF2B5EF4-FFF2-40B4-BE49-F238E27FC236}">
                <a16:creationId xmlns:a16="http://schemas.microsoft.com/office/drawing/2014/main" id="{F298D114-8A7A-4181-9C20-353F6A5CCBBA}"/>
              </a:ext>
            </a:extLst>
          </p:cNvPr>
          <p:cNvSpPr>
            <a:spLocks noGrp="1"/>
          </p:cNvSpPr>
          <p:nvPr>
            <p:ph type="sldNum" sz="quarter" idx="12"/>
          </p:nvPr>
        </p:nvSpPr>
        <p:spPr>
          <a:xfrm>
            <a:off x="7046912" y="6592267"/>
            <a:ext cx="2133600" cy="365125"/>
          </a:xfrm>
        </p:spPr>
        <p:txBody>
          <a:bodyPr/>
          <a:lstStyle/>
          <a:p>
            <a:fld id="{1408C8F2-9380-466F-B26F-E9386FE65C6A}" type="slidenum">
              <a:rPr lang="en-GB" smtClean="0"/>
              <a:t>5</a:t>
            </a:fld>
            <a:endParaRPr lang="en-GB" dirty="0"/>
          </a:p>
        </p:txBody>
      </p:sp>
    </p:spTree>
    <p:extLst>
      <p:ext uri="{BB962C8B-B14F-4D97-AF65-F5344CB8AC3E}">
        <p14:creationId xmlns:p14="http://schemas.microsoft.com/office/powerpoint/2010/main" val="3864660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D004AA-BABC-462D-A01C-A4E62ACE6547}"/>
              </a:ext>
            </a:extLst>
          </p:cNvPr>
          <p:cNvSpPr/>
          <p:nvPr/>
        </p:nvSpPr>
        <p:spPr>
          <a:xfrm>
            <a:off x="0" y="645"/>
            <a:ext cx="9144000" cy="731192"/>
          </a:xfrm>
          <a:prstGeom prst="rect">
            <a:avLst/>
          </a:prstGeom>
          <a:solidFill>
            <a:srgbClr val="0091C4"/>
          </a:solidFill>
          <a:ln>
            <a:solidFill>
              <a:srgbClr val="0091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1">
            <a:extLst>
              <a:ext uri="{FF2B5EF4-FFF2-40B4-BE49-F238E27FC236}">
                <a16:creationId xmlns:a16="http://schemas.microsoft.com/office/drawing/2014/main" id="{7344B4CC-9D0B-4612-A8D3-BF83FE4BC770}"/>
              </a:ext>
            </a:extLst>
          </p:cNvPr>
          <p:cNvSpPr txBox="1">
            <a:spLocks/>
          </p:cNvSpPr>
          <p:nvPr/>
        </p:nvSpPr>
        <p:spPr>
          <a:xfrm>
            <a:off x="457200" y="-205259"/>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solidFill>
                  <a:schemeClr val="bg1">
                    <a:lumMod val="75000"/>
                  </a:schemeClr>
                </a:solidFill>
                <a:latin typeface="Franklin Gothic Medium" panose="020B0603020102020204" pitchFamily="34" charset="0"/>
              </a:rPr>
              <a:t>Dataset Description</a:t>
            </a:r>
          </a:p>
        </p:txBody>
      </p:sp>
      <p:grpSp>
        <p:nvGrpSpPr>
          <p:cNvPr id="8" name="Group 7">
            <a:extLst>
              <a:ext uri="{FF2B5EF4-FFF2-40B4-BE49-F238E27FC236}">
                <a16:creationId xmlns:a16="http://schemas.microsoft.com/office/drawing/2014/main" id="{15F6663C-7834-468B-9C0F-CEC834087FE2}"/>
              </a:ext>
            </a:extLst>
          </p:cNvPr>
          <p:cNvGrpSpPr/>
          <p:nvPr/>
        </p:nvGrpSpPr>
        <p:grpSpPr>
          <a:xfrm>
            <a:off x="-453752" y="6006988"/>
            <a:ext cx="9850287" cy="1202178"/>
            <a:chOff x="-453752" y="6006988"/>
            <a:chExt cx="9850287" cy="1202178"/>
          </a:xfrm>
        </p:grpSpPr>
        <p:pic>
          <p:nvPicPr>
            <p:cNvPr id="9" name="Picture 4" descr="ekg electrocardiogram monitor pulse - Free SVG Image &amp;amp; Icon. | Pulse  tattoo, Compass tattoo design, Image icon">
              <a:extLst>
                <a:ext uri="{FF2B5EF4-FFF2-40B4-BE49-F238E27FC236}">
                  <a16:creationId xmlns:a16="http://schemas.microsoft.com/office/drawing/2014/main" id="{F5009DEE-0744-4987-9935-77D9310ACFDD}"/>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411760" y="6021288"/>
              <a:ext cx="1574304" cy="11807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ekg electrocardiogram monitor pulse - Free SVG Image &amp;amp; Icon. | Pulse  tattoo, Compass tattoo design, Image icon">
              <a:extLst>
                <a:ext uri="{FF2B5EF4-FFF2-40B4-BE49-F238E27FC236}">
                  <a16:creationId xmlns:a16="http://schemas.microsoft.com/office/drawing/2014/main" id="{EB7D48A6-7D9A-4340-A160-2505269ECC95}"/>
                </a:ext>
              </a:extLst>
            </p:cNvPr>
            <p:cNvPicPr>
              <a:picLocks noChangeAspect="1" noChangeArrowheads="1"/>
            </p:cNvPicPr>
            <p:nvPr/>
          </p:nvPicPr>
          <p:blipFill rotWithShape="1">
            <a:blip r:embed="rId2">
              <a:lum bright="70000" contrast="-70000"/>
              <a:extLst>
                <a:ext uri="{28A0092B-C50C-407E-A947-70E740481C1C}">
                  <a14:useLocalDpi xmlns:a14="http://schemas.microsoft.com/office/drawing/2010/main" val="0"/>
                </a:ext>
              </a:extLst>
            </a:blip>
            <a:srcRect l="73183"/>
            <a:stretch/>
          </p:blipFill>
          <p:spPr bwMode="auto">
            <a:xfrm>
              <a:off x="3986064" y="6014138"/>
              <a:ext cx="427289" cy="119502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ekg electrocardiogram monitor pulse - Free SVG Image &amp;amp; Icon. | Pulse  tattoo, Compass tattoo design, Image icon">
              <a:extLst>
                <a:ext uri="{FF2B5EF4-FFF2-40B4-BE49-F238E27FC236}">
                  <a16:creationId xmlns:a16="http://schemas.microsoft.com/office/drawing/2014/main" id="{0F38B329-1D40-4FCB-A977-E5F4AEF6857F}"/>
                </a:ext>
              </a:extLst>
            </p:cNvPr>
            <p:cNvPicPr>
              <a:picLocks noChangeAspect="1" noChangeArrowheads="1"/>
            </p:cNvPicPr>
            <p:nvPr/>
          </p:nvPicPr>
          <p:blipFill rotWithShape="1">
            <a:blip r:embed="rId2">
              <a:lum bright="70000" contrast="-70000"/>
              <a:extLst>
                <a:ext uri="{28A0092B-C50C-407E-A947-70E740481C1C}">
                  <a14:useLocalDpi xmlns:a14="http://schemas.microsoft.com/office/drawing/2010/main" val="0"/>
                </a:ext>
              </a:extLst>
            </a:blip>
            <a:srcRect l="73183"/>
            <a:stretch/>
          </p:blipFill>
          <p:spPr bwMode="auto">
            <a:xfrm>
              <a:off x="4400540" y="6014138"/>
              <a:ext cx="1662256" cy="119502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ekg electrocardiogram monitor pulse - Free SVG Image &amp;amp; Icon. | Pulse  tattoo, Compass tattoo design, Image icon">
              <a:extLst>
                <a:ext uri="{FF2B5EF4-FFF2-40B4-BE49-F238E27FC236}">
                  <a16:creationId xmlns:a16="http://schemas.microsoft.com/office/drawing/2014/main" id="{3AAD49DB-3A60-48A6-B552-34E1CAC41C3B}"/>
                </a:ext>
              </a:extLst>
            </p:cNvPr>
            <p:cNvPicPr>
              <a:picLocks noChangeAspect="1" noChangeArrowheads="1"/>
            </p:cNvPicPr>
            <p:nvPr/>
          </p:nvPicPr>
          <p:blipFill rotWithShape="1">
            <a:blip r:embed="rId2">
              <a:lum bright="70000" contrast="-70000"/>
              <a:extLst>
                <a:ext uri="{28A0092B-C50C-407E-A947-70E740481C1C}">
                  <a14:useLocalDpi xmlns:a14="http://schemas.microsoft.com/office/drawing/2010/main" val="0"/>
                </a:ext>
              </a:extLst>
            </a:blip>
            <a:srcRect l="73183"/>
            <a:stretch/>
          </p:blipFill>
          <p:spPr bwMode="auto">
            <a:xfrm>
              <a:off x="-453752" y="6008325"/>
              <a:ext cx="2865512" cy="119502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ekg electrocardiogram monitor pulse - Free SVG Image &amp;amp; Icon. | Pulse  tattoo, Compass tattoo design, Image icon">
              <a:extLst>
                <a:ext uri="{FF2B5EF4-FFF2-40B4-BE49-F238E27FC236}">
                  <a16:creationId xmlns:a16="http://schemas.microsoft.com/office/drawing/2014/main" id="{73E0F5CB-3C61-46AA-AE34-41E725B13F19}"/>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6000056" y="6021288"/>
              <a:ext cx="1574304" cy="118072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ekg electrocardiogram monitor pulse - Free SVG Image &amp;amp; Icon. | Pulse  tattoo, Compass tattoo design, Image icon">
              <a:extLst>
                <a:ext uri="{FF2B5EF4-FFF2-40B4-BE49-F238E27FC236}">
                  <a16:creationId xmlns:a16="http://schemas.microsoft.com/office/drawing/2014/main" id="{83202B74-A65F-4987-A0D6-3C0BCCC5B61B}"/>
                </a:ext>
              </a:extLst>
            </p:cNvPr>
            <p:cNvPicPr>
              <a:picLocks noChangeAspect="1" noChangeArrowheads="1"/>
            </p:cNvPicPr>
            <p:nvPr/>
          </p:nvPicPr>
          <p:blipFill rotWithShape="1">
            <a:blip r:embed="rId2">
              <a:lum bright="70000" contrast="-70000"/>
              <a:extLst>
                <a:ext uri="{28A0092B-C50C-407E-A947-70E740481C1C}">
                  <a14:useLocalDpi xmlns:a14="http://schemas.microsoft.com/office/drawing/2010/main" val="0"/>
                </a:ext>
              </a:extLst>
            </a:blip>
            <a:srcRect l="73183"/>
            <a:stretch/>
          </p:blipFill>
          <p:spPr bwMode="auto">
            <a:xfrm>
              <a:off x="7389142" y="6006988"/>
              <a:ext cx="2007393" cy="1195028"/>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FA164505-7286-459B-82A2-C0AF7819FA42}"/>
                </a:ext>
              </a:extLst>
            </p:cNvPr>
            <p:cNvSpPr/>
            <p:nvPr/>
          </p:nvSpPr>
          <p:spPr>
            <a:xfrm>
              <a:off x="0" y="6696744"/>
              <a:ext cx="9144000" cy="18864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aphicFrame>
        <p:nvGraphicFramePr>
          <p:cNvPr id="18" name="Tableau 6">
            <a:extLst>
              <a:ext uri="{FF2B5EF4-FFF2-40B4-BE49-F238E27FC236}">
                <a16:creationId xmlns:a16="http://schemas.microsoft.com/office/drawing/2014/main" id="{516F5067-30B0-46DF-ABCD-4D149DA0CCE0}"/>
              </a:ext>
            </a:extLst>
          </p:cNvPr>
          <p:cNvGraphicFramePr>
            <a:graphicFrameLocks noGrp="1"/>
          </p:cNvGraphicFramePr>
          <p:nvPr>
            <p:extLst>
              <p:ext uri="{D42A27DB-BD31-4B8C-83A1-F6EECF244321}">
                <p14:modId xmlns:p14="http://schemas.microsoft.com/office/powerpoint/2010/main" val="3477933587"/>
              </p:ext>
            </p:extLst>
          </p:nvPr>
        </p:nvGraphicFramePr>
        <p:xfrm>
          <a:off x="3566160" y="2181887"/>
          <a:ext cx="5120640" cy="2225040"/>
        </p:xfrm>
        <a:graphic>
          <a:graphicData uri="http://schemas.openxmlformats.org/drawingml/2006/table">
            <a:tbl>
              <a:tblPr firstRow="1" bandRow="1">
                <a:tableStyleId>{5C22544A-7EE6-4342-B048-85BDC9FD1C3A}</a:tableStyleId>
              </a:tblPr>
              <a:tblGrid>
                <a:gridCol w="1706880">
                  <a:extLst>
                    <a:ext uri="{9D8B030D-6E8A-4147-A177-3AD203B41FA5}">
                      <a16:colId xmlns:a16="http://schemas.microsoft.com/office/drawing/2014/main" val="2053119037"/>
                    </a:ext>
                  </a:extLst>
                </a:gridCol>
                <a:gridCol w="1706880">
                  <a:extLst>
                    <a:ext uri="{9D8B030D-6E8A-4147-A177-3AD203B41FA5}">
                      <a16:colId xmlns:a16="http://schemas.microsoft.com/office/drawing/2014/main" val="4070846574"/>
                    </a:ext>
                  </a:extLst>
                </a:gridCol>
                <a:gridCol w="1706880">
                  <a:extLst>
                    <a:ext uri="{9D8B030D-6E8A-4147-A177-3AD203B41FA5}">
                      <a16:colId xmlns:a16="http://schemas.microsoft.com/office/drawing/2014/main" val="938887470"/>
                    </a:ext>
                  </a:extLst>
                </a:gridCol>
              </a:tblGrid>
              <a:tr h="370840">
                <a:tc>
                  <a:txBody>
                    <a:bodyPr/>
                    <a:lstStyle/>
                    <a:p>
                      <a:pPr algn="ctr"/>
                      <a:r>
                        <a:rPr lang="fr-FR" dirty="0" err="1"/>
                        <a:t>Feature</a:t>
                      </a:r>
                      <a:r>
                        <a:rPr lang="fr-FR" dirty="0"/>
                        <a:t> 1</a:t>
                      </a:r>
                    </a:p>
                  </a:txBody>
                  <a:tcPr>
                    <a:lnL w="12700">
                      <a:solidFill>
                        <a:schemeClr val="tx1"/>
                      </a:solidFill>
                    </a:lnL>
                    <a:lnT w="12700">
                      <a:solidFill>
                        <a:schemeClr val="tx1"/>
                      </a:solidFill>
                    </a:lnT>
                    <a:lnB w="12700">
                      <a:solidFill>
                        <a:schemeClr val="tx1"/>
                      </a:solidFill>
                    </a:lnB>
                    <a:solidFill>
                      <a:srgbClr val="0091C4"/>
                    </a:solidFill>
                  </a:tcPr>
                </a:tc>
                <a:tc>
                  <a:txBody>
                    <a:bodyPr/>
                    <a:lstStyle/>
                    <a:p>
                      <a:pPr algn="ctr"/>
                      <a:r>
                        <a:rPr lang="fr-FR" dirty="0" err="1"/>
                        <a:t>Feature</a:t>
                      </a:r>
                      <a:r>
                        <a:rPr lang="fr-FR" dirty="0"/>
                        <a:t> 2</a:t>
                      </a:r>
                    </a:p>
                  </a:txBody>
                  <a:tcPr>
                    <a:lnT w="12700">
                      <a:solidFill>
                        <a:schemeClr val="tx1"/>
                      </a:solidFill>
                    </a:lnT>
                    <a:lnB w="12700">
                      <a:solidFill>
                        <a:schemeClr val="tx1"/>
                      </a:solidFill>
                    </a:lnB>
                    <a:solidFill>
                      <a:srgbClr val="0091C4"/>
                    </a:solidFill>
                  </a:tcPr>
                </a:tc>
                <a:tc>
                  <a:txBody>
                    <a:bodyPr/>
                    <a:lstStyle/>
                    <a:p>
                      <a:pPr algn="ctr"/>
                      <a:r>
                        <a:rPr lang="fr-FR" dirty="0" err="1"/>
                        <a:t>Cramer's</a:t>
                      </a:r>
                      <a:r>
                        <a:rPr lang="fr-FR" dirty="0"/>
                        <a:t> V</a:t>
                      </a:r>
                    </a:p>
                  </a:txBody>
                  <a:tcPr>
                    <a:lnR w="12700">
                      <a:solidFill>
                        <a:schemeClr val="tx1"/>
                      </a:solidFill>
                    </a:lnR>
                    <a:lnT w="12700">
                      <a:solidFill>
                        <a:schemeClr val="tx1"/>
                      </a:solidFill>
                    </a:lnT>
                    <a:lnB w="12700">
                      <a:solidFill>
                        <a:schemeClr val="tx1"/>
                      </a:solidFill>
                    </a:lnB>
                    <a:solidFill>
                      <a:srgbClr val="0091C4"/>
                    </a:solidFill>
                  </a:tcPr>
                </a:tc>
                <a:extLst>
                  <a:ext uri="{0D108BD9-81ED-4DB2-BD59-A6C34878D82A}">
                    <a16:rowId xmlns:a16="http://schemas.microsoft.com/office/drawing/2014/main" val="405596932"/>
                  </a:ext>
                </a:extLst>
              </a:tr>
              <a:tr h="370840">
                <a:tc>
                  <a:txBody>
                    <a:bodyPr/>
                    <a:lstStyle/>
                    <a:p>
                      <a:pPr algn="ctr"/>
                      <a:r>
                        <a:rPr lang="fr-FR" sz="1400" dirty="0"/>
                        <a:t>MP_TP_POST</a:t>
                      </a:r>
                    </a:p>
                  </a:txBody>
                  <a:tcPr>
                    <a:lnL w="12700">
                      <a:solidFill>
                        <a:schemeClr val="tx1"/>
                      </a:solidFill>
                    </a:lnL>
                    <a:lnT w="12700">
                      <a:solidFill>
                        <a:schemeClr val="tx1"/>
                      </a:solidFill>
                    </a:lnT>
                    <a:solidFill>
                      <a:schemeClr val="bg1">
                        <a:lumMod val="95000"/>
                      </a:schemeClr>
                    </a:solidFill>
                  </a:tcPr>
                </a:tc>
                <a:tc>
                  <a:txBody>
                    <a:bodyPr/>
                    <a:lstStyle/>
                    <a:p>
                      <a:pPr algn="ctr"/>
                      <a:r>
                        <a:rPr lang="fr-FR" sz="1400"/>
                        <a:t>Ritm_ecg_p_2</a:t>
                      </a:r>
                    </a:p>
                  </a:txBody>
                  <a:tcPr>
                    <a:lnR w="12700">
                      <a:solidFill>
                        <a:schemeClr val="tx1"/>
                      </a:solidFill>
                    </a:lnR>
                    <a:lnT w="12700">
                      <a:solidFill>
                        <a:schemeClr val="tx1"/>
                      </a:solidFill>
                    </a:lnT>
                    <a:solidFill>
                      <a:schemeClr val="bg1">
                        <a:lumMod val="95000"/>
                      </a:schemeClr>
                    </a:solidFill>
                  </a:tcPr>
                </a:tc>
                <a:tc>
                  <a:txBody>
                    <a:bodyPr/>
                    <a:lstStyle/>
                    <a:p>
                      <a:pPr algn="ctr"/>
                      <a:r>
                        <a:rPr lang="fr-FR" b="1">
                          <a:solidFill>
                            <a:schemeClr val="tx1">
                              <a:lumMod val="65000"/>
                              <a:lumOff val="35000"/>
                            </a:schemeClr>
                          </a:solidFill>
                        </a:rPr>
                        <a:t>0.81</a:t>
                      </a:r>
                    </a:p>
                  </a:txBody>
                  <a:tcPr>
                    <a:lnL w="12700">
                      <a:solidFill>
                        <a:schemeClr val="tx1"/>
                      </a:solidFill>
                    </a:lnL>
                    <a:lnR w="12700">
                      <a:solidFill>
                        <a:schemeClr val="tx1"/>
                      </a:solidFill>
                    </a:lnR>
                    <a:lnT w="12700">
                      <a:solidFill>
                        <a:schemeClr val="tx1"/>
                      </a:solidFill>
                    </a:lnT>
                    <a:solidFill>
                      <a:schemeClr val="bg1">
                        <a:lumMod val="95000"/>
                      </a:schemeClr>
                    </a:solidFill>
                  </a:tcPr>
                </a:tc>
                <a:extLst>
                  <a:ext uri="{0D108BD9-81ED-4DB2-BD59-A6C34878D82A}">
                    <a16:rowId xmlns:a16="http://schemas.microsoft.com/office/drawing/2014/main" val="699972835"/>
                  </a:ext>
                </a:extLst>
              </a:tr>
              <a:tr h="370840">
                <a:tc>
                  <a:txBody>
                    <a:bodyPr/>
                    <a:lstStyle/>
                    <a:p>
                      <a:pPr lvl="0" algn="ctr">
                        <a:lnSpc>
                          <a:spcPct val="100000"/>
                        </a:lnSpc>
                        <a:spcBef>
                          <a:spcPts val="0"/>
                        </a:spcBef>
                        <a:spcAft>
                          <a:spcPts val="0"/>
                        </a:spcAft>
                        <a:buNone/>
                      </a:pPr>
                      <a:r>
                        <a:rPr lang="fr-FR" sz="1400" b="0" i="0" u="none" strike="noStrike" noProof="0" dirty="0">
                          <a:latin typeface="Arial"/>
                        </a:rPr>
                        <a:t>Ritm_ecg_p_1</a:t>
                      </a:r>
                    </a:p>
                  </a:txBody>
                  <a:tcPr>
                    <a:lnL w="12700">
                      <a:solidFill>
                        <a:schemeClr val="tx1"/>
                      </a:solidFill>
                    </a:lnL>
                    <a:solidFill>
                      <a:schemeClr val="bg1">
                        <a:lumMod val="95000"/>
                      </a:schemeClr>
                    </a:solidFill>
                  </a:tcPr>
                </a:tc>
                <a:tc>
                  <a:txBody>
                    <a:bodyPr/>
                    <a:lstStyle/>
                    <a:p>
                      <a:pPr lvl="0" algn="ctr">
                        <a:lnSpc>
                          <a:spcPct val="100000"/>
                        </a:lnSpc>
                        <a:spcBef>
                          <a:spcPts val="0"/>
                        </a:spcBef>
                        <a:spcAft>
                          <a:spcPts val="0"/>
                        </a:spcAft>
                        <a:buNone/>
                      </a:pPr>
                      <a:r>
                        <a:rPr lang="fr-FR" sz="1400" b="0" i="0" u="none" strike="noStrike" noProof="0">
                          <a:latin typeface="Arial"/>
                        </a:rPr>
                        <a:t>Ritm_ecg_p_7</a:t>
                      </a:r>
                    </a:p>
                  </a:txBody>
                  <a:tcPr>
                    <a:lnR w="12700">
                      <a:solidFill>
                        <a:schemeClr val="tx1"/>
                      </a:solidFill>
                    </a:lnR>
                    <a:solidFill>
                      <a:schemeClr val="bg1">
                        <a:lumMod val="95000"/>
                      </a:schemeClr>
                    </a:solidFill>
                  </a:tcPr>
                </a:tc>
                <a:tc>
                  <a:txBody>
                    <a:bodyPr/>
                    <a:lstStyle/>
                    <a:p>
                      <a:pPr algn="ctr"/>
                      <a:r>
                        <a:rPr lang="fr-FR" b="1">
                          <a:solidFill>
                            <a:schemeClr val="tx1">
                              <a:lumMod val="65000"/>
                              <a:lumOff val="35000"/>
                            </a:schemeClr>
                          </a:solidFill>
                        </a:rPr>
                        <a:t>0.76</a:t>
                      </a:r>
                    </a:p>
                  </a:txBody>
                  <a:tcPr>
                    <a:lnL w="12700">
                      <a:solidFill>
                        <a:schemeClr val="tx1"/>
                      </a:solidFill>
                    </a:lnL>
                    <a:lnR w="12700">
                      <a:solidFill>
                        <a:schemeClr val="tx1"/>
                      </a:solidFill>
                    </a:lnR>
                    <a:solidFill>
                      <a:schemeClr val="bg1">
                        <a:lumMod val="95000"/>
                      </a:schemeClr>
                    </a:solidFill>
                  </a:tcPr>
                </a:tc>
                <a:extLst>
                  <a:ext uri="{0D108BD9-81ED-4DB2-BD59-A6C34878D82A}">
                    <a16:rowId xmlns:a16="http://schemas.microsoft.com/office/drawing/2014/main" val="4172711643"/>
                  </a:ext>
                </a:extLst>
              </a:tr>
              <a:tr h="370840">
                <a:tc>
                  <a:txBody>
                    <a:bodyPr/>
                    <a:lstStyle/>
                    <a:p>
                      <a:pPr lvl="0" algn="ctr">
                        <a:lnSpc>
                          <a:spcPct val="100000"/>
                        </a:lnSpc>
                        <a:spcBef>
                          <a:spcPts val="0"/>
                        </a:spcBef>
                        <a:spcAft>
                          <a:spcPts val="0"/>
                        </a:spcAft>
                        <a:buNone/>
                      </a:pPr>
                      <a:r>
                        <a:rPr lang="fr-FR" sz="1400" b="0" i="0" u="none" strike="noStrike" noProof="0">
                          <a:latin typeface="Arial"/>
                        </a:rPr>
                        <a:t>Ritm_ecg_p_2</a:t>
                      </a:r>
                    </a:p>
                  </a:txBody>
                  <a:tcPr>
                    <a:lnL w="12700">
                      <a:solidFill>
                        <a:schemeClr val="tx1"/>
                      </a:solidFill>
                    </a:lnL>
                    <a:solidFill>
                      <a:schemeClr val="bg1">
                        <a:lumMod val="95000"/>
                      </a:schemeClr>
                    </a:solidFill>
                  </a:tcPr>
                </a:tc>
                <a:tc>
                  <a:txBody>
                    <a:bodyPr/>
                    <a:lstStyle/>
                    <a:p>
                      <a:pPr algn="ctr"/>
                      <a:r>
                        <a:rPr lang="fr-FR" sz="1400" dirty="0"/>
                        <a:t>N_r_ecg_p_5</a:t>
                      </a:r>
                    </a:p>
                  </a:txBody>
                  <a:tcPr>
                    <a:lnR w="12700">
                      <a:solidFill>
                        <a:schemeClr val="tx1"/>
                      </a:solidFill>
                    </a:lnR>
                    <a:solidFill>
                      <a:schemeClr val="bg1">
                        <a:lumMod val="95000"/>
                      </a:schemeClr>
                    </a:solidFill>
                  </a:tcPr>
                </a:tc>
                <a:tc>
                  <a:txBody>
                    <a:bodyPr/>
                    <a:lstStyle/>
                    <a:p>
                      <a:pPr algn="ctr"/>
                      <a:r>
                        <a:rPr lang="fr-FR" b="1">
                          <a:solidFill>
                            <a:schemeClr val="tx1">
                              <a:lumMod val="65000"/>
                              <a:lumOff val="35000"/>
                            </a:schemeClr>
                          </a:solidFill>
                        </a:rPr>
                        <a:t>0.63</a:t>
                      </a:r>
                    </a:p>
                  </a:txBody>
                  <a:tcPr>
                    <a:lnL w="12700">
                      <a:solidFill>
                        <a:schemeClr val="tx1"/>
                      </a:solidFill>
                    </a:lnL>
                    <a:lnR w="12700">
                      <a:solidFill>
                        <a:schemeClr val="tx1"/>
                      </a:solidFill>
                    </a:lnR>
                    <a:solidFill>
                      <a:schemeClr val="bg1">
                        <a:lumMod val="95000"/>
                      </a:schemeClr>
                    </a:solidFill>
                  </a:tcPr>
                </a:tc>
                <a:extLst>
                  <a:ext uri="{0D108BD9-81ED-4DB2-BD59-A6C34878D82A}">
                    <a16:rowId xmlns:a16="http://schemas.microsoft.com/office/drawing/2014/main" val="984870943"/>
                  </a:ext>
                </a:extLst>
              </a:tr>
              <a:tr h="370840">
                <a:tc>
                  <a:txBody>
                    <a:bodyPr/>
                    <a:lstStyle/>
                    <a:p>
                      <a:pPr algn="ctr"/>
                      <a:r>
                        <a:rPr lang="fr-FR" sz="1400"/>
                        <a:t>MP_TP_POST</a:t>
                      </a:r>
                    </a:p>
                  </a:txBody>
                  <a:tcPr>
                    <a:lnL w="12700">
                      <a:solidFill>
                        <a:schemeClr val="tx1"/>
                      </a:solidFill>
                    </a:lnL>
                    <a:solidFill>
                      <a:schemeClr val="bg1">
                        <a:lumMod val="95000"/>
                      </a:schemeClr>
                    </a:solidFill>
                  </a:tcPr>
                </a:tc>
                <a:tc>
                  <a:txBody>
                    <a:bodyPr/>
                    <a:lstStyle/>
                    <a:p>
                      <a:pPr lvl="0" algn="ctr">
                        <a:buNone/>
                      </a:pPr>
                      <a:r>
                        <a:rPr lang="fr-FR" sz="1400" b="0" i="0" u="none" strike="noStrike" noProof="0" dirty="0">
                          <a:latin typeface="Arial"/>
                        </a:rPr>
                        <a:t>N_r_ecg_p_5</a:t>
                      </a:r>
                      <a:endParaRPr lang="fr-FR" sz="1400" dirty="0"/>
                    </a:p>
                  </a:txBody>
                  <a:tcPr>
                    <a:lnR w="12700">
                      <a:solidFill>
                        <a:schemeClr val="tx1"/>
                      </a:solidFill>
                    </a:lnR>
                    <a:solidFill>
                      <a:schemeClr val="bg1">
                        <a:lumMod val="95000"/>
                      </a:schemeClr>
                    </a:solidFill>
                  </a:tcPr>
                </a:tc>
                <a:tc>
                  <a:txBody>
                    <a:bodyPr/>
                    <a:lstStyle/>
                    <a:p>
                      <a:pPr algn="ctr"/>
                      <a:r>
                        <a:rPr lang="fr-FR" b="1">
                          <a:solidFill>
                            <a:schemeClr val="tx1">
                              <a:lumMod val="65000"/>
                              <a:lumOff val="35000"/>
                            </a:schemeClr>
                          </a:solidFill>
                        </a:rPr>
                        <a:t>0.57</a:t>
                      </a:r>
                    </a:p>
                  </a:txBody>
                  <a:tcPr>
                    <a:lnL w="12700">
                      <a:solidFill>
                        <a:schemeClr val="tx1"/>
                      </a:solidFill>
                    </a:lnL>
                    <a:lnR w="12700">
                      <a:solidFill>
                        <a:schemeClr val="tx1"/>
                      </a:solidFill>
                    </a:lnR>
                    <a:solidFill>
                      <a:schemeClr val="bg1">
                        <a:lumMod val="95000"/>
                      </a:schemeClr>
                    </a:solidFill>
                  </a:tcPr>
                </a:tc>
                <a:extLst>
                  <a:ext uri="{0D108BD9-81ED-4DB2-BD59-A6C34878D82A}">
                    <a16:rowId xmlns:a16="http://schemas.microsoft.com/office/drawing/2014/main" val="3099435497"/>
                  </a:ext>
                </a:extLst>
              </a:tr>
              <a:tr h="370840">
                <a:tc>
                  <a:txBody>
                    <a:bodyPr/>
                    <a:lstStyle/>
                    <a:p>
                      <a:pPr algn="ctr"/>
                      <a:r>
                        <a:rPr lang="fr-FR" sz="1400" dirty="0"/>
                        <a:t>FK_STTNOK</a:t>
                      </a:r>
                    </a:p>
                  </a:txBody>
                  <a:tcPr>
                    <a:lnL w="12700">
                      <a:solidFill>
                        <a:schemeClr val="tx1"/>
                      </a:solidFill>
                    </a:lnL>
                    <a:lnB w="12700">
                      <a:solidFill>
                        <a:schemeClr val="tx1"/>
                      </a:solidFill>
                    </a:lnB>
                    <a:solidFill>
                      <a:schemeClr val="bg1">
                        <a:lumMod val="95000"/>
                      </a:schemeClr>
                    </a:solidFill>
                  </a:tcPr>
                </a:tc>
                <a:tc>
                  <a:txBody>
                    <a:bodyPr/>
                    <a:lstStyle/>
                    <a:p>
                      <a:pPr algn="ctr"/>
                      <a:r>
                        <a:rPr lang="fr-FR" sz="1400" dirty="0"/>
                        <a:t>IBS_POST</a:t>
                      </a:r>
                    </a:p>
                  </a:txBody>
                  <a:tcPr>
                    <a:lnR w="12700">
                      <a:solidFill>
                        <a:schemeClr val="tx1"/>
                      </a:solidFill>
                    </a:lnR>
                    <a:lnB w="12700">
                      <a:solidFill>
                        <a:schemeClr val="tx1"/>
                      </a:solidFill>
                    </a:lnB>
                    <a:solidFill>
                      <a:schemeClr val="bg1">
                        <a:lumMod val="95000"/>
                      </a:schemeClr>
                    </a:solidFill>
                  </a:tcPr>
                </a:tc>
                <a:tc>
                  <a:txBody>
                    <a:bodyPr/>
                    <a:lstStyle/>
                    <a:p>
                      <a:pPr algn="ctr"/>
                      <a:r>
                        <a:rPr lang="fr-FR" b="1" dirty="0">
                          <a:solidFill>
                            <a:schemeClr val="tx1">
                              <a:lumMod val="65000"/>
                              <a:lumOff val="35000"/>
                            </a:schemeClr>
                          </a:solidFill>
                        </a:rPr>
                        <a:t>0.53</a:t>
                      </a:r>
                    </a:p>
                  </a:txBody>
                  <a:tcPr>
                    <a:lnL w="12700">
                      <a:solidFill>
                        <a:schemeClr val="tx1"/>
                      </a:solidFill>
                    </a:lnL>
                    <a:lnR w="12700">
                      <a:solidFill>
                        <a:schemeClr val="tx1"/>
                      </a:solidFill>
                    </a:lnR>
                    <a:lnB w="12700">
                      <a:solidFill>
                        <a:schemeClr val="tx1"/>
                      </a:solidFill>
                    </a:lnB>
                    <a:solidFill>
                      <a:schemeClr val="bg1">
                        <a:lumMod val="95000"/>
                      </a:schemeClr>
                    </a:solidFill>
                  </a:tcPr>
                </a:tc>
                <a:extLst>
                  <a:ext uri="{0D108BD9-81ED-4DB2-BD59-A6C34878D82A}">
                    <a16:rowId xmlns:a16="http://schemas.microsoft.com/office/drawing/2014/main" val="3276627863"/>
                  </a:ext>
                </a:extLst>
              </a:tr>
            </a:tbl>
          </a:graphicData>
        </a:graphic>
      </p:graphicFrame>
      <p:sp>
        <p:nvSpPr>
          <p:cNvPr id="19" name="ZoneTexte 9">
            <a:extLst>
              <a:ext uri="{FF2B5EF4-FFF2-40B4-BE49-F238E27FC236}">
                <a16:creationId xmlns:a16="http://schemas.microsoft.com/office/drawing/2014/main" id="{A9EFB429-706B-4006-92C6-A4F3AF17724F}"/>
              </a:ext>
            </a:extLst>
          </p:cNvPr>
          <p:cNvSpPr txBox="1"/>
          <p:nvPr/>
        </p:nvSpPr>
        <p:spPr>
          <a:xfrm>
            <a:off x="147942" y="3619661"/>
            <a:ext cx="345658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latin typeface="Franklin Gothic Book" panose="020B0503020102020204" pitchFamily="34" charset="0"/>
                <a:ea typeface="굴림"/>
              </a:rPr>
              <a:t>High values </a:t>
            </a:r>
            <a:r>
              <a:rPr lang="fr-FR" dirty="0" err="1">
                <a:latin typeface="Franklin Gothic Book" panose="020B0503020102020204" pitchFamily="34" charset="0"/>
                <a:ea typeface="굴림"/>
              </a:rPr>
              <a:t>observed</a:t>
            </a:r>
            <a:endParaRPr lang="fr-FR" dirty="0">
              <a:latin typeface="Franklin Gothic Book" panose="020B0503020102020204" pitchFamily="34" charset="0"/>
              <a:ea typeface="굴림"/>
            </a:endParaRPr>
          </a:p>
          <a:p>
            <a:r>
              <a:rPr lang="fr-FR" dirty="0">
                <a:latin typeface="Franklin Gothic Book" panose="020B0503020102020204" pitchFamily="34" charset="0"/>
                <a:ea typeface="굴림"/>
              </a:rPr>
              <a:t>But none </a:t>
            </a:r>
            <a:r>
              <a:rPr lang="fr-FR" dirty="0" err="1">
                <a:latin typeface="Franklin Gothic Book" panose="020B0503020102020204" pitchFamily="34" charset="0"/>
                <a:ea typeface="굴림"/>
              </a:rPr>
              <a:t>very</a:t>
            </a:r>
            <a:r>
              <a:rPr lang="fr-FR" dirty="0">
                <a:latin typeface="Franklin Gothic Book" panose="020B0503020102020204" pitchFamily="34" charset="0"/>
                <a:ea typeface="굴림"/>
              </a:rPr>
              <a:t> close to 1</a:t>
            </a:r>
          </a:p>
        </p:txBody>
      </p:sp>
      <p:sp>
        <p:nvSpPr>
          <p:cNvPr id="21" name="TextBox 20">
            <a:extLst>
              <a:ext uri="{FF2B5EF4-FFF2-40B4-BE49-F238E27FC236}">
                <a16:creationId xmlns:a16="http://schemas.microsoft.com/office/drawing/2014/main" id="{A66455F7-240B-4362-B66B-40037816C997}"/>
              </a:ext>
            </a:extLst>
          </p:cNvPr>
          <p:cNvSpPr txBox="1"/>
          <p:nvPr/>
        </p:nvSpPr>
        <p:spPr>
          <a:xfrm>
            <a:off x="147941" y="1538875"/>
            <a:ext cx="3456590" cy="1446550"/>
          </a:xfrm>
          <a:prstGeom prst="rect">
            <a:avLst/>
          </a:prstGeom>
          <a:noFill/>
        </p:spPr>
        <p:txBody>
          <a:bodyPr wrap="square">
            <a:spAutoFit/>
          </a:bodyPr>
          <a:lstStyle/>
          <a:p>
            <a:r>
              <a:rPr lang="en-GB" sz="2800" b="1" dirty="0">
                <a:solidFill>
                  <a:schemeClr val="bg1">
                    <a:lumMod val="85000"/>
                  </a:schemeClr>
                </a:solidFill>
                <a:highlight>
                  <a:srgbClr val="0091C4"/>
                </a:highlight>
              </a:rPr>
              <a:t>Cramer’s V</a:t>
            </a:r>
          </a:p>
          <a:p>
            <a:endParaRPr lang="en-GB" sz="2400" dirty="0"/>
          </a:p>
          <a:p>
            <a:r>
              <a:rPr lang="fr-FR" sz="1800" dirty="0">
                <a:solidFill>
                  <a:schemeClr val="tx1"/>
                </a:solidFill>
                <a:latin typeface="Franklin Gothic Book" panose="020B0503020102020204" pitchFamily="34" charset="0"/>
                <a:ea typeface="굴림"/>
              </a:rPr>
              <a:t>Association </a:t>
            </a:r>
            <a:r>
              <a:rPr lang="fr-FR" sz="1800" dirty="0" err="1">
                <a:solidFill>
                  <a:schemeClr val="tx1"/>
                </a:solidFill>
                <a:latin typeface="Franklin Gothic Book" panose="020B0503020102020204" pitchFamily="34" charset="0"/>
                <a:ea typeface="굴림"/>
              </a:rPr>
              <a:t>between</a:t>
            </a:r>
            <a:r>
              <a:rPr lang="fr-FR" sz="1800" dirty="0">
                <a:solidFill>
                  <a:schemeClr val="tx1"/>
                </a:solidFill>
                <a:latin typeface="Franklin Gothic Book" panose="020B0503020102020204" pitchFamily="34" charset="0"/>
                <a:ea typeface="굴림"/>
              </a:rPr>
              <a:t> 2 </a:t>
            </a:r>
            <a:r>
              <a:rPr lang="fr-FR" sz="1800" dirty="0" err="1">
                <a:solidFill>
                  <a:schemeClr val="tx1"/>
                </a:solidFill>
                <a:latin typeface="Franklin Gothic Book" panose="020B0503020102020204" pitchFamily="34" charset="0"/>
                <a:ea typeface="굴림"/>
              </a:rPr>
              <a:t>categorical</a:t>
            </a:r>
            <a:r>
              <a:rPr lang="fr-FR" sz="1800" dirty="0">
                <a:solidFill>
                  <a:schemeClr val="tx1"/>
                </a:solidFill>
                <a:latin typeface="Franklin Gothic Book" panose="020B0503020102020204" pitchFamily="34" charset="0"/>
                <a:ea typeface="굴림"/>
              </a:rPr>
              <a:t> </a:t>
            </a:r>
            <a:r>
              <a:rPr lang="fr-FR" sz="1800" dirty="0" err="1">
                <a:solidFill>
                  <a:schemeClr val="tx1"/>
                </a:solidFill>
                <a:latin typeface="Franklin Gothic Book" panose="020B0503020102020204" pitchFamily="34" charset="0"/>
                <a:ea typeface="굴림"/>
              </a:rPr>
              <a:t>features</a:t>
            </a:r>
            <a:r>
              <a:rPr lang="fr-FR" sz="1800" dirty="0">
                <a:solidFill>
                  <a:schemeClr val="tx1"/>
                </a:solidFill>
                <a:latin typeface="Franklin Gothic Book" panose="020B0503020102020204" pitchFamily="34" charset="0"/>
                <a:ea typeface="굴림"/>
              </a:rPr>
              <a:t>.</a:t>
            </a:r>
            <a:endParaRPr lang="fr-FR" sz="1800" dirty="0">
              <a:solidFill>
                <a:schemeClr val="tx1"/>
              </a:solidFill>
              <a:latin typeface="Franklin Gothic Book" panose="020B0503020102020204" pitchFamily="34" charset="0"/>
            </a:endParaRPr>
          </a:p>
        </p:txBody>
      </p:sp>
      <p:sp>
        <p:nvSpPr>
          <p:cNvPr id="2" name="Slide Number Placeholder 1">
            <a:extLst>
              <a:ext uri="{FF2B5EF4-FFF2-40B4-BE49-F238E27FC236}">
                <a16:creationId xmlns:a16="http://schemas.microsoft.com/office/drawing/2014/main" id="{6B8F285A-F041-41B4-8F82-11697A24CCDE}"/>
              </a:ext>
            </a:extLst>
          </p:cNvPr>
          <p:cNvSpPr>
            <a:spLocks noGrp="1"/>
          </p:cNvSpPr>
          <p:nvPr>
            <p:ph type="sldNum" sz="quarter" idx="12"/>
          </p:nvPr>
        </p:nvSpPr>
        <p:spPr>
          <a:xfrm>
            <a:off x="7046912" y="6597352"/>
            <a:ext cx="2133600" cy="365125"/>
          </a:xfrm>
        </p:spPr>
        <p:txBody>
          <a:bodyPr/>
          <a:lstStyle/>
          <a:p>
            <a:fld id="{1408C8F2-9380-466F-B26F-E9386FE65C6A}" type="slidenum">
              <a:rPr lang="en-GB" smtClean="0"/>
              <a:t>6</a:t>
            </a:fld>
            <a:endParaRPr lang="en-GB" dirty="0"/>
          </a:p>
        </p:txBody>
      </p:sp>
    </p:spTree>
    <p:extLst>
      <p:ext uri="{BB962C8B-B14F-4D97-AF65-F5344CB8AC3E}">
        <p14:creationId xmlns:p14="http://schemas.microsoft.com/office/powerpoint/2010/main" val="4282378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D873D7E1-41BB-446D-AF72-607B332F27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1337" y="3116548"/>
            <a:ext cx="3096344" cy="3096344"/>
          </a:xfrm>
          <a:prstGeom prst="rect">
            <a:avLst/>
          </a:prstGeom>
        </p:spPr>
      </p:pic>
      <p:sp>
        <p:nvSpPr>
          <p:cNvPr id="4" name="Rectangle 3">
            <a:extLst>
              <a:ext uri="{FF2B5EF4-FFF2-40B4-BE49-F238E27FC236}">
                <a16:creationId xmlns:a16="http://schemas.microsoft.com/office/drawing/2014/main" id="{E7D004AA-BABC-462D-A01C-A4E62ACE6547}"/>
              </a:ext>
            </a:extLst>
          </p:cNvPr>
          <p:cNvSpPr/>
          <p:nvPr/>
        </p:nvSpPr>
        <p:spPr>
          <a:xfrm>
            <a:off x="0" y="645"/>
            <a:ext cx="9144000" cy="731192"/>
          </a:xfrm>
          <a:prstGeom prst="rect">
            <a:avLst/>
          </a:prstGeom>
          <a:solidFill>
            <a:srgbClr val="0091C4"/>
          </a:solidFill>
          <a:ln>
            <a:solidFill>
              <a:srgbClr val="0091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1">
            <a:extLst>
              <a:ext uri="{FF2B5EF4-FFF2-40B4-BE49-F238E27FC236}">
                <a16:creationId xmlns:a16="http://schemas.microsoft.com/office/drawing/2014/main" id="{7344B4CC-9D0B-4612-A8D3-BF83FE4BC770}"/>
              </a:ext>
            </a:extLst>
          </p:cNvPr>
          <p:cNvSpPr txBox="1">
            <a:spLocks/>
          </p:cNvSpPr>
          <p:nvPr/>
        </p:nvSpPr>
        <p:spPr>
          <a:xfrm>
            <a:off x="457200" y="-205259"/>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solidFill>
                  <a:schemeClr val="bg1">
                    <a:lumMod val="75000"/>
                  </a:schemeClr>
                </a:solidFill>
                <a:latin typeface="Franklin Gothic Medium" panose="020B0603020102020204" pitchFamily="34" charset="0"/>
              </a:rPr>
              <a:t>Data Processing</a:t>
            </a:r>
          </a:p>
        </p:txBody>
      </p:sp>
      <p:grpSp>
        <p:nvGrpSpPr>
          <p:cNvPr id="8" name="Group 7">
            <a:extLst>
              <a:ext uri="{FF2B5EF4-FFF2-40B4-BE49-F238E27FC236}">
                <a16:creationId xmlns:a16="http://schemas.microsoft.com/office/drawing/2014/main" id="{15F6663C-7834-468B-9C0F-CEC834087FE2}"/>
              </a:ext>
            </a:extLst>
          </p:cNvPr>
          <p:cNvGrpSpPr/>
          <p:nvPr/>
        </p:nvGrpSpPr>
        <p:grpSpPr>
          <a:xfrm>
            <a:off x="-453752" y="6006988"/>
            <a:ext cx="9850287" cy="1202178"/>
            <a:chOff x="-453752" y="6006988"/>
            <a:chExt cx="9850287" cy="1202178"/>
          </a:xfrm>
        </p:grpSpPr>
        <p:pic>
          <p:nvPicPr>
            <p:cNvPr id="9" name="Picture 4" descr="ekg electrocardiogram monitor pulse - Free SVG Image &amp;amp; Icon. | Pulse  tattoo, Compass tattoo design, Image icon">
              <a:extLst>
                <a:ext uri="{FF2B5EF4-FFF2-40B4-BE49-F238E27FC236}">
                  <a16:creationId xmlns:a16="http://schemas.microsoft.com/office/drawing/2014/main" id="{F5009DEE-0744-4987-9935-77D9310ACFDD}"/>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2411760" y="6021288"/>
              <a:ext cx="1574304" cy="11807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ekg electrocardiogram monitor pulse - Free SVG Image &amp;amp; Icon. | Pulse  tattoo, Compass tattoo design, Image icon">
              <a:extLst>
                <a:ext uri="{FF2B5EF4-FFF2-40B4-BE49-F238E27FC236}">
                  <a16:creationId xmlns:a16="http://schemas.microsoft.com/office/drawing/2014/main" id="{EB7D48A6-7D9A-4340-A160-2505269ECC95}"/>
                </a:ext>
              </a:extLst>
            </p:cNvPr>
            <p:cNvPicPr>
              <a:picLocks noChangeAspect="1" noChangeArrowheads="1"/>
            </p:cNvPicPr>
            <p:nvPr/>
          </p:nvPicPr>
          <p:blipFill rotWithShape="1">
            <a:blip r:embed="rId3">
              <a:lum bright="70000" contrast="-70000"/>
              <a:extLst>
                <a:ext uri="{28A0092B-C50C-407E-A947-70E740481C1C}">
                  <a14:useLocalDpi xmlns:a14="http://schemas.microsoft.com/office/drawing/2010/main" val="0"/>
                </a:ext>
              </a:extLst>
            </a:blip>
            <a:srcRect l="73183"/>
            <a:stretch/>
          </p:blipFill>
          <p:spPr bwMode="auto">
            <a:xfrm>
              <a:off x="3986064" y="6014138"/>
              <a:ext cx="427289" cy="119502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ekg electrocardiogram monitor pulse - Free SVG Image &amp;amp; Icon. | Pulse  tattoo, Compass tattoo design, Image icon">
              <a:extLst>
                <a:ext uri="{FF2B5EF4-FFF2-40B4-BE49-F238E27FC236}">
                  <a16:creationId xmlns:a16="http://schemas.microsoft.com/office/drawing/2014/main" id="{0F38B329-1D40-4FCB-A977-E5F4AEF6857F}"/>
                </a:ext>
              </a:extLst>
            </p:cNvPr>
            <p:cNvPicPr>
              <a:picLocks noChangeAspect="1" noChangeArrowheads="1"/>
            </p:cNvPicPr>
            <p:nvPr/>
          </p:nvPicPr>
          <p:blipFill rotWithShape="1">
            <a:blip r:embed="rId3">
              <a:lum bright="70000" contrast="-70000"/>
              <a:extLst>
                <a:ext uri="{28A0092B-C50C-407E-A947-70E740481C1C}">
                  <a14:useLocalDpi xmlns:a14="http://schemas.microsoft.com/office/drawing/2010/main" val="0"/>
                </a:ext>
              </a:extLst>
            </a:blip>
            <a:srcRect l="73183"/>
            <a:stretch/>
          </p:blipFill>
          <p:spPr bwMode="auto">
            <a:xfrm>
              <a:off x="4400540" y="6014138"/>
              <a:ext cx="1662256" cy="119502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ekg electrocardiogram monitor pulse - Free SVG Image &amp;amp; Icon. | Pulse  tattoo, Compass tattoo design, Image icon">
              <a:extLst>
                <a:ext uri="{FF2B5EF4-FFF2-40B4-BE49-F238E27FC236}">
                  <a16:creationId xmlns:a16="http://schemas.microsoft.com/office/drawing/2014/main" id="{3AAD49DB-3A60-48A6-B552-34E1CAC41C3B}"/>
                </a:ext>
              </a:extLst>
            </p:cNvPr>
            <p:cNvPicPr>
              <a:picLocks noChangeAspect="1" noChangeArrowheads="1"/>
            </p:cNvPicPr>
            <p:nvPr/>
          </p:nvPicPr>
          <p:blipFill rotWithShape="1">
            <a:blip r:embed="rId3">
              <a:lum bright="70000" contrast="-70000"/>
              <a:extLst>
                <a:ext uri="{28A0092B-C50C-407E-A947-70E740481C1C}">
                  <a14:useLocalDpi xmlns:a14="http://schemas.microsoft.com/office/drawing/2010/main" val="0"/>
                </a:ext>
              </a:extLst>
            </a:blip>
            <a:srcRect l="73183"/>
            <a:stretch/>
          </p:blipFill>
          <p:spPr bwMode="auto">
            <a:xfrm>
              <a:off x="-453752" y="6008325"/>
              <a:ext cx="2865512" cy="119502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ekg electrocardiogram monitor pulse - Free SVG Image &amp;amp; Icon. | Pulse  tattoo, Compass tattoo design, Image icon">
              <a:extLst>
                <a:ext uri="{FF2B5EF4-FFF2-40B4-BE49-F238E27FC236}">
                  <a16:creationId xmlns:a16="http://schemas.microsoft.com/office/drawing/2014/main" id="{73E0F5CB-3C61-46AA-AE34-41E725B13F19}"/>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6000056" y="6021288"/>
              <a:ext cx="1574304" cy="118072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ekg electrocardiogram monitor pulse - Free SVG Image &amp;amp; Icon. | Pulse  tattoo, Compass tattoo design, Image icon">
              <a:extLst>
                <a:ext uri="{FF2B5EF4-FFF2-40B4-BE49-F238E27FC236}">
                  <a16:creationId xmlns:a16="http://schemas.microsoft.com/office/drawing/2014/main" id="{83202B74-A65F-4987-A0D6-3C0BCCC5B61B}"/>
                </a:ext>
              </a:extLst>
            </p:cNvPr>
            <p:cNvPicPr>
              <a:picLocks noChangeAspect="1" noChangeArrowheads="1"/>
            </p:cNvPicPr>
            <p:nvPr/>
          </p:nvPicPr>
          <p:blipFill rotWithShape="1">
            <a:blip r:embed="rId3">
              <a:lum bright="70000" contrast="-70000"/>
              <a:extLst>
                <a:ext uri="{28A0092B-C50C-407E-A947-70E740481C1C}">
                  <a14:useLocalDpi xmlns:a14="http://schemas.microsoft.com/office/drawing/2010/main" val="0"/>
                </a:ext>
              </a:extLst>
            </a:blip>
            <a:srcRect l="73183"/>
            <a:stretch/>
          </p:blipFill>
          <p:spPr bwMode="auto">
            <a:xfrm>
              <a:off x="7389142" y="6006988"/>
              <a:ext cx="2007393" cy="1195028"/>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FA164505-7286-459B-82A2-C0AF7819FA42}"/>
                </a:ext>
              </a:extLst>
            </p:cNvPr>
            <p:cNvSpPr/>
            <p:nvPr/>
          </p:nvSpPr>
          <p:spPr>
            <a:xfrm>
              <a:off x="0" y="6696744"/>
              <a:ext cx="9144000" cy="18864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6" name="Content Placeholder 2">
            <a:extLst>
              <a:ext uri="{FF2B5EF4-FFF2-40B4-BE49-F238E27FC236}">
                <a16:creationId xmlns:a16="http://schemas.microsoft.com/office/drawing/2014/main" id="{40A4A9F8-C567-4C78-8049-410D56E0D401}"/>
              </a:ext>
            </a:extLst>
          </p:cNvPr>
          <p:cNvSpPr txBox="1">
            <a:spLocks/>
          </p:cNvSpPr>
          <p:nvPr/>
        </p:nvSpPr>
        <p:spPr>
          <a:xfrm>
            <a:off x="884442" y="1495325"/>
            <a:ext cx="6197942"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2400" dirty="0">
                <a:latin typeface="Franklin Gothic Book" panose="020B0503020102020204" pitchFamily="34" charset="0"/>
              </a:rPr>
              <a:t>Missing Values Remotion and Imputation</a:t>
            </a:r>
          </a:p>
          <a:p>
            <a:pPr lvl="1"/>
            <a:r>
              <a:rPr lang="en-GB" sz="2000" dirty="0">
                <a:latin typeface="Franklin Gothic Book" panose="020B0503020102020204" pitchFamily="34" charset="0"/>
              </a:rPr>
              <a:t>Variables with &gt;25% missing values;</a:t>
            </a:r>
          </a:p>
          <a:p>
            <a:pPr lvl="1"/>
            <a:r>
              <a:rPr lang="en-GB" sz="2000" dirty="0">
                <a:latin typeface="Franklin Gothic Book" panose="020B0503020102020204" pitchFamily="34" charset="0"/>
              </a:rPr>
              <a:t>K-nearest neighbours with Gower Distance.</a:t>
            </a:r>
          </a:p>
          <a:p>
            <a:pPr marL="457200" lvl="1" indent="0">
              <a:buNone/>
            </a:pPr>
            <a:endParaRPr lang="en-GB" sz="2000" dirty="0">
              <a:latin typeface="Franklin Gothic Book" panose="020B0503020102020204" pitchFamily="34" charset="0"/>
            </a:endParaRPr>
          </a:p>
          <a:p>
            <a:pPr lvl="1"/>
            <a:endParaRPr lang="en-GB" sz="1600" dirty="0">
              <a:latin typeface="Franklin Gothic Book" panose="020B0503020102020204" pitchFamily="34" charset="0"/>
            </a:endParaRPr>
          </a:p>
          <a:p>
            <a:r>
              <a:rPr lang="en-GB" sz="2400" dirty="0">
                <a:latin typeface="Franklin Gothic Book" panose="020B0503020102020204" pitchFamily="34" charset="0"/>
              </a:rPr>
              <a:t>Outlier Detection</a:t>
            </a:r>
          </a:p>
          <a:p>
            <a:pPr lvl="1"/>
            <a:r>
              <a:rPr lang="en-GB" sz="2000" dirty="0">
                <a:latin typeface="Franklin Gothic Book" panose="020B0503020102020204" pitchFamily="34" charset="0"/>
              </a:rPr>
              <a:t>RPCA analysis.</a:t>
            </a:r>
          </a:p>
        </p:txBody>
      </p:sp>
      <p:pic>
        <p:nvPicPr>
          <p:cNvPr id="7" name="Picture 6" descr="Chart, box and whisker chart&#10;&#10;Description automatically generated">
            <a:extLst>
              <a:ext uri="{FF2B5EF4-FFF2-40B4-BE49-F238E27FC236}">
                <a16:creationId xmlns:a16="http://schemas.microsoft.com/office/drawing/2014/main" id="{0741F281-FC0F-4AB6-81DC-DD8DF82CF5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3716" y="4449558"/>
            <a:ext cx="3392488" cy="1696244"/>
          </a:xfrm>
          <a:prstGeom prst="rect">
            <a:avLst/>
          </a:prstGeom>
        </p:spPr>
      </p:pic>
      <p:sp>
        <p:nvSpPr>
          <p:cNvPr id="20" name="Slide Number Placeholder 19">
            <a:extLst>
              <a:ext uri="{FF2B5EF4-FFF2-40B4-BE49-F238E27FC236}">
                <a16:creationId xmlns:a16="http://schemas.microsoft.com/office/drawing/2014/main" id="{1B74FD0C-845D-4E84-BF6F-D95061FD1F65}"/>
              </a:ext>
            </a:extLst>
          </p:cNvPr>
          <p:cNvSpPr>
            <a:spLocks noGrp="1"/>
          </p:cNvSpPr>
          <p:nvPr>
            <p:ph type="sldNum" sz="quarter" idx="12"/>
          </p:nvPr>
        </p:nvSpPr>
        <p:spPr>
          <a:xfrm>
            <a:off x="7046912" y="6592267"/>
            <a:ext cx="2133600" cy="365125"/>
          </a:xfrm>
        </p:spPr>
        <p:txBody>
          <a:bodyPr/>
          <a:lstStyle/>
          <a:p>
            <a:fld id="{1408C8F2-9380-466F-B26F-E9386FE65C6A}" type="slidenum">
              <a:rPr lang="en-GB" smtClean="0"/>
              <a:t>7</a:t>
            </a:fld>
            <a:endParaRPr lang="en-GB" dirty="0"/>
          </a:p>
        </p:txBody>
      </p:sp>
    </p:spTree>
    <p:extLst>
      <p:ext uri="{BB962C8B-B14F-4D97-AF65-F5344CB8AC3E}">
        <p14:creationId xmlns:p14="http://schemas.microsoft.com/office/powerpoint/2010/main" val="3219042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D004AA-BABC-462D-A01C-A4E62ACE6547}"/>
              </a:ext>
            </a:extLst>
          </p:cNvPr>
          <p:cNvSpPr/>
          <p:nvPr/>
        </p:nvSpPr>
        <p:spPr>
          <a:xfrm>
            <a:off x="0" y="645"/>
            <a:ext cx="9144000" cy="731192"/>
          </a:xfrm>
          <a:prstGeom prst="rect">
            <a:avLst/>
          </a:prstGeom>
          <a:solidFill>
            <a:srgbClr val="0091C4"/>
          </a:solidFill>
          <a:ln>
            <a:solidFill>
              <a:srgbClr val="0091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1">
            <a:extLst>
              <a:ext uri="{FF2B5EF4-FFF2-40B4-BE49-F238E27FC236}">
                <a16:creationId xmlns:a16="http://schemas.microsoft.com/office/drawing/2014/main" id="{7344B4CC-9D0B-4612-A8D3-BF83FE4BC770}"/>
              </a:ext>
            </a:extLst>
          </p:cNvPr>
          <p:cNvSpPr txBox="1">
            <a:spLocks/>
          </p:cNvSpPr>
          <p:nvPr/>
        </p:nvSpPr>
        <p:spPr>
          <a:xfrm>
            <a:off x="457200" y="-205259"/>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solidFill>
                  <a:schemeClr val="bg1">
                    <a:lumMod val="75000"/>
                  </a:schemeClr>
                </a:solidFill>
                <a:latin typeface="Franklin Gothic Medium" panose="020B0603020102020204" pitchFamily="34" charset="0"/>
              </a:rPr>
              <a:t>Supervised Learning</a:t>
            </a:r>
          </a:p>
        </p:txBody>
      </p:sp>
      <p:sp>
        <p:nvSpPr>
          <p:cNvPr id="16" name="Content Placeholder 2">
            <a:extLst>
              <a:ext uri="{FF2B5EF4-FFF2-40B4-BE49-F238E27FC236}">
                <a16:creationId xmlns:a16="http://schemas.microsoft.com/office/drawing/2014/main" id="{40A4A9F8-C567-4C78-8049-410D56E0D401}"/>
              </a:ext>
            </a:extLst>
          </p:cNvPr>
          <p:cNvSpPr txBox="1">
            <a:spLocks/>
          </p:cNvSpPr>
          <p:nvPr/>
        </p:nvSpPr>
        <p:spPr>
          <a:xfrm>
            <a:off x="1043608" y="2047722"/>
            <a:ext cx="6197942"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2000" dirty="0">
                <a:latin typeface="Franklin Gothic Book" panose="020B0503020102020204" pitchFamily="34" charset="0"/>
              </a:rPr>
              <a:t>Train-test split: 80 / 20 %</a:t>
            </a:r>
          </a:p>
          <a:p>
            <a:r>
              <a:rPr lang="en-GB" sz="2000" dirty="0">
                <a:latin typeface="Franklin Gothic Book" panose="020B0503020102020204" pitchFamily="34" charset="0"/>
              </a:rPr>
              <a:t>5-fold cross validation</a:t>
            </a:r>
          </a:p>
          <a:p>
            <a:endParaRPr lang="en-GB" sz="2000" dirty="0">
              <a:latin typeface="Franklin Gothic Book" panose="020B0503020102020204" pitchFamily="34" charset="0"/>
            </a:endParaRPr>
          </a:p>
          <a:p>
            <a:r>
              <a:rPr lang="en-GB" sz="2000" dirty="0">
                <a:latin typeface="Franklin Gothic Book" panose="020B0503020102020204" pitchFamily="34" charset="0"/>
              </a:rPr>
              <a:t>Relevant Measures:</a:t>
            </a:r>
          </a:p>
          <a:p>
            <a:pPr lvl="1"/>
            <a:r>
              <a:rPr lang="en-GB" sz="1400" dirty="0">
                <a:latin typeface="Franklin Gothic Book" panose="020B0503020102020204" pitchFamily="34" charset="0"/>
              </a:rPr>
              <a:t>Recall</a:t>
            </a:r>
          </a:p>
          <a:p>
            <a:pPr lvl="1"/>
            <a:r>
              <a:rPr lang="en-GB" sz="1400" dirty="0">
                <a:latin typeface="Franklin Gothic Book" panose="020B0503020102020204" pitchFamily="34" charset="0"/>
              </a:rPr>
              <a:t>Precision</a:t>
            </a:r>
          </a:p>
          <a:p>
            <a:pPr lvl="1"/>
            <a:r>
              <a:rPr lang="en-GB" sz="1400" dirty="0">
                <a:latin typeface="Franklin Gothic Book" panose="020B0503020102020204" pitchFamily="34" charset="0"/>
              </a:rPr>
              <a:t>BACC</a:t>
            </a:r>
          </a:p>
          <a:p>
            <a:pPr lvl="1"/>
            <a:r>
              <a:rPr lang="en-GB" sz="1400" dirty="0">
                <a:latin typeface="Franklin Gothic Book" panose="020B0503020102020204" pitchFamily="34" charset="0"/>
              </a:rPr>
              <a:t>F1-score</a:t>
            </a:r>
          </a:p>
        </p:txBody>
      </p:sp>
      <p:pic>
        <p:nvPicPr>
          <p:cNvPr id="6" name="Picture 5">
            <a:extLst>
              <a:ext uri="{FF2B5EF4-FFF2-40B4-BE49-F238E27FC236}">
                <a16:creationId xmlns:a16="http://schemas.microsoft.com/office/drawing/2014/main" id="{C935BB6E-19B6-4297-9ABF-1D6E3AD066F5}"/>
              </a:ext>
            </a:extLst>
          </p:cNvPr>
          <p:cNvPicPr>
            <a:picLocks noChangeAspect="1"/>
          </p:cNvPicPr>
          <p:nvPr/>
        </p:nvPicPr>
        <p:blipFill>
          <a:blip r:embed="rId2"/>
          <a:stretch>
            <a:fillRect/>
          </a:stretch>
        </p:blipFill>
        <p:spPr>
          <a:xfrm>
            <a:off x="1229116" y="5159769"/>
            <a:ext cx="6671795" cy="1285259"/>
          </a:xfrm>
          <a:prstGeom prst="rect">
            <a:avLst/>
          </a:prstGeom>
        </p:spPr>
      </p:pic>
      <p:sp>
        <p:nvSpPr>
          <p:cNvPr id="17" name="Rectangle 16">
            <a:extLst>
              <a:ext uri="{FF2B5EF4-FFF2-40B4-BE49-F238E27FC236}">
                <a16:creationId xmlns:a16="http://schemas.microsoft.com/office/drawing/2014/main" id="{6A51081B-7981-47CC-B795-105769C09FD9}"/>
              </a:ext>
            </a:extLst>
          </p:cNvPr>
          <p:cNvSpPr/>
          <p:nvPr/>
        </p:nvSpPr>
        <p:spPr>
          <a:xfrm>
            <a:off x="-6986" y="6650880"/>
            <a:ext cx="9144000" cy="23450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a:extLst>
              <a:ext uri="{FF2B5EF4-FFF2-40B4-BE49-F238E27FC236}">
                <a16:creationId xmlns:a16="http://schemas.microsoft.com/office/drawing/2014/main" id="{E6B97CB0-7072-4B1D-9960-0A64A31F4929}"/>
              </a:ext>
            </a:extLst>
          </p:cNvPr>
          <p:cNvSpPr txBox="1"/>
          <p:nvPr/>
        </p:nvSpPr>
        <p:spPr>
          <a:xfrm>
            <a:off x="539552" y="1447308"/>
            <a:ext cx="4588778"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dirty="0">
                <a:ln>
                  <a:noFill/>
                </a:ln>
                <a:solidFill>
                  <a:prstClr val="white">
                    <a:lumMod val="85000"/>
                  </a:prstClr>
                </a:solidFill>
                <a:effectLst/>
                <a:highlight>
                  <a:srgbClr val="0091C4"/>
                </a:highlight>
                <a:uLnTx/>
                <a:uFillTx/>
                <a:latin typeface="Calibri"/>
                <a:ea typeface="+mn-ea"/>
                <a:cs typeface="+mn-cs"/>
              </a:rPr>
              <a:t>Initial Results</a:t>
            </a:r>
          </a:p>
        </p:txBody>
      </p:sp>
      <p:sp>
        <p:nvSpPr>
          <p:cNvPr id="22" name="Slide Number Placeholder 21">
            <a:extLst>
              <a:ext uri="{FF2B5EF4-FFF2-40B4-BE49-F238E27FC236}">
                <a16:creationId xmlns:a16="http://schemas.microsoft.com/office/drawing/2014/main" id="{9CE1D7EE-B813-4C2B-98EC-50E012ACB64B}"/>
              </a:ext>
            </a:extLst>
          </p:cNvPr>
          <p:cNvSpPr>
            <a:spLocks noGrp="1"/>
          </p:cNvSpPr>
          <p:nvPr>
            <p:ph type="sldNum" sz="quarter" idx="12"/>
          </p:nvPr>
        </p:nvSpPr>
        <p:spPr>
          <a:xfrm>
            <a:off x="7046912" y="6592267"/>
            <a:ext cx="2133600" cy="365125"/>
          </a:xfrm>
        </p:spPr>
        <p:txBody>
          <a:bodyPr/>
          <a:lstStyle/>
          <a:p>
            <a:fld id="{1408C8F2-9380-466F-B26F-E9386FE65C6A}" type="slidenum">
              <a:rPr lang="en-GB" smtClean="0"/>
              <a:t>8</a:t>
            </a:fld>
            <a:endParaRPr lang="en-GB"/>
          </a:p>
        </p:txBody>
      </p:sp>
    </p:spTree>
    <p:extLst>
      <p:ext uri="{BB962C8B-B14F-4D97-AF65-F5344CB8AC3E}">
        <p14:creationId xmlns:p14="http://schemas.microsoft.com/office/powerpoint/2010/main" val="2923193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D004AA-BABC-462D-A01C-A4E62ACE6547}"/>
              </a:ext>
            </a:extLst>
          </p:cNvPr>
          <p:cNvSpPr/>
          <p:nvPr/>
        </p:nvSpPr>
        <p:spPr>
          <a:xfrm>
            <a:off x="0" y="645"/>
            <a:ext cx="9144000" cy="731192"/>
          </a:xfrm>
          <a:prstGeom prst="rect">
            <a:avLst/>
          </a:prstGeom>
          <a:solidFill>
            <a:srgbClr val="0091C4"/>
          </a:solidFill>
          <a:ln>
            <a:solidFill>
              <a:srgbClr val="0091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1">
            <a:extLst>
              <a:ext uri="{FF2B5EF4-FFF2-40B4-BE49-F238E27FC236}">
                <a16:creationId xmlns:a16="http://schemas.microsoft.com/office/drawing/2014/main" id="{7344B4CC-9D0B-4612-A8D3-BF83FE4BC770}"/>
              </a:ext>
            </a:extLst>
          </p:cNvPr>
          <p:cNvSpPr txBox="1">
            <a:spLocks/>
          </p:cNvSpPr>
          <p:nvPr/>
        </p:nvSpPr>
        <p:spPr>
          <a:xfrm>
            <a:off x="457200" y="-205259"/>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solidFill>
                  <a:schemeClr val="bg1">
                    <a:lumMod val="75000"/>
                  </a:schemeClr>
                </a:solidFill>
                <a:latin typeface="Franklin Gothic Medium" panose="020B0603020102020204" pitchFamily="34" charset="0"/>
              </a:rPr>
              <a:t>Supervised Learning</a:t>
            </a:r>
          </a:p>
        </p:txBody>
      </p:sp>
      <p:sp>
        <p:nvSpPr>
          <p:cNvPr id="17" name="Rectangle 16">
            <a:extLst>
              <a:ext uri="{FF2B5EF4-FFF2-40B4-BE49-F238E27FC236}">
                <a16:creationId xmlns:a16="http://schemas.microsoft.com/office/drawing/2014/main" id="{6A51081B-7981-47CC-B795-105769C09FD9}"/>
              </a:ext>
            </a:extLst>
          </p:cNvPr>
          <p:cNvSpPr/>
          <p:nvPr/>
        </p:nvSpPr>
        <p:spPr>
          <a:xfrm>
            <a:off x="-6986" y="6650880"/>
            <a:ext cx="9144000" cy="23450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descr="A picture containing application&#10;&#10;Description automatically generated">
            <a:extLst>
              <a:ext uri="{FF2B5EF4-FFF2-40B4-BE49-F238E27FC236}">
                <a16:creationId xmlns:a16="http://schemas.microsoft.com/office/drawing/2014/main" id="{7A50CE27-F00E-4589-9FE6-31472E7422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3981061"/>
            <a:ext cx="7884368" cy="2628123"/>
          </a:xfrm>
          <a:prstGeom prst="rect">
            <a:avLst/>
          </a:prstGeom>
        </p:spPr>
      </p:pic>
      <p:pic>
        <p:nvPicPr>
          <p:cNvPr id="12" name="Picture 11" descr="A picture containing text, sign&#10;&#10;Description automatically generated">
            <a:extLst>
              <a:ext uri="{FF2B5EF4-FFF2-40B4-BE49-F238E27FC236}">
                <a16:creationId xmlns:a16="http://schemas.microsoft.com/office/drawing/2014/main" id="{D252D345-E504-43E2-BAED-9F47286761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7944" y="1268760"/>
            <a:ext cx="4801552" cy="2714638"/>
          </a:xfrm>
          <a:prstGeom prst="rect">
            <a:avLst/>
          </a:prstGeom>
        </p:spPr>
      </p:pic>
      <p:sp>
        <p:nvSpPr>
          <p:cNvPr id="18" name="Content Placeholder 2">
            <a:extLst>
              <a:ext uri="{FF2B5EF4-FFF2-40B4-BE49-F238E27FC236}">
                <a16:creationId xmlns:a16="http://schemas.microsoft.com/office/drawing/2014/main" id="{7AEA6F60-F777-4147-B371-F77FB5946B4D}"/>
              </a:ext>
            </a:extLst>
          </p:cNvPr>
          <p:cNvSpPr txBox="1">
            <a:spLocks/>
          </p:cNvSpPr>
          <p:nvPr/>
        </p:nvSpPr>
        <p:spPr>
          <a:xfrm>
            <a:off x="1259632" y="1939327"/>
            <a:ext cx="6197942"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2000" dirty="0">
                <a:latin typeface="Franklin Gothic Book" panose="020B0503020102020204" pitchFamily="34" charset="0"/>
              </a:rPr>
              <a:t>Boruta</a:t>
            </a:r>
          </a:p>
          <a:p>
            <a:pPr lvl="1"/>
            <a:r>
              <a:rPr lang="en-GB" sz="1050" b="0" i="0" dirty="0">
                <a:effectLst/>
                <a:latin typeface="Arial" panose="020B0604020202020204" pitchFamily="34" charset="0"/>
              </a:rPr>
              <a:t>BACC = 0.75</a:t>
            </a:r>
          </a:p>
          <a:p>
            <a:pPr lvl="1"/>
            <a:r>
              <a:rPr lang="en-GB" sz="1050" dirty="0">
                <a:latin typeface="Arial" panose="020B0604020202020204" pitchFamily="34" charset="0"/>
              </a:rPr>
              <a:t>Recall = 0.57</a:t>
            </a:r>
          </a:p>
          <a:p>
            <a:pPr lvl="1"/>
            <a:r>
              <a:rPr lang="en-GB" sz="1050" dirty="0">
                <a:latin typeface="Arial" panose="020B0604020202020204" pitchFamily="34" charset="0"/>
              </a:rPr>
              <a:t>Precision = 0.66</a:t>
            </a:r>
          </a:p>
          <a:p>
            <a:pPr lvl="1"/>
            <a:r>
              <a:rPr lang="en-GB" sz="1050" dirty="0">
                <a:latin typeface="Arial" panose="020B0604020202020204" pitchFamily="34" charset="0"/>
              </a:rPr>
              <a:t>F1-score = 0.61</a:t>
            </a:r>
            <a:endParaRPr lang="en-GB" sz="1600" dirty="0">
              <a:latin typeface="Franklin Gothic Book" panose="020B0503020102020204" pitchFamily="34" charset="0"/>
            </a:endParaRPr>
          </a:p>
        </p:txBody>
      </p:sp>
      <p:sp>
        <p:nvSpPr>
          <p:cNvPr id="20" name="TextBox 19">
            <a:extLst>
              <a:ext uri="{FF2B5EF4-FFF2-40B4-BE49-F238E27FC236}">
                <a16:creationId xmlns:a16="http://schemas.microsoft.com/office/drawing/2014/main" id="{6DAEC371-E17A-4EFD-AF73-C65164053D0C}"/>
              </a:ext>
            </a:extLst>
          </p:cNvPr>
          <p:cNvSpPr txBox="1"/>
          <p:nvPr/>
        </p:nvSpPr>
        <p:spPr>
          <a:xfrm>
            <a:off x="456394" y="1270203"/>
            <a:ext cx="4588778"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b="1" dirty="0">
                <a:solidFill>
                  <a:prstClr val="white">
                    <a:lumMod val="85000"/>
                  </a:prstClr>
                </a:solidFill>
                <a:highlight>
                  <a:srgbClr val="0091C4"/>
                </a:highlight>
                <a:latin typeface="Calibri"/>
              </a:rPr>
              <a:t>Feature Selection</a:t>
            </a:r>
            <a:endParaRPr kumimoji="0" lang="en-GB" sz="2800" b="1" i="0" u="none" strike="noStrike" kern="1200" cap="none" spc="0" normalizeH="0" baseline="0" noProof="0" dirty="0">
              <a:ln>
                <a:noFill/>
              </a:ln>
              <a:solidFill>
                <a:prstClr val="white">
                  <a:lumMod val="85000"/>
                </a:prstClr>
              </a:solidFill>
              <a:effectLst/>
              <a:highlight>
                <a:srgbClr val="0091C4"/>
              </a:highlight>
              <a:uLnTx/>
              <a:uFillTx/>
              <a:latin typeface="Calibri"/>
              <a:ea typeface="+mn-ea"/>
              <a:cs typeface="+mn-cs"/>
            </a:endParaRPr>
          </a:p>
        </p:txBody>
      </p:sp>
      <p:sp>
        <p:nvSpPr>
          <p:cNvPr id="13" name="Slide Number Placeholder 12">
            <a:extLst>
              <a:ext uri="{FF2B5EF4-FFF2-40B4-BE49-F238E27FC236}">
                <a16:creationId xmlns:a16="http://schemas.microsoft.com/office/drawing/2014/main" id="{D7776EC1-2944-4A50-9304-A29FA4B87A11}"/>
              </a:ext>
            </a:extLst>
          </p:cNvPr>
          <p:cNvSpPr>
            <a:spLocks noGrp="1"/>
          </p:cNvSpPr>
          <p:nvPr>
            <p:ph type="sldNum" sz="quarter" idx="12"/>
          </p:nvPr>
        </p:nvSpPr>
        <p:spPr>
          <a:xfrm>
            <a:off x="7046912" y="6592267"/>
            <a:ext cx="2133600" cy="365125"/>
          </a:xfrm>
        </p:spPr>
        <p:txBody>
          <a:bodyPr/>
          <a:lstStyle/>
          <a:p>
            <a:fld id="{1408C8F2-9380-466F-B26F-E9386FE65C6A}" type="slidenum">
              <a:rPr lang="en-GB" smtClean="0"/>
              <a:t>9</a:t>
            </a:fld>
            <a:endParaRPr lang="en-GB" dirty="0"/>
          </a:p>
        </p:txBody>
      </p:sp>
    </p:spTree>
    <p:extLst>
      <p:ext uri="{BB962C8B-B14F-4D97-AF65-F5344CB8AC3E}">
        <p14:creationId xmlns:p14="http://schemas.microsoft.com/office/powerpoint/2010/main" val="3598706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7889</TotalTime>
  <Words>576</Words>
  <Application>Microsoft Macintosh PowerPoint</Application>
  <PresentationFormat>Apresentação no Ecrã (4:3)</PresentationFormat>
  <Paragraphs>155</Paragraphs>
  <Slides>18</Slides>
  <Notes>0</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18</vt:i4>
      </vt:variant>
    </vt:vector>
  </HeadingPairs>
  <TitlesOfParts>
    <vt:vector size="24" baseType="lpstr">
      <vt:lpstr>Arial</vt:lpstr>
      <vt:lpstr>Calibri</vt:lpstr>
      <vt:lpstr>Franklin Gothic Book</vt:lpstr>
      <vt:lpstr>Franklin Gothic Medium</vt:lpstr>
      <vt:lpstr>Segoe UI</vt:lpstr>
      <vt:lpstr>Office Theme</vt:lpstr>
      <vt:lpstr>Myocardial Infarction Complications  Final Presentation       Multivariate Analysis Prof. Maria do Rosário Silva   Edgar Varela | 86769​ Marisa Pereira | 88174​ Ricardo Simões | 93674 ​ Théo Di Piazza | 101420 ​ Vicente Sobral | 102134</vt:lpstr>
      <vt:lpstr>Contents</vt:lpstr>
      <vt:lpstr>Introduction</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Myocardial Infraction Complications</dc:title>
  <dc:creator>Fernando Simões</dc:creator>
  <cp:lastModifiedBy>Marisa Monteiro Pereira</cp:lastModifiedBy>
  <cp:revision>11</cp:revision>
  <dcterms:created xsi:type="dcterms:W3CDTF">2021-11-30T12:44:35Z</dcterms:created>
  <dcterms:modified xsi:type="dcterms:W3CDTF">2022-01-29T21:49:09Z</dcterms:modified>
</cp:coreProperties>
</file>