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60" r:id="rId5"/>
    <p:sldId id="628" r:id="rId6"/>
    <p:sldId id="627" r:id="rId7"/>
    <p:sldId id="626" r:id="rId8"/>
    <p:sldId id="619" r:id="rId9"/>
  </p:sldIdLst>
  <p:sldSz cx="6858000" cy="5147945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26E73"/>
    <a:srgbClr val="7D8C92"/>
    <a:srgbClr val="16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/>
    <p:restoredTop sz="93359" autoAdjust="0"/>
  </p:normalViewPr>
  <p:slideViewPr>
    <p:cSldViewPr snapToGrid="0" snapToObjects="1">
      <p:cViewPr>
        <p:scale>
          <a:sx n="125" d="100"/>
          <a:sy n="125" d="100"/>
        </p:scale>
        <p:origin x="3906" y="324"/>
      </p:cViewPr>
      <p:guideLst>
        <p:guide orient="horz" pos="162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CB831-621B-B447-BA05-33BBB51106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AFF9-521A-A140-89FE-20F54EFA29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9299"/>
            <a:ext cx="58293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7349"/>
            <a:ext cx="48006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169"/>
            <a:ext cx="154305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169"/>
            <a:ext cx="4514850" cy="43927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996953" y="2033582"/>
            <a:ext cx="2646759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15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2411969"/>
            <a:ext cx="6858000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8236"/>
            <a:ext cx="5829300" cy="1022502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2055"/>
            <a:ext cx="58293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2401"/>
            <a:ext cx="303014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2667"/>
            <a:ext cx="303014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1152401"/>
            <a:ext cx="303133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1632667"/>
            <a:ext cx="303133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204983"/>
            <a:ext cx="2256235" cy="87234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204977"/>
            <a:ext cx="3833813" cy="4393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077328"/>
            <a:ext cx="2256235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3784"/>
            <a:ext cx="4114800" cy="42544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007"/>
            <a:ext cx="41148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165" indent="0">
              <a:buNone/>
              <a:defRPr sz="1800"/>
            </a:lvl3pPr>
            <a:lvl4pPr marL="1028065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130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9237"/>
            <a:ext cx="41148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fiap_elemento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9164044" cy="5154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 vert="horz" lIns="68544" tIns="34272" rIns="68544" bIns="3427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horz" lIns="68544" tIns="34272" rIns="68544" bIns="34272" rtlCol="0">
            <a:normAutofit/>
          </a:bodyPr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95D4-C2E3-524A-A154-E603606493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FD00-10A0-8A42-BC0C-7FB4973ACCF2}" type="slidenum">
              <a:rPr lang="en-US" smtClean="0"/>
            </a:fld>
            <a:endParaRPr lang="en-US"/>
          </a:p>
        </p:txBody>
      </p:sp>
      <p:pic>
        <p:nvPicPr>
          <p:cNvPr id="14" name="Picture 6" descr="fiap_element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191" y="-379936"/>
            <a:ext cx="10040798" cy="5647950"/>
          </a:xfrm>
          <a:prstGeom prst="rect">
            <a:avLst/>
          </a:prstGeom>
        </p:spPr>
      </p:pic>
      <p:grpSp>
        <p:nvGrpSpPr>
          <p:cNvPr id="13" name="Group 6"/>
          <p:cNvGrpSpPr/>
          <p:nvPr userDrawn="1"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5" name="Imagem 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6" name="Picture 9" descr="mba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www.loom.com/share/5e4a58ddc6dd4467b5fb96d416529b26" TargetMode="External"/><Relationship Id="rId6" Type="http://schemas.openxmlformats.org/officeDocument/2006/relationships/hyperlink" Target="https://www.loom.com/screen-recorder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ricardosoareslacerda/broker-cloud-azure.git" TargetMode="External"/><Relationship Id="rId4" Type="http://schemas.openxmlformats.org/officeDocument/2006/relationships/hyperlink" Target="https://www.loom.com/share/196f436a33984339878cadd144dbb4b9" TargetMode="External"/><Relationship Id="rId3" Type="http://schemas.openxmlformats.org/officeDocument/2006/relationships/hyperlink" Target="https://www.loom.com/screen-recorder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1037880" y="2085811"/>
            <a:ext cx="3709647" cy="14863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EQUIPE: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Ricardo Lacerda: RM343169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Gabriel Batalha: RM343023 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Marcos Porto: RM343447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436690" y="4654865"/>
            <a:ext cx="3430190" cy="4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71600" lvl="4" algn="r">
              <a:buClr>
                <a:srgbClr val="D9D9D9"/>
              </a:buClr>
              <a:buSzPts val="1200"/>
            </a:pP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Profª.</a:t>
            </a:r>
            <a:r>
              <a:rPr lang="pt-BR" alt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ESP.</a:t>
            </a: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alt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Lucas Simões Maistro</a:t>
            </a:r>
            <a:endParaRPr sz="9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4" algn="r">
              <a:spcBef>
                <a:spcPts val="180"/>
              </a:spcBef>
              <a:buClr>
                <a:srgbClr val="D9D9D9"/>
              </a:buClr>
              <a:buSzPts val="1200"/>
            </a:pPr>
            <a:r>
              <a:rPr lang="pt-BR" sz="900" dirty="0" err="1"/>
              <a:t>proflucas.maistro@fiap.com.br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90805" y="922480"/>
            <a:ext cx="6858000" cy="628650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pt-BR" alt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CLOUD AZURE</a:t>
            </a:r>
            <a:endParaRPr lang="pt-BR" alt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265076" y="2344881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1;p44"/>
          <p:cNvSpPr txBox="1"/>
          <p:nvPr/>
        </p:nvSpPr>
        <p:spPr>
          <a:xfrm>
            <a:off x="286747" y="1606560"/>
            <a:ext cx="6320118" cy="1935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1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0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09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38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1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19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Entregar Diagrama de Arquitetura de Solução Azure		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Explicar a solução bem como os serviços se comunicam	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Apresentar Solução funcionando na Azure	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17806" y="419277"/>
            <a:ext cx="6858000" cy="630942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3" y="260648"/>
            <a:ext cx="50853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</a:rPr>
              <a:t>1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  <a:sym typeface="+mn-ea"/>
              </a:rPr>
              <a:t>Entregar Diagrama de Arquitetura de Solução Azure	</a:t>
            </a:r>
            <a:endParaRPr lang="pt-BR" sz="2400" dirty="0">
              <a:solidFill>
                <a:srgbClr val="626E73"/>
              </a:solidFill>
              <a:latin typeface="Gotham HTF Light"/>
              <a:ea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pic>
        <p:nvPicPr>
          <p:cNvPr id="5" name="Imagem 4" descr="topologia-v0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948690"/>
            <a:ext cx="5464810" cy="356362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6595" y="4512310"/>
            <a:ext cx="546544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Azure Cloud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/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Explicar a solução bem como os serviços se comunicam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920648" y="4982107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3" imgW="628650" imgH="504825" progId="Package">
                  <p:embed/>
                </p:oleObj>
              </mc:Choice>
              <mc:Fallback>
                <p:oleObj name="Objeto de Shell de Gerenciador" showAsIcon="1" r:id="rId3" imgW="628650" imgH="504825" progId="Package">
                  <p:embed/>
                  <p:pic>
                    <p:nvPicPr>
                      <p:cNvPr id="0" name="Imagem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0648" y="4982107"/>
                        <a:ext cx="5461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056005"/>
            <a:ext cx="5643245" cy="303657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17550" y="4092575"/>
            <a:ext cx="564324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Cloud9 -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/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Explicar a solução bem como os serviços se comunicam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920648" y="4982107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3" imgW="628650" imgH="504825" progId="Package">
                  <p:embed/>
                </p:oleObj>
              </mc:Choice>
              <mc:Fallback>
                <p:oleObj name="Objeto de Shell de Gerenciador" showAsIcon="1" r:id="rId3" imgW="628650" imgH="504825" progId="Package">
                  <p:embed/>
                  <p:pic>
                    <p:nvPicPr>
                      <p:cNvPr id="0" name="Imagem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0648" y="4982107"/>
                        <a:ext cx="5461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724535" y="4000500"/>
            <a:ext cx="5408930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Azure Cloud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  <p:pic>
        <p:nvPicPr>
          <p:cNvPr id="3" name="Imagem 2" descr="topologia-v1.draw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08355"/>
            <a:ext cx="6858000" cy="3192145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24535" y="4245610"/>
          <a:ext cx="539369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70"/>
                <a:gridCol w="3741420"/>
              </a:tblGrid>
              <a:tr h="304800">
                <a:tc>
                  <a:txBody>
                    <a:bodyPr/>
                    <a:p>
                      <a:pPr algn="ctr"/>
                      <a:r>
                        <a:rPr lang="pt-BR" sz="1400" dirty="0"/>
                        <a:t>PLATAFORMA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algn="ctr"/>
                      <a:r>
                        <a:rPr lang="pt-BR" sz="1400" dirty="0"/>
                        <a:t>LINK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  <a:tr h="535940">
                <a:tc>
                  <a:txBody>
                    <a:bodyPr/>
                    <a:p>
                      <a:pPr algn="ctr"/>
                      <a:r>
                        <a:rPr lang="pt-BR" sz="1400" dirty="0">
                          <a:hlinkClick r:id="rId6"/>
                        </a:rPr>
                        <a:t>https://www.loom.com/screen-recorder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7" action="ppaction://hlinkfile"/>
                        </a:rPr>
                        <a:t>https://www.loom.com/share/5e4a58ddc6dd4467b5fb96d416529b26</a:t>
                      </a:r>
                      <a:endParaRPr lang="en-US" sz="1400" dirty="0"/>
                    </a:p>
                  </a:txBody>
                  <a:tcPr marL="91355" marR="91355" marT="45678" marB="45678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3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Apresentar Solução funcionando na Azure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09853" y="1343385"/>
          <a:ext cx="6438295" cy="229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8"/>
                <a:gridCol w="4466057"/>
              </a:tblGrid>
              <a:tr h="37049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PLATAFORMA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LINK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  <a:tr h="960036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>
                          <a:hlinkClick r:id="rId3"/>
                        </a:rPr>
                        <a:t>https://www.loom.com/screen-recorder</a:t>
                      </a:r>
                      <a:r>
                        <a:rPr lang="pt-BR" sz="1400" dirty="0"/>
                        <a:t> 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4" action="ppaction://hlinkfile"/>
                        </a:rPr>
                        <a:t>https://www.loom.com/share/196f436a33984339878cadd144dbb4b9</a:t>
                      </a:r>
                      <a:endParaRPr lang="en-US" sz="1400" dirty="0"/>
                    </a:p>
                  </a:txBody>
                  <a:tcPr marL="91355" marR="91355" marT="45678" marB="45678"/>
                </a:tc>
              </a:tr>
              <a:tr h="96003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400" dirty="0"/>
                        <a:t>GitHub</a:t>
                      </a:r>
                      <a:endParaRPr lang="pt-BR" altLang="en-US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hlinkClick r:id="rId5" tooltip="" action="ppaction://hlinkfile"/>
                        </a:rPr>
                        <a:t>https://github.com/ricardosoareslacerda/broker-cloud-azure.git</a:t>
                      </a:r>
                      <a:endParaRPr lang="en-US" altLang="en-US" sz="1400" dirty="0"/>
                    </a:p>
                  </a:txBody>
                  <a:tcPr marL="91355" marR="91355" marT="45678" marB="4567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Presentation</Application>
  <PresentationFormat>Personalizar</PresentationFormat>
  <Paragraphs>52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Gotham HTF Light</vt:lpstr>
      <vt:lpstr>Segoe Print</vt:lpstr>
      <vt:lpstr>Slack-Lato</vt:lpstr>
      <vt:lpstr>Microsoft YaHei</vt:lpstr>
      <vt:lpstr>Arial Unicode MS</vt:lpstr>
      <vt:lpstr>Calibri</vt:lpstr>
      <vt:lpstr>Office Theme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ricar</cp:lastModifiedBy>
  <cp:revision>84</cp:revision>
  <dcterms:created xsi:type="dcterms:W3CDTF">2019-02-14T16:56:00Z</dcterms:created>
  <dcterms:modified xsi:type="dcterms:W3CDTF">2022-09-13T02:16:16Z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C62D0A4EAB714C539CD98D62790EF210</vt:lpwstr>
  </property>
  <property fmtid="{D5CDD505-2E9C-101B-9397-08002B2CF9AE}" pid="3" name="KSOProductBuildVer">
    <vt:lpwstr>1046-11.2.0.11306</vt:lpwstr>
  </property>
</Properties>
</file>