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8"/>
  </p:notesMasterIdLst>
  <p:sldIdLst>
    <p:sldId id="277" r:id="rId2"/>
    <p:sldId id="260" r:id="rId3"/>
    <p:sldId id="391" r:id="rId4"/>
    <p:sldId id="396" r:id="rId5"/>
    <p:sldId id="618" r:id="rId6"/>
    <p:sldId id="619" r:id="rId7"/>
  </p:sldIdLst>
  <p:sldSz cx="6858000" cy="5148263"/>
  <p:notesSz cx="6858000" cy="9144000"/>
  <p:defaultTextStyle>
    <a:defPPr>
      <a:defRPr lang="en-US"/>
    </a:defPPr>
    <a:lvl1pPr marL="0" algn="l" defTabSz="34276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34276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525" algn="l" defTabSz="34276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287" algn="l" defTabSz="34276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34276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3812" algn="l" defTabSz="34276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6576" algn="l" defTabSz="34276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99339" algn="l" defTabSz="34276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102" algn="l" defTabSz="34276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26E73"/>
    <a:srgbClr val="7D8C92"/>
    <a:srgbClr val="1618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1224" y="168"/>
      </p:cViewPr>
      <p:guideLst>
        <p:guide orient="horz" pos="162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Pontes Sampaio" userId="0eaa375e-b457-47d7-9870-519e14bb9e31" providerId="ADAL" clId="{BA4DCE57-3C8C-0A46-B1F6-81A4F8946310}"/>
    <pc:docChg chg="modSld">
      <pc:chgData name="André Pontes Sampaio" userId="0eaa375e-b457-47d7-9870-519e14bb9e31" providerId="ADAL" clId="{BA4DCE57-3C8C-0A46-B1F6-81A4F8946310}" dt="2022-06-02T23:54:00.223" v="31" actId="20577"/>
      <pc:docMkLst>
        <pc:docMk/>
      </pc:docMkLst>
      <pc:sldChg chg="modSp mod">
        <pc:chgData name="André Pontes Sampaio" userId="0eaa375e-b457-47d7-9870-519e14bb9e31" providerId="ADAL" clId="{BA4DCE57-3C8C-0A46-B1F6-81A4F8946310}" dt="2022-06-02T23:54:00.223" v="31" actId="20577"/>
        <pc:sldMkLst>
          <pc:docMk/>
          <pc:sldMk cId="2612494020" sldId="260"/>
        </pc:sldMkLst>
        <pc:spChg chg="mod">
          <ac:chgData name="André Pontes Sampaio" userId="0eaa375e-b457-47d7-9870-519e14bb9e31" providerId="ADAL" clId="{BA4DCE57-3C8C-0A46-B1F6-81A4F8946310}" dt="2022-06-02T23:54:00.223" v="31" actId="20577"/>
          <ac:spMkLst>
            <pc:docMk/>
            <pc:sldMk cId="2612494020" sldId="260"/>
            <ac:spMk id="9" creationId="{84DC1B38-1F09-B74F-BA39-59B80008A055}"/>
          </ac:spMkLst>
        </pc:spChg>
      </pc:sldChg>
    </pc:docChg>
  </pc:docChgLst>
  <pc:docChgLst>
    <pc:chgData name="André Pontes Sampaio" userId="0eaa375e-b457-47d7-9870-519e14bb9e31" providerId="ADAL" clId="{5DFBB1C9-B735-A44E-ACBA-D46E37D22DBB}"/>
    <pc:docChg chg="undo custSel addSld modSld sldOrd">
      <pc:chgData name="André Pontes Sampaio" userId="0eaa375e-b457-47d7-9870-519e14bb9e31" providerId="ADAL" clId="{5DFBB1C9-B735-A44E-ACBA-D46E37D22DBB}" dt="2021-08-04T16:55:42.370" v="398" actId="20578"/>
      <pc:docMkLst>
        <pc:docMk/>
      </pc:docMkLst>
      <pc:sldChg chg="modSp mod ord">
        <pc:chgData name="André Pontes Sampaio" userId="0eaa375e-b457-47d7-9870-519e14bb9e31" providerId="ADAL" clId="{5DFBB1C9-B735-A44E-ACBA-D46E37D22DBB}" dt="2021-08-04T16:55:42.370" v="398" actId="20578"/>
        <pc:sldMkLst>
          <pc:docMk/>
          <pc:sldMk cId="2612494020" sldId="260"/>
        </pc:sldMkLst>
        <pc:spChg chg="mod">
          <ac:chgData name="André Pontes Sampaio" userId="0eaa375e-b457-47d7-9870-519e14bb9e31" providerId="ADAL" clId="{5DFBB1C9-B735-A44E-ACBA-D46E37D22DBB}" dt="2021-08-04T16:35:20.832" v="216" actId="20577"/>
          <ac:spMkLst>
            <pc:docMk/>
            <pc:sldMk cId="2612494020" sldId="260"/>
            <ac:spMk id="9" creationId="{84DC1B38-1F09-B74F-BA39-59B80008A055}"/>
          </ac:spMkLst>
        </pc:spChg>
      </pc:sldChg>
      <pc:sldChg chg="addSp delSp modSp add mod">
        <pc:chgData name="André Pontes Sampaio" userId="0eaa375e-b457-47d7-9870-519e14bb9e31" providerId="ADAL" clId="{5DFBB1C9-B735-A44E-ACBA-D46E37D22DBB}" dt="2021-08-04T16:47:42.222" v="384" actId="20577"/>
        <pc:sldMkLst>
          <pc:docMk/>
          <pc:sldMk cId="3223938091" sldId="391"/>
        </pc:sldMkLst>
        <pc:spChg chg="add del mod">
          <ac:chgData name="André Pontes Sampaio" userId="0eaa375e-b457-47d7-9870-519e14bb9e31" providerId="ADAL" clId="{5DFBB1C9-B735-A44E-ACBA-D46E37D22DBB}" dt="2021-08-04T16:39:37.373" v="351" actId="1076"/>
          <ac:spMkLst>
            <pc:docMk/>
            <pc:sldMk cId="3223938091" sldId="391"/>
            <ac:spMk id="2" creationId="{27D7A92F-E430-7649-B712-FB55052CA236}"/>
          </ac:spMkLst>
        </pc:spChg>
        <pc:spChg chg="mod">
          <ac:chgData name="André Pontes Sampaio" userId="0eaa375e-b457-47d7-9870-519e14bb9e31" providerId="ADAL" clId="{5DFBB1C9-B735-A44E-ACBA-D46E37D22DBB}" dt="2021-08-04T16:38:29.864" v="336" actId="20577"/>
          <ac:spMkLst>
            <pc:docMk/>
            <pc:sldMk cId="3223938091" sldId="391"/>
            <ac:spMk id="3" creationId="{401AEE7C-7401-45EF-9BD2-05F337644C25}"/>
          </ac:spMkLst>
        </pc:spChg>
        <pc:spChg chg="add mod">
          <ac:chgData name="André Pontes Sampaio" userId="0eaa375e-b457-47d7-9870-519e14bb9e31" providerId="ADAL" clId="{5DFBB1C9-B735-A44E-ACBA-D46E37D22DBB}" dt="2021-08-04T16:33:07.050" v="41" actId="20577"/>
          <ac:spMkLst>
            <pc:docMk/>
            <pc:sldMk cId="3223938091" sldId="391"/>
            <ac:spMk id="4" creationId="{3899E32C-DE80-114D-BF0A-FB6947E4E8A1}"/>
          </ac:spMkLst>
        </pc:spChg>
        <pc:spChg chg="mod">
          <ac:chgData name="André Pontes Sampaio" userId="0eaa375e-b457-47d7-9870-519e14bb9e31" providerId="ADAL" clId="{5DFBB1C9-B735-A44E-ACBA-D46E37D22DBB}" dt="2021-08-04T16:47:42.222" v="384" actId="20577"/>
          <ac:spMkLst>
            <pc:docMk/>
            <pc:sldMk cId="3223938091" sldId="391"/>
            <ac:spMk id="171" creationId="{00000000-0000-0000-0000-000000000000}"/>
          </ac:spMkLst>
        </pc:spChg>
      </pc:sldChg>
      <pc:sldChg chg="modSp mod">
        <pc:chgData name="André Pontes Sampaio" userId="0eaa375e-b457-47d7-9870-519e14bb9e31" providerId="ADAL" clId="{5DFBB1C9-B735-A44E-ACBA-D46E37D22DBB}" dt="2021-08-04T16:54:12.939" v="397" actId="20577"/>
        <pc:sldMkLst>
          <pc:docMk/>
          <pc:sldMk cId="436659116" sldId="618"/>
        </pc:sldMkLst>
        <pc:graphicFrameChg chg="modGraphic">
          <ac:chgData name="André Pontes Sampaio" userId="0eaa375e-b457-47d7-9870-519e14bb9e31" providerId="ADAL" clId="{5DFBB1C9-B735-A44E-ACBA-D46E37D22DBB}" dt="2021-08-04T16:54:12.939" v="397" actId="20577"/>
          <ac:graphicFrameMkLst>
            <pc:docMk/>
            <pc:sldMk cId="436659116" sldId="618"/>
            <ac:graphicFrameMk id="9" creationId="{FE5B8DBD-E72B-244A-BE76-6CA67CAE2465}"/>
          </ac:graphicFrameMkLst>
        </pc:graphicFrameChg>
      </pc:sldChg>
      <pc:sldChg chg="addSp delSp modSp mod">
        <pc:chgData name="André Pontes Sampaio" userId="0eaa375e-b457-47d7-9870-519e14bb9e31" providerId="ADAL" clId="{5DFBB1C9-B735-A44E-ACBA-D46E37D22DBB}" dt="2021-08-04T16:46:53.571" v="383"/>
        <pc:sldMkLst>
          <pc:docMk/>
          <pc:sldMk cId="139236812" sldId="619"/>
        </pc:sldMkLst>
        <pc:spChg chg="del">
          <ac:chgData name="André Pontes Sampaio" userId="0eaa375e-b457-47d7-9870-519e14bb9e31" providerId="ADAL" clId="{5DFBB1C9-B735-A44E-ACBA-D46E37D22DBB}" dt="2021-08-04T16:42:08.273" v="372" actId="478"/>
          <ac:spMkLst>
            <pc:docMk/>
            <pc:sldMk cId="139236812" sldId="619"/>
            <ac:spMk id="12" creationId="{E466F3E9-B0A4-E44D-AFFF-7752D3549FA7}"/>
          </ac:spMkLst>
        </pc:spChg>
        <pc:spChg chg="add mod">
          <ac:chgData name="André Pontes Sampaio" userId="0eaa375e-b457-47d7-9870-519e14bb9e31" providerId="ADAL" clId="{5DFBB1C9-B735-A44E-ACBA-D46E37D22DBB}" dt="2021-08-04T16:42:28.819" v="381" actId="1076"/>
          <ac:spMkLst>
            <pc:docMk/>
            <pc:sldMk cId="139236812" sldId="619"/>
            <ac:spMk id="15" creationId="{EDC7731D-C98B-CB4C-8060-C9BB8FEAD229}"/>
          </ac:spMkLst>
        </pc:spChg>
        <pc:graphicFrameChg chg="mod modGraphic">
          <ac:chgData name="André Pontes Sampaio" userId="0eaa375e-b457-47d7-9870-519e14bb9e31" providerId="ADAL" clId="{5DFBB1C9-B735-A44E-ACBA-D46E37D22DBB}" dt="2021-08-04T16:46:53.571" v="383"/>
          <ac:graphicFrameMkLst>
            <pc:docMk/>
            <pc:sldMk cId="139236812" sldId="619"/>
            <ac:graphicFrameMk id="11" creationId="{8E9EED7D-971A-C54C-9E3E-13D53DBE0DA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CB831-621B-B447-BA05-33BBB51106E9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AFF9-521A-A140-89FE-20F54EFA29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7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3427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5" algn="l" defTabSz="3427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7" algn="l" defTabSz="3427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3427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12" algn="l" defTabSz="3427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76" algn="l" defTabSz="3427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39" algn="l" defTabSz="3427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102" algn="l" defTabSz="3427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74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06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74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36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9299"/>
            <a:ext cx="5829300" cy="110354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7349"/>
            <a:ext cx="48006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6169"/>
            <a:ext cx="1543050" cy="4392708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6169"/>
            <a:ext cx="4514850" cy="439270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6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2996953" y="2033582"/>
            <a:ext cx="2646759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0006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0" y="2411969"/>
            <a:ext cx="6858000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9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8236"/>
            <a:ext cx="5829300" cy="1022502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2055"/>
            <a:ext cx="58293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4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1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8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358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630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0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1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2401"/>
            <a:ext cx="303014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715" indent="0">
              <a:buNone/>
              <a:defRPr sz="1500" b="1"/>
            </a:lvl2pPr>
            <a:lvl3pPr marL="685434" indent="0">
              <a:buNone/>
              <a:defRPr sz="1400" b="1"/>
            </a:lvl3pPr>
            <a:lvl4pPr marL="1028150" indent="0">
              <a:buNone/>
              <a:defRPr sz="1200" b="1"/>
            </a:lvl4pPr>
            <a:lvl5pPr marL="1370868" indent="0">
              <a:buNone/>
              <a:defRPr sz="1200" b="1"/>
            </a:lvl5pPr>
            <a:lvl6pPr marL="1713584" indent="0">
              <a:buNone/>
              <a:defRPr sz="1200" b="1"/>
            </a:lvl6pPr>
            <a:lvl7pPr marL="2056301" indent="0">
              <a:buNone/>
              <a:defRPr sz="1200" b="1"/>
            </a:lvl7pPr>
            <a:lvl8pPr marL="2399019" indent="0">
              <a:buNone/>
              <a:defRPr sz="1200" b="1"/>
            </a:lvl8pPr>
            <a:lvl9pPr marL="2741736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2667"/>
            <a:ext cx="303014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5" y="1152401"/>
            <a:ext cx="303133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715" indent="0">
              <a:buNone/>
              <a:defRPr sz="1500" b="1"/>
            </a:lvl2pPr>
            <a:lvl3pPr marL="685434" indent="0">
              <a:buNone/>
              <a:defRPr sz="1400" b="1"/>
            </a:lvl3pPr>
            <a:lvl4pPr marL="1028150" indent="0">
              <a:buNone/>
              <a:defRPr sz="1200" b="1"/>
            </a:lvl4pPr>
            <a:lvl5pPr marL="1370868" indent="0">
              <a:buNone/>
              <a:defRPr sz="1200" b="1"/>
            </a:lvl5pPr>
            <a:lvl6pPr marL="1713584" indent="0">
              <a:buNone/>
              <a:defRPr sz="1200" b="1"/>
            </a:lvl6pPr>
            <a:lvl7pPr marL="2056301" indent="0">
              <a:buNone/>
              <a:defRPr sz="1200" b="1"/>
            </a:lvl7pPr>
            <a:lvl8pPr marL="2399019" indent="0">
              <a:buNone/>
              <a:defRPr sz="1200" b="1"/>
            </a:lvl8pPr>
            <a:lvl9pPr marL="2741736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5" y="1632667"/>
            <a:ext cx="303133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4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204983"/>
            <a:ext cx="2256235" cy="872345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3" y="204977"/>
            <a:ext cx="3833813" cy="43939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6" y="1077328"/>
            <a:ext cx="2256235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715" indent="0">
              <a:buNone/>
              <a:defRPr sz="900"/>
            </a:lvl2pPr>
            <a:lvl3pPr marL="685434" indent="0">
              <a:buNone/>
              <a:defRPr sz="800"/>
            </a:lvl3pPr>
            <a:lvl4pPr marL="1028150" indent="0">
              <a:buNone/>
              <a:defRPr sz="700"/>
            </a:lvl4pPr>
            <a:lvl5pPr marL="1370868" indent="0">
              <a:buNone/>
              <a:defRPr sz="700"/>
            </a:lvl5pPr>
            <a:lvl6pPr marL="1713584" indent="0">
              <a:buNone/>
              <a:defRPr sz="700"/>
            </a:lvl6pPr>
            <a:lvl7pPr marL="2056301" indent="0">
              <a:buNone/>
              <a:defRPr sz="700"/>
            </a:lvl7pPr>
            <a:lvl8pPr marL="2399019" indent="0">
              <a:buNone/>
              <a:defRPr sz="700"/>
            </a:lvl8pPr>
            <a:lvl9pPr marL="2741736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3784"/>
            <a:ext cx="4114800" cy="425447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60007"/>
            <a:ext cx="41148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715" indent="0">
              <a:buNone/>
              <a:defRPr sz="2100"/>
            </a:lvl2pPr>
            <a:lvl3pPr marL="685434" indent="0">
              <a:buNone/>
              <a:defRPr sz="1800"/>
            </a:lvl3pPr>
            <a:lvl4pPr marL="1028150" indent="0">
              <a:buNone/>
              <a:defRPr sz="1500"/>
            </a:lvl4pPr>
            <a:lvl5pPr marL="1370868" indent="0">
              <a:buNone/>
              <a:defRPr sz="1500"/>
            </a:lvl5pPr>
            <a:lvl6pPr marL="1713584" indent="0">
              <a:buNone/>
              <a:defRPr sz="1500"/>
            </a:lvl6pPr>
            <a:lvl7pPr marL="2056301" indent="0">
              <a:buNone/>
              <a:defRPr sz="1500"/>
            </a:lvl7pPr>
            <a:lvl8pPr marL="2399019" indent="0">
              <a:buNone/>
              <a:defRPr sz="1500"/>
            </a:lvl8pPr>
            <a:lvl9pPr marL="2741736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9237"/>
            <a:ext cx="41148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715" indent="0">
              <a:buNone/>
              <a:defRPr sz="900"/>
            </a:lvl2pPr>
            <a:lvl3pPr marL="685434" indent="0">
              <a:buNone/>
              <a:defRPr sz="800"/>
            </a:lvl3pPr>
            <a:lvl4pPr marL="1028150" indent="0">
              <a:buNone/>
              <a:defRPr sz="700"/>
            </a:lvl4pPr>
            <a:lvl5pPr marL="1370868" indent="0">
              <a:buNone/>
              <a:defRPr sz="700"/>
            </a:lvl5pPr>
            <a:lvl6pPr marL="1713584" indent="0">
              <a:buNone/>
              <a:defRPr sz="700"/>
            </a:lvl6pPr>
            <a:lvl7pPr marL="2056301" indent="0">
              <a:buNone/>
              <a:defRPr sz="700"/>
            </a:lvl7pPr>
            <a:lvl8pPr marL="2399019" indent="0">
              <a:buNone/>
              <a:defRPr sz="700"/>
            </a:lvl8pPr>
            <a:lvl9pPr marL="2741736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fiap_elemento2.png">
            <a:extLst>
              <a:ext uri="{FF2B5EF4-FFF2-40B4-BE49-F238E27FC236}">
                <a16:creationId xmlns:a16="http://schemas.microsoft.com/office/drawing/2014/main" id="{B74FEA52-8AAA-5240-B1A6-FCACC3B9426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13"/>
            <a:ext cx="9164044" cy="5154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 vert="horz" lIns="68544" tIns="34272" rIns="68544" bIns="34272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horz" lIns="68544" tIns="34272" rIns="68544" bIns="34272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95D4-C2E3-524A-A154-E6036064930E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FD00-10A0-8A42-BC0C-7FB4973ACCF2}" type="slidenum">
              <a:rPr lang="en-US" smtClean="0"/>
              <a:t>‹nº›</a:t>
            </a:fld>
            <a:endParaRPr lang="en-US"/>
          </a:p>
        </p:txBody>
      </p:sp>
      <p:pic>
        <p:nvPicPr>
          <p:cNvPr id="14" name="Picture 6" descr="fiap_elemento.png">
            <a:extLst>
              <a:ext uri="{FF2B5EF4-FFF2-40B4-BE49-F238E27FC236}">
                <a16:creationId xmlns:a16="http://schemas.microsoft.com/office/drawing/2014/main" id="{C1E630A5-46CA-6F40-9553-2DE522A78E9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1191" y="-379936"/>
            <a:ext cx="10040798" cy="5647950"/>
          </a:xfrm>
          <a:prstGeom prst="rect">
            <a:avLst/>
          </a:prstGeom>
        </p:spPr>
      </p:pic>
      <p:grpSp>
        <p:nvGrpSpPr>
          <p:cNvPr id="13" name="Group 6">
            <a:extLst>
              <a:ext uri="{FF2B5EF4-FFF2-40B4-BE49-F238E27FC236}">
                <a16:creationId xmlns:a16="http://schemas.microsoft.com/office/drawing/2014/main" id="{C452967C-D1A9-D444-90CE-2CEEE008EA2C}"/>
              </a:ext>
            </a:extLst>
          </p:cNvPr>
          <p:cNvGrpSpPr/>
          <p:nvPr userDrawn="1"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5" name="Imagem 1">
              <a:extLst>
                <a:ext uri="{FF2B5EF4-FFF2-40B4-BE49-F238E27FC236}">
                  <a16:creationId xmlns:a16="http://schemas.microsoft.com/office/drawing/2014/main" id="{F7DA698C-E7F4-724B-B1B3-937C8D7B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16" name="Picture 9" descr="mba.png">
              <a:extLst>
                <a:ext uri="{FF2B5EF4-FFF2-40B4-BE49-F238E27FC236}">
                  <a16:creationId xmlns:a16="http://schemas.microsoft.com/office/drawing/2014/main" id="{335E9A58-E6DE-9E42-A9CF-94622145E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8" r:id="rId12"/>
    <p:sldLayoutId id="2147483779" r:id="rId13"/>
  </p:sldLayoutIdLst>
  <p:txStyles>
    <p:titleStyle>
      <a:lvl1pPr algn="ctr" defTabSz="342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039" indent="-257039" algn="l" defTabSz="34271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15" indent="-214199" algn="l" defTabSz="342715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94" indent="-171358" algn="l" defTabSz="34271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09" indent="-171358" algn="l" defTabSz="342715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225" indent="-171358" algn="l" defTabSz="342715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943" indent="-171358" algn="l" defTabSz="34271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0" indent="-171358" algn="l" defTabSz="34271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8" algn="l" defTabSz="34271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3" indent="-171358" algn="l" defTabSz="34271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15" algn="l" defTabSz="342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342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0" algn="l" defTabSz="342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342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4" algn="l" defTabSz="342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1" algn="l" defTabSz="342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19" algn="l" defTabSz="342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6" algn="l" defTabSz="342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tonanuvem/hal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loom.com/share/a79a67849507423595e89d1248dc9b5f" TargetMode="External"/><Relationship Id="rId4" Type="http://schemas.openxmlformats.org/officeDocument/2006/relationships/hyperlink" Target="https://www.loom.com/screen-recor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1037880" y="2085811"/>
            <a:ext cx="3709647" cy="14863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TRABALHO 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EQUIPE: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PREENCHER</a:t>
            </a:r>
            <a:endParaRPr lang="pt-BR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54" name="Google Shape;154;p41"/>
          <p:cNvSpPr txBox="1"/>
          <p:nvPr/>
        </p:nvSpPr>
        <p:spPr>
          <a:xfrm>
            <a:off x="1436690" y="4654865"/>
            <a:ext cx="3430190" cy="4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371600" lvl="4" algn="r">
              <a:buClr>
                <a:srgbClr val="D9D9D9"/>
              </a:buClr>
              <a:buSzPts val="1200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Profª . André Pontes </a:t>
            </a:r>
            <a:r>
              <a:rPr lang="en-US" sz="900" b="1" dirty="0" err="1">
                <a:latin typeface="Arial"/>
                <a:ea typeface="Arial"/>
                <a:cs typeface="Arial"/>
                <a:sym typeface="Arial"/>
              </a:rPr>
              <a:t>Sampaio</a:t>
            </a:r>
            <a:endParaRPr sz="9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4" algn="r">
              <a:spcBef>
                <a:spcPts val="180"/>
              </a:spcBef>
              <a:buClr>
                <a:srgbClr val="D9D9D9"/>
              </a:buClr>
              <a:buSzPts val="1200"/>
            </a:pPr>
            <a:r>
              <a:rPr lang="pt-BR" sz="900" dirty="0" err="1"/>
              <a:t>profandre.sampaio@fiap.com.br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EBD7EC8-6B4B-594B-B8FC-572E1B498D45}"/>
              </a:ext>
            </a:extLst>
          </p:cNvPr>
          <p:cNvSpPr txBox="1"/>
          <p:nvPr/>
        </p:nvSpPr>
        <p:spPr>
          <a:xfrm>
            <a:off x="0" y="991060"/>
            <a:ext cx="6858000" cy="1169490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CONTEINERS E </a:t>
            </a:r>
          </a:p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VIRTUALIZATION</a:t>
            </a: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CDD46417-C48B-A84A-B3DC-1E81B50C0B3D}"/>
              </a:ext>
            </a:extLst>
          </p:cNvPr>
          <p:cNvCxnSpPr/>
          <p:nvPr/>
        </p:nvCxnSpPr>
        <p:spPr>
          <a:xfrm>
            <a:off x="265076" y="2344881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1;p44">
            <a:extLst>
              <a:ext uri="{FF2B5EF4-FFF2-40B4-BE49-F238E27FC236}">
                <a16:creationId xmlns:a16="http://schemas.microsoft.com/office/drawing/2014/main" id="{84DC1B38-1F09-B74F-BA39-59B80008A055}"/>
              </a:ext>
            </a:extLst>
          </p:cNvPr>
          <p:cNvSpPr txBox="1">
            <a:spLocks/>
          </p:cNvSpPr>
          <p:nvPr/>
        </p:nvSpPr>
        <p:spPr>
          <a:xfrm>
            <a:off x="286747" y="1606560"/>
            <a:ext cx="6320118" cy="19351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0" indent="0" algn="ctr" defTabSz="34271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15" indent="0" algn="ctr" defTabSz="342715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434" indent="0" algn="ctr" defTabSz="342715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150" indent="0" algn="ctr" defTabSz="342715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0868" indent="0" algn="ctr" defTabSz="342715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3584" indent="0" algn="ctr" defTabSz="342715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6301" indent="0" algn="ctr" defTabSz="342715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19" indent="0" algn="ctr" defTabSz="342715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1736" indent="0" algn="ctr" defTabSz="342715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/>
              <a:buAutoNum type="arabicParenR"/>
            </a:pPr>
            <a:r>
              <a:rPr lang="pt-BR" sz="2000" dirty="0"/>
              <a:t>TOPOLOGIA DA SOLUÇÃO:					3 PONTOS</a:t>
            </a:r>
          </a:p>
          <a:p>
            <a:pPr marL="514350" indent="-514350" algn="l">
              <a:spcBef>
                <a:spcPts val="0"/>
              </a:spcBef>
              <a:buFont typeface="Arial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/>
              <a:buAutoNum type="arabicParenR"/>
            </a:pPr>
            <a:r>
              <a:rPr lang="pt-BR" sz="2000" dirty="0"/>
              <a:t>CONFIGURAÇÃO DECLARATIVA (YML)		3 PONTOS</a:t>
            </a:r>
          </a:p>
          <a:p>
            <a:pPr marL="514350" indent="-514350" algn="l">
              <a:spcBef>
                <a:spcPts val="0"/>
              </a:spcBef>
              <a:buFont typeface="Arial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/>
              <a:buAutoNum type="arabicParenR"/>
            </a:pPr>
            <a:r>
              <a:rPr lang="pt-BR" sz="2000" dirty="0"/>
              <a:t>VÍDEO DEMONSTRATIVO DA SOLUÇÃO	2 PONTOS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82FFD2B-C0C9-7146-96C6-A13001314499}"/>
              </a:ext>
            </a:extLst>
          </p:cNvPr>
          <p:cNvSpPr txBox="1"/>
          <p:nvPr/>
        </p:nvSpPr>
        <p:spPr>
          <a:xfrm>
            <a:off x="17806" y="419277"/>
            <a:ext cx="6858000" cy="630942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 INSTRUÇÕES</a:t>
            </a:r>
          </a:p>
        </p:txBody>
      </p:sp>
    </p:spTree>
    <p:extLst>
      <p:ext uri="{BB962C8B-B14F-4D97-AF65-F5344CB8AC3E}">
        <p14:creationId xmlns:p14="http://schemas.microsoft.com/office/powerpoint/2010/main" val="26124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>
            <a:spLocks noGrp="1"/>
          </p:cNvSpPr>
          <p:nvPr>
            <p:ph type="body" idx="1"/>
          </p:nvPr>
        </p:nvSpPr>
        <p:spPr>
          <a:xfrm>
            <a:off x="886690" y="3030800"/>
            <a:ext cx="5467928" cy="59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r>
              <a:rPr lang="pt-BR" sz="1400" dirty="0"/>
              <a:t>MICROSERVIÇO COM AÇÕES CRUD</a:t>
            </a:r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endParaRPr lang="pt-BR" sz="1400" dirty="0">
              <a:solidFill>
                <a:schemeClr val="bg1"/>
              </a:solidFill>
            </a:endParaRPr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r>
              <a:rPr lang="pt-BR" sz="1400" dirty="0">
                <a:solidFill>
                  <a:schemeClr val="tx1"/>
                </a:solidFill>
              </a:rPr>
              <a:t>USO DE BANCO DE DADOS</a:t>
            </a:r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endParaRPr lang="pt-BR" sz="1400" dirty="0"/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r>
              <a:rPr lang="pt-BR" sz="1400" dirty="0"/>
              <a:t>COMUNICAÇÃO SINCRONA API COM SWAGGER	</a:t>
            </a:r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endParaRPr lang="pt-BR" sz="1400" dirty="0"/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r>
              <a:rPr lang="pt-BR" sz="1400" dirty="0"/>
              <a:t>COMUNICAÇÃO ASSINCRONA EVENTOS		</a:t>
            </a:r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endParaRPr lang="pt-BR" sz="1400" dirty="0"/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r>
              <a:rPr lang="pt-BR" sz="1400" dirty="0"/>
              <a:t>FRONT END 					</a:t>
            </a:r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endParaRPr lang="pt-BR" sz="1400" dirty="0"/>
          </a:p>
          <a:p>
            <a:pPr marL="385763" indent="-385763" algn="l">
              <a:spcBef>
                <a:spcPts val="0"/>
              </a:spcBef>
              <a:buFont typeface="Wingdings" pitchFamily="2" charset="2"/>
              <a:buChar char="q"/>
            </a:pPr>
            <a:r>
              <a:rPr lang="pt-BR" sz="1400" dirty="0"/>
              <a:t>PIPELINE CI/CD (EX: GITHUB ACTIONS)</a:t>
            </a:r>
            <a:r>
              <a:rPr lang="pt-BR" sz="1200" dirty="0"/>
              <a:t>				</a:t>
            </a:r>
          </a:p>
          <a:p>
            <a:pPr marL="385763" indent="-385763" algn="l">
              <a:spcBef>
                <a:spcPts val="0"/>
              </a:spcBef>
              <a:buAutoNum type="arabicParenR" startAt="2"/>
            </a:pPr>
            <a:endParaRPr lang="pt-BR" sz="1200" dirty="0"/>
          </a:p>
          <a:p>
            <a:pPr marL="385763" indent="-385763" algn="l">
              <a:spcBef>
                <a:spcPts val="0"/>
              </a:spcBef>
              <a:buAutoNum type="arabicParenR" startAt="2"/>
            </a:pPr>
            <a:endParaRPr lang="pt-BR" sz="1200" dirty="0"/>
          </a:p>
        </p:txBody>
      </p:sp>
      <p:sp>
        <p:nvSpPr>
          <p:cNvPr id="3" name="Retângulo de cantos arredondados 14">
            <a:extLst>
              <a:ext uri="{FF2B5EF4-FFF2-40B4-BE49-F238E27FC236}">
                <a16:creationId xmlns:a16="http://schemas.microsoft.com/office/drawing/2014/main" id="{401AEE7C-7401-45EF-9BD2-05F337644C25}"/>
              </a:ext>
            </a:extLst>
          </p:cNvPr>
          <p:cNvSpPr/>
          <p:nvPr/>
        </p:nvSpPr>
        <p:spPr>
          <a:xfrm>
            <a:off x="305724" y="1192530"/>
            <a:ext cx="6446520" cy="825912"/>
          </a:xfrm>
          <a:prstGeom prst="roundRect">
            <a:avLst/>
          </a:prstGeom>
          <a:solidFill>
            <a:srgbClr val="ECECEC"/>
          </a:solidFill>
          <a:ln>
            <a:solidFill>
              <a:srgbClr val="FCAC0C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cap="all" dirty="0">
                <a:solidFill>
                  <a:srgbClr val="FF6801"/>
                </a:solidFill>
                <a:latin typeface="HelveticaNeue-Condensed"/>
              </a:rPr>
              <a:t>ESCOLHER NO MÍNIMO 2 requisitos da aplicação </a:t>
            </a:r>
          </a:p>
          <a:p>
            <a:pPr algn="ctr"/>
            <a:r>
              <a:rPr lang="pt-BR" sz="1500" b="1" cap="all" dirty="0">
                <a:solidFill>
                  <a:srgbClr val="FF6801"/>
                </a:solidFill>
                <a:latin typeface="HelveticaNeue-Condensed"/>
              </a:rPr>
              <a:t>que rodará em Cluster </a:t>
            </a:r>
            <a:r>
              <a:rPr lang="pt-BR" sz="1500" b="1" cap="all" dirty="0" err="1">
                <a:solidFill>
                  <a:srgbClr val="FF6801"/>
                </a:solidFill>
                <a:latin typeface="HelveticaNeue-Condensed"/>
              </a:rPr>
              <a:t>Swarm</a:t>
            </a:r>
            <a:r>
              <a:rPr lang="pt-BR" sz="1500" b="1" cap="all" dirty="0">
                <a:solidFill>
                  <a:srgbClr val="FF6801"/>
                </a:solidFill>
                <a:latin typeface="HelveticaNeue-Condensed"/>
              </a:rPr>
              <a:t> ou Kubernetes</a:t>
            </a:r>
            <a:endParaRPr lang="pt-BR" sz="1200" cap="all" dirty="0">
              <a:solidFill>
                <a:srgbClr val="FF6801"/>
              </a:solidFill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899E32C-DE80-114D-BF0A-FB6947E4E8A1}"/>
              </a:ext>
            </a:extLst>
          </p:cNvPr>
          <p:cNvSpPr txBox="1"/>
          <p:nvPr/>
        </p:nvSpPr>
        <p:spPr>
          <a:xfrm>
            <a:off x="17806" y="419277"/>
            <a:ext cx="6858000" cy="630881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 INSTRUÇÕES</a:t>
            </a:r>
          </a:p>
        </p:txBody>
      </p:sp>
      <p:sp>
        <p:nvSpPr>
          <p:cNvPr id="2" name="Seta para a Direita 1">
            <a:extLst>
              <a:ext uri="{FF2B5EF4-FFF2-40B4-BE49-F238E27FC236}">
                <a16:creationId xmlns:a16="http://schemas.microsoft.com/office/drawing/2014/main" id="{27D7A92F-E430-7649-B712-FB55052CA236}"/>
              </a:ext>
            </a:extLst>
          </p:cNvPr>
          <p:cNvSpPr/>
          <p:nvPr/>
        </p:nvSpPr>
        <p:spPr>
          <a:xfrm>
            <a:off x="535708" y="1480795"/>
            <a:ext cx="350982" cy="24938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9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F4807A3E-7788-2644-8E55-E1327533FF72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50853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  <a:ea typeface="+mn-ea"/>
              </a:rPr>
              <a:t>1 – TOPOLOGIA DA SOLUÇÃO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3" y="749479"/>
            <a:ext cx="3433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F3AFE6-C3E3-FC4E-AF93-DC9D768C97D2}"/>
              </a:ext>
            </a:extLst>
          </p:cNvPr>
          <p:cNvSpPr txBox="1"/>
          <p:nvPr/>
        </p:nvSpPr>
        <p:spPr>
          <a:xfrm>
            <a:off x="234758" y="884091"/>
            <a:ext cx="6388484" cy="523220"/>
          </a:xfrm>
          <a:prstGeom prst="rect">
            <a:avLst/>
          </a:prstGeom>
          <a:solidFill>
            <a:srgbClr val="F2F2F2"/>
          </a:solidFill>
          <a:ln w="3810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INSERIR TOPOLOGIA ( FRONT END? MICROSERVIÇOS? BD? </a:t>
            </a:r>
            <a:br>
              <a:rPr lang="pt-BR" b="1" dirty="0">
                <a:solidFill>
                  <a:srgbClr val="FF0000"/>
                </a:solidFill>
              </a:rPr>
            </a:br>
            <a:r>
              <a:rPr lang="pt-BR" b="1" dirty="0">
                <a:solidFill>
                  <a:srgbClr val="FF0000"/>
                </a:solidFill>
              </a:rPr>
              <a:t>CONTEINERS? ALTA DISPONIBILIDADE? )</a:t>
            </a:r>
          </a:p>
        </p:txBody>
      </p:sp>
      <p:pic>
        <p:nvPicPr>
          <p:cNvPr id="6" name="Imagem 5" descr="Uma imagem contendo screenshot, texto, monitor, computador&#10;&#10;Descrição gerada automaticamente">
            <a:extLst>
              <a:ext uri="{FF2B5EF4-FFF2-40B4-BE49-F238E27FC236}">
                <a16:creationId xmlns:a16="http://schemas.microsoft.com/office/drawing/2014/main" id="{051E93ED-1755-BB48-95CC-510B6CFCD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876378"/>
            <a:ext cx="5740400" cy="21844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C1ECD4C-C354-4644-879B-39607ABD0A32}"/>
              </a:ext>
            </a:extLst>
          </p:cNvPr>
          <p:cNvSpPr/>
          <p:nvPr/>
        </p:nvSpPr>
        <p:spPr>
          <a:xfrm>
            <a:off x="1875865" y="4264172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i="1" dirty="0">
                <a:solidFill>
                  <a:srgbClr val="1D1C1D"/>
                </a:solidFill>
                <a:latin typeface="Slack-Lato"/>
              </a:rPr>
              <a:t>Exemplo de topologia que outra turma montou.</a:t>
            </a:r>
          </a:p>
        </p:txBody>
      </p:sp>
    </p:spTree>
    <p:extLst>
      <p:ext uri="{BB962C8B-B14F-4D97-AF65-F5344CB8AC3E}">
        <p14:creationId xmlns:p14="http://schemas.microsoft.com/office/powerpoint/2010/main" val="389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F4807A3E-7788-2644-8E55-E1327533FF72}"/>
              </a:ext>
            </a:extLst>
          </p:cNvPr>
          <p:cNvSpPr txBox="1">
            <a:spLocks/>
          </p:cNvSpPr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</a:rPr>
              <a:t>2 – CONFIGURAÇÃO DECLARATIVA (</a:t>
            </a:r>
            <a:r>
              <a:rPr lang="pt-BR" sz="2400" dirty="0" err="1">
                <a:solidFill>
                  <a:srgbClr val="626E73"/>
                </a:solidFill>
                <a:latin typeface="Gotham HTF Light"/>
              </a:rPr>
              <a:t>IaC</a:t>
            </a:r>
            <a:r>
              <a:rPr lang="pt-BR" sz="2400" dirty="0">
                <a:solidFill>
                  <a:srgbClr val="626E73"/>
                </a:solidFill>
                <a:latin typeface="Gotham HTF Light"/>
              </a:rPr>
              <a:t>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3" y="749479"/>
            <a:ext cx="3433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F3AFE6-C3E3-FC4E-AF93-DC9D768C97D2}"/>
              </a:ext>
            </a:extLst>
          </p:cNvPr>
          <p:cNvSpPr txBox="1"/>
          <p:nvPr/>
        </p:nvSpPr>
        <p:spPr>
          <a:xfrm>
            <a:off x="234758" y="884091"/>
            <a:ext cx="6388484" cy="307777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ARQUIVOS YML : AUXILIAM NA DEFINIÇÃO DE INFRA AS CODE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918A00E-35EC-EE44-966F-3E0A38A6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15201"/>
              </p:ext>
            </p:extLst>
          </p:nvPr>
        </p:nvGraphicFramePr>
        <p:xfrm>
          <a:off x="565036" y="2913734"/>
          <a:ext cx="5727928" cy="133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64">
                  <a:extLst>
                    <a:ext uri="{9D8B030D-6E8A-4147-A177-3AD203B41FA5}">
                      <a16:colId xmlns:a16="http://schemas.microsoft.com/office/drawing/2014/main" val="1487149640"/>
                    </a:ext>
                  </a:extLst>
                </a:gridCol>
                <a:gridCol w="2863964">
                  <a:extLst>
                    <a:ext uri="{9D8B030D-6E8A-4147-A177-3AD203B41FA5}">
                      <a16:colId xmlns:a16="http://schemas.microsoft.com/office/drawing/2014/main" val="3328852588"/>
                    </a:ext>
                  </a:extLst>
                </a:gridCol>
              </a:tblGrid>
              <a:tr h="662940">
                <a:tc>
                  <a:txBody>
                    <a:bodyPr/>
                    <a:lstStyle/>
                    <a:p>
                      <a:r>
                        <a:rPr lang="pt-BR" sz="1800" dirty="0"/>
                        <a:t>LINK </a:t>
                      </a:r>
                      <a:r>
                        <a:rPr lang="pt-BR" sz="1800" dirty="0" err="1"/>
                        <a:t>YMLs</a:t>
                      </a:r>
                      <a:r>
                        <a:rPr lang="pt-BR" sz="1800" dirty="0"/>
                        <a:t> ( GITHUB )</a:t>
                      </a:r>
                    </a:p>
                    <a:p>
                      <a:endParaRPr lang="pt-BR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LINK  ( IMAGEM DOCKER 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84658956"/>
                  </a:ext>
                </a:extLst>
              </a:tr>
              <a:tr h="67565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https://github.com/LINK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pt-BR" sz="1400" b="1" dirty="0" err="1">
                          <a:solidFill>
                            <a:srgbClr val="FF0000"/>
                          </a:solidFill>
                        </a:rPr>
                        <a:t>imagem_publicada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78660924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E5B8DBD-E72B-244A-BE76-6CA67CAE2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85227"/>
              </p:ext>
            </p:extLst>
          </p:nvPr>
        </p:nvGraphicFramePr>
        <p:xfrm>
          <a:off x="206872" y="1394941"/>
          <a:ext cx="644425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28">
                  <a:extLst>
                    <a:ext uri="{9D8B030D-6E8A-4147-A177-3AD203B41FA5}">
                      <a16:colId xmlns:a16="http://schemas.microsoft.com/office/drawing/2014/main" val="2557101832"/>
                    </a:ext>
                  </a:extLst>
                </a:gridCol>
                <a:gridCol w="3222128">
                  <a:extLst>
                    <a:ext uri="{9D8B030D-6E8A-4147-A177-3AD203B41FA5}">
                      <a16:colId xmlns:a16="http://schemas.microsoft.com/office/drawing/2014/main" val="76427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AMBIENTE ALTA DISPONIBILIDADE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8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SOLUÇÃO ESCOLHIDA: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Cluster </a:t>
                      </a:r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Swarm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 ? 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Cluster </a:t>
                      </a:r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Kubernetes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 ?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AWS, </a:t>
                      </a:r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Azure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, Google </a:t>
                      </a:r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Cloud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, Outro?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4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5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F4807A3E-7788-2644-8E55-E1327533FF72}"/>
              </a:ext>
            </a:extLst>
          </p:cNvPr>
          <p:cNvSpPr txBox="1">
            <a:spLocks/>
          </p:cNvSpPr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</a:rPr>
              <a:t>3 – VÍDEO DEMONSTRATIVO DA SOLUÇÃO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3" y="749479"/>
            <a:ext cx="3433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F3AFE6-C3E3-FC4E-AF93-DC9D768C97D2}"/>
              </a:ext>
            </a:extLst>
          </p:cNvPr>
          <p:cNvSpPr txBox="1"/>
          <p:nvPr/>
        </p:nvSpPr>
        <p:spPr>
          <a:xfrm>
            <a:off x="234758" y="884091"/>
            <a:ext cx="6388484" cy="307777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DEMONSTRAÇÃO DO USO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E9EED7D-971A-C54C-9E3E-13D53DBE0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54125"/>
              </p:ext>
            </p:extLst>
          </p:nvPr>
        </p:nvGraphicFramePr>
        <p:xfrm>
          <a:off x="209853" y="1343385"/>
          <a:ext cx="6438295" cy="1330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38">
                  <a:extLst>
                    <a:ext uri="{9D8B030D-6E8A-4147-A177-3AD203B41FA5}">
                      <a16:colId xmlns:a16="http://schemas.microsoft.com/office/drawing/2014/main" val="2557101832"/>
                    </a:ext>
                  </a:extLst>
                </a:gridCol>
                <a:gridCol w="4466057">
                  <a:extLst>
                    <a:ext uri="{9D8B030D-6E8A-4147-A177-3AD203B41FA5}">
                      <a16:colId xmlns:a16="http://schemas.microsoft.com/office/drawing/2014/main" val="764271452"/>
                    </a:ext>
                  </a:extLst>
                </a:gridCol>
              </a:tblGrid>
              <a:tr h="37049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PLATAFORMA</a:t>
                      </a:r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LINK</a:t>
                      </a:r>
                    </a:p>
                  </a:txBody>
                  <a:tcPr marL="91355" marR="91355" marT="45678" marB="45678"/>
                </a:tc>
                <a:extLst>
                  <a:ext uri="{0D108BD9-81ED-4DB2-BD59-A6C34878D82A}">
                    <a16:rowId xmlns:a16="http://schemas.microsoft.com/office/drawing/2014/main" val="4072682013"/>
                  </a:ext>
                </a:extLst>
              </a:tr>
              <a:tr h="960036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  <a:p>
                      <a:pPr algn="ctr"/>
                      <a:r>
                        <a:rPr lang="pt-BR" sz="1400" dirty="0">
                          <a:hlinkClick r:id="rId4"/>
                        </a:rPr>
                        <a:t>https://www.loom.com/screen-recorder</a:t>
                      </a:r>
                      <a:r>
                        <a:rPr lang="pt-BR" sz="1400" dirty="0"/>
                        <a:t> </a:t>
                      </a:r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342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linkClick r:id="rId5"/>
                      </a:endParaRPr>
                    </a:p>
                    <a:p>
                      <a:pPr algn="ctr"/>
                      <a:r>
                        <a:rPr lang="pt-BR" sz="1400" dirty="0" err="1"/>
                        <a:t>https</a:t>
                      </a:r>
                      <a:r>
                        <a:rPr lang="pt-BR" sz="1400" dirty="0"/>
                        <a:t>://</a:t>
                      </a:r>
                      <a:r>
                        <a:rPr lang="pt-BR" sz="1400" dirty="0" err="1"/>
                        <a:t>www.loom.com</a:t>
                      </a:r>
                      <a:r>
                        <a:rPr lang="pt-BR" sz="1400" dirty="0"/>
                        <a:t>/</a:t>
                      </a:r>
                      <a:r>
                        <a:rPr lang="pt-BR" sz="1400" dirty="0" err="1"/>
                        <a:t>share</a:t>
                      </a:r>
                      <a:r>
                        <a:rPr lang="pt-BR" sz="1400" dirty="0"/>
                        <a:t>/6960f41e8b3d482ab1c9e9a49fe58acf</a:t>
                      </a:r>
                    </a:p>
                  </a:txBody>
                  <a:tcPr marL="91355" marR="91355" marT="45678" marB="45678"/>
                </a:tc>
                <a:extLst>
                  <a:ext uri="{0D108BD9-81ED-4DB2-BD59-A6C34878D82A}">
                    <a16:rowId xmlns:a16="http://schemas.microsoft.com/office/drawing/2014/main" val="2020347839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5151B87D-A53F-5040-956D-0A2A61A4E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54" y="2955808"/>
            <a:ext cx="2717432" cy="199795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DC7731D-C98B-CB4C-8060-C9BB8FEAD229}"/>
              </a:ext>
            </a:extLst>
          </p:cNvPr>
          <p:cNvSpPr/>
          <p:nvPr/>
        </p:nvSpPr>
        <p:spPr>
          <a:xfrm>
            <a:off x="3076998" y="3733910"/>
            <a:ext cx="328369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i="1" dirty="0">
                <a:solidFill>
                  <a:srgbClr val="1D1C1D"/>
                </a:solidFill>
                <a:latin typeface="Slack-Lato"/>
              </a:rPr>
              <a:t>Exibir durante a apresentação da última aula.</a:t>
            </a:r>
          </a:p>
          <a:p>
            <a:pPr algn="ctr"/>
            <a:endParaRPr lang="pt-BR" sz="1050" i="1" dirty="0">
              <a:solidFill>
                <a:srgbClr val="1D1C1D"/>
              </a:solidFill>
              <a:latin typeface="Slack-Lato"/>
            </a:endParaRPr>
          </a:p>
          <a:p>
            <a:pPr algn="ctr"/>
            <a:r>
              <a:rPr lang="pt-BR" sz="1050" i="1" dirty="0">
                <a:solidFill>
                  <a:srgbClr val="1D1C1D"/>
                </a:solidFill>
                <a:latin typeface="Slack-Lato"/>
              </a:rPr>
              <a:t>Exemplos: </a:t>
            </a:r>
            <a:r>
              <a:rPr lang="pt-BR" sz="1050" i="1" dirty="0">
                <a:solidFill>
                  <a:srgbClr val="1D1C1D"/>
                </a:solidFill>
                <a:latin typeface="Slack-Lato"/>
                <a:hlinkClick r:id="rId7"/>
              </a:rPr>
              <a:t>https://github.com/tonanuvem/hall</a:t>
            </a:r>
            <a:r>
              <a:rPr lang="pt-BR" sz="1050" i="1" dirty="0">
                <a:solidFill>
                  <a:srgbClr val="1D1C1D"/>
                </a:solidFill>
                <a:latin typeface="Slack-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249</Words>
  <Application>Microsoft Macintosh PowerPoint</Application>
  <PresentationFormat>Personalizar</PresentationFormat>
  <Paragraphs>62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Gotham HTF Light</vt:lpstr>
      <vt:lpstr>HelveticaNeue-Condensed</vt:lpstr>
      <vt:lpstr>Slack-Lato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André Pontes Sampaio</cp:lastModifiedBy>
  <cp:revision>62</cp:revision>
  <dcterms:created xsi:type="dcterms:W3CDTF">2019-02-14T16:56:41Z</dcterms:created>
  <dcterms:modified xsi:type="dcterms:W3CDTF">2022-06-02T23:54:06Z</dcterms:modified>
</cp:coreProperties>
</file>