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C7155-3EC5-411B-A439-DAF1A79B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B43BF-4607-4511-A0AE-2E5650969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9927-4645-404F-8887-8FB2FF0A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5DC56-02A9-43CF-A429-A43BB0C1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0E897-6836-434B-8C06-9E1AC5FC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2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B2F8B-5C99-4B79-B3FA-920B77A8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143F4-A9D3-486C-8806-8A404706B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6F842-ECFB-487F-BC98-65BA8A56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AFAF6-B3F4-4390-BDD3-4B7E9022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64EC1-75E4-4067-89B1-46A5A72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2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708A1-5F9E-47A3-B711-1F4D2AE0C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76C9E5-6A47-48D8-BFA0-7AD86230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6EC51-5064-485D-AAA7-ABB462D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C82A5E-CDF6-45CE-9B10-0379EE6C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428D6-973A-4797-8137-7FD844D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99196-7C0A-4B8D-8D9E-5232D782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AD468-2A0E-481B-9C8A-C9A6DA1E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50337-2575-4EB6-AFF6-DEE6A05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2D1BB-FA5C-433B-91B9-FCF317E4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938E6-37A5-4361-B1BC-618006D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2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D653B-DF9E-405E-B763-39AB98A1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B07A1F-DAB2-4BA6-BC41-B7CDF92C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8A3C7-360F-4530-A071-CBF3AF00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44B1C-D04E-4043-B4F0-43AEEA99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35E4B-FFE7-4388-B806-129386BA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69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39EBB-5AF9-477A-88CB-BEDA4DB3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5DBCC-5D19-46EE-8307-B38EEE9BB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F17840-20E9-4D39-95BD-8FC433FD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94260C-8D01-4C93-89EF-7D551FF9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793FC-EB3E-4B9D-A69F-44404F1C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43D42-CBE8-40CE-B58D-21EBDD6E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E2FBA-6002-444E-8F4B-CA27A095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5D3A7-BD34-43A0-8F38-D2F68EA9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342CAD-2BD5-4CD8-B7F5-2DC90F37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3F37BE-35E9-4AE2-9F9B-B51B36AB2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75EC50-FBF5-4E01-AD4B-B728F28C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FE497A-E08D-40CA-9288-5265C4DE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20BF5A-B465-4BFC-892F-C830E9C7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96DA42-8C4A-4487-99EF-1D4DEB3A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2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D666A-CE50-40EB-AC0B-61FF2351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F2BC3C-DF33-4CAD-A13D-29BAAD0C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56D1E3-AC6E-4161-9DCB-AD34E16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07E8EB-5216-4BD7-956A-4381D1BE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E707D5-9EF0-4B5F-9F33-518690EB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487AE6-288C-4EA0-ACE0-404A7ABB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6261B-D8D9-44DE-99EB-B820CF7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7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F839-EE1A-4F98-AC79-1E8C9CC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4A2FC-3B57-413A-B991-EC212BF2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695641-EC4F-45A5-B859-E3F068E0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26BBC5-D8D8-4E23-9301-D7B60EAE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B4CE5-0D87-43C9-A7F8-2C6C47A7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9D9BA-BE6A-46C8-9345-A6A353F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5B8E4-9B51-4385-9C14-A895DA77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87A52-8115-45E7-BEE4-1AE3A5D6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E91A1F-1559-48BB-BBF7-2F2F5523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50FDA-912E-4BC5-AFA0-7C8B00A1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7ACC1D-2B35-4DF9-A25F-CFFE10A8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53151-1F4F-4481-84A5-F8453E94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57026F-8E34-419B-AECB-1EC377A4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975C5-8AED-4BBA-9647-EB7362D6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13D45-BE13-4FA9-833A-1A643074D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37EE-F400-49BF-B999-550F1959172C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B081C-EF87-4215-B2EE-A70885B64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E631C-7BF6-4C16-A540-DA8DE9321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7CDC-FBD9-4A7A-84ED-65491B229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6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asistemas/tes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EC2B3-3D5F-4C28-BA7E-64718CBBC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Workshop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8B1FA3-5581-407F-9B1A-D94973F4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Fabiano </a:t>
            </a:r>
            <a:r>
              <a:rPr lang="pt-BR" u="sng" dirty="0"/>
              <a:t>Neri</a:t>
            </a:r>
            <a:r>
              <a:rPr lang="pt-BR" dirty="0"/>
              <a:t> Guido</a:t>
            </a:r>
          </a:p>
        </p:txBody>
      </p:sp>
    </p:spTree>
    <p:extLst>
      <p:ext uri="{BB962C8B-B14F-4D97-AF65-F5344CB8AC3E}">
        <p14:creationId xmlns:p14="http://schemas.microsoft.com/office/powerpoint/2010/main" val="2687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B58A-C1EC-44B6-A77B-031D8CC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7D946-96E9-4AC3-AF03-A82DB790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8 (https://www.oracle.com/</a:t>
            </a:r>
            <a:r>
              <a:rPr lang="pt-BR" dirty="0" err="1"/>
              <a:t>technetwork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/</a:t>
            </a:r>
            <a:r>
              <a:rPr lang="pt-BR" dirty="0" err="1"/>
              <a:t>java</a:t>
            </a:r>
            <a:r>
              <a:rPr lang="pt-BR" dirty="0"/>
              <a:t>/</a:t>
            </a:r>
            <a:r>
              <a:rPr lang="pt-BR" dirty="0" err="1"/>
              <a:t>javase</a:t>
            </a:r>
            <a:r>
              <a:rPr lang="pt-BR" dirty="0"/>
              <a:t>/downloads/jdk8-downloads-2133151.html)</a:t>
            </a:r>
          </a:p>
          <a:p>
            <a:r>
              <a:rPr lang="pt-BR" dirty="0"/>
              <a:t>Eclipse (</a:t>
            </a:r>
            <a:r>
              <a:rPr lang="pt-BR" dirty="0">
                <a:hlinkClick r:id="rId2"/>
              </a:rPr>
              <a:t>https://www.eclipse.org/downloads/</a:t>
            </a:r>
            <a:r>
              <a:rPr lang="pt-BR" dirty="0"/>
              <a:t> JEE)</a:t>
            </a:r>
          </a:p>
          <a:p>
            <a:r>
              <a:rPr lang="pt-BR" dirty="0" err="1"/>
              <a:t>Maven</a:t>
            </a:r>
            <a:r>
              <a:rPr lang="pt-BR" dirty="0"/>
              <a:t> (https://maven.apache.org/</a:t>
            </a:r>
            <a:r>
              <a:rPr lang="pt-BR" dirty="0" err="1"/>
              <a:t>download.cgi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Local na rede G:\WORKSHOP</a:t>
            </a:r>
          </a:p>
        </p:txBody>
      </p:sp>
    </p:spTree>
    <p:extLst>
      <p:ext uri="{BB962C8B-B14F-4D97-AF65-F5344CB8AC3E}">
        <p14:creationId xmlns:p14="http://schemas.microsoft.com/office/powerpoint/2010/main" val="2679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BE017-FDB9-469E-86F4-DF479779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2D64C-FD74-4F55-B62E-DB41D4EA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https://github.com/temasistemas/testes</a:t>
            </a:r>
            <a:endParaRPr lang="pt-BR" dirty="0"/>
          </a:p>
          <a:p>
            <a:r>
              <a:rPr lang="pt-BR" dirty="0"/>
              <a:t>Aplicação com </a:t>
            </a:r>
            <a:r>
              <a:rPr lang="pt-BR" dirty="0" err="1"/>
              <a:t>JavaFX</a:t>
            </a:r>
            <a:r>
              <a:rPr lang="pt-BR" dirty="0"/>
              <a:t>, CDI e </a:t>
            </a:r>
            <a:r>
              <a:rPr lang="pt-BR" dirty="0" err="1"/>
              <a:t>Hibernate</a:t>
            </a:r>
            <a:endParaRPr lang="pt-BR" dirty="0"/>
          </a:p>
          <a:p>
            <a:r>
              <a:rPr lang="pt-BR" dirty="0"/>
              <a:t>Compilar </a:t>
            </a:r>
            <a:r>
              <a:rPr lang="pt-BR" dirty="0" err="1"/>
              <a:t>mvn</a:t>
            </a:r>
            <a:r>
              <a:rPr lang="pt-BR" dirty="0"/>
              <a:t> clean </a:t>
            </a:r>
            <a:r>
              <a:rPr lang="pt-BR" dirty="0" err="1"/>
              <a:t>install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5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62C5-7741-4AC4-B38E-6F3B7F3A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6394-1B81-44FF-B6FE-69759C4C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1. O que é um teste unitário?</a:t>
            </a:r>
          </a:p>
          <a:p>
            <a:pPr marL="0" indent="0">
              <a:buNone/>
            </a:pPr>
            <a:r>
              <a:rPr lang="pt-BR" dirty="0"/>
              <a:t>2. Primeiro teste com </a:t>
            </a:r>
            <a:r>
              <a:rPr lang="pt-BR" dirty="0" err="1"/>
              <a:t>JUnit</a:t>
            </a:r>
            <a:r>
              <a:rPr lang="pt-BR" dirty="0"/>
              <a:t> (@Test, </a:t>
            </a:r>
            <a:r>
              <a:rPr lang="pt-BR" dirty="0" err="1"/>
              <a:t>Assert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3. Usando o </a:t>
            </a:r>
            <a:r>
              <a:rPr lang="pt-BR" dirty="0" err="1"/>
              <a:t>PowerMock</a:t>
            </a:r>
            <a:r>
              <a:rPr lang="pt-BR" dirty="0"/>
              <a:t> e </a:t>
            </a:r>
            <a:r>
              <a:rPr lang="pt-BR" dirty="0" err="1"/>
              <a:t>Mockito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 Como fazer um @</a:t>
            </a:r>
            <a:r>
              <a:rPr lang="pt-BR" dirty="0" err="1"/>
              <a:t>Mock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Como treinar um </a:t>
            </a:r>
            <a:r>
              <a:rPr lang="pt-BR" dirty="0" err="1"/>
              <a:t>Mock</a:t>
            </a:r>
            <a:r>
              <a:rPr lang="pt-BR" dirty="0"/>
              <a:t> (</a:t>
            </a:r>
            <a:r>
              <a:rPr lang="pt-BR" dirty="0" err="1"/>
              <a:t>When</a:t>
            </a:r>
            <a:r>
              <a:rPr lang="pt-BR" dirty="0"/>
              <a:t>, </a:t>
            </a:r>
            <a:r>
              <a:rPr lang="pt-BR" dirty="0" err="1"/>
              <a:t>doNothing</a:t>
            </a:r>
            <a:r>
              <a:rPr lang="pt-BR" dirty="0"/>
              <a:t>, </a:t>
            </a:r>
            <a:r>
              <a:rPr lang="pt-BR" dirty="0" err="1"/>
              <a:t>Awnser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6. Como fazer um @Captor</a:t>
            </a:r>
          </a:p>
          <a:p>
            <a:pPr marL="0" indent="0">
              <a:buNone/>
            </a:pPr>
            <a:r>
              <a:rPr lang="pt-BR" dirty="0"/>
              <a:t>7. Como fazer um </a:t>
            </a:r>
            <a:r>
              <a:rPr lang="pt-BR" dirty="0" err="1"/>
              <a:t>Mock</a:t>
            </a:r>
            <a:r>
              <a:rPr lang="pt-BR" dirty="0"/>
              <a:t> de métodos estáticos (@</a:t>
            </a:r>
            <a:r>
              <a:rPr lang="pt-BR" dirty="0" err="1"/>
              <a:t>PowerMockIgnore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8. O que é um </a:t>
            </a:r>
            <a:r>
              <a:rPr lang="pt-BR" dirty="0" err="1"/>
              <a:t>database</a:t>
            </a:r>
            <a:r>
              <a:rPr lang="pt-BR" dirty="0"/>
              <a:t> H2</a:t>
            </a:r>
          </a:p>
          <a:p>
            <a:pPr marL="0" indent="0">
              <a:buNone/>
            </a:pPr>
            <a:r>
              <a:rPr lang="pt-BR" dirty="0"/>
              <a:t>9. </a:t>
            </a:r>
            <a:r>
              <a:rPr lang="pt-BR" dirty="0" err="1"/>
              <a:t>DBUnit</a:t>
            </a:r>
            <a:r>
              <a:rPr lang="pt-BR" dirty="0"/>
              <a:t> como usar</a:t>
            </a:r>
          </a:p>
          <a:p>
            <a:pPr marL="0" indent="0">
              <a:buNone/>
            </a:pPr>
            <a:r>
              <a:rPr lang="pt-BR" dirty="0"/>
              <a:t>10. Teste com </a:t>
            </a:r>
            <a:r>
              <a:rPr lang="pt-BR" dirty="0" err="1"/>
              <a:t>DBUnit</a:t>
            </a:r>
            <a:r>
              <a:rPr lang="pt-BR" dirty="0"/>
              <a:t> e H2</a:t>
            </a:r>
          </a:p>
          <a:p>
            <a:pPr marL="0" indent="0">
              <a:buNone/>
            </a:pPr>
            <a:r>
              <a:rPr lang="pt-BR" dirty="0"/>
              <a:t>11. Família </a:t>
            </a:r>
            <a:r>
              <a:rPr lang="pt-BR" dirty="0" err="1"/>
              <a:t>MocksFor</a:t>
            </a:r>
            <a:r>
              <a:rPr lang="pt-BR" dirty="0"/>
              <a:t> para teste</a:t>
            </a:r>
          </a:p>
          <a:p>
            <a:pPr marL="0" indent="0">
              <a:buNone/>
            </a:pPr>
            <a:r>
              <a:rPr lang="pt-BR" dirty="0"/>
              <a:t>12. Qualidade de código com SONAR</a:t>
            </a:r>
          </a:p>
          <a:p>
            <a:pPr marL="0" indent="0">
              <a:buNone/>
            </a:pPr>
            <a:r>
              <a:rPr lang="pt-BR" dirty="0"/>
              <a:t>13. Verificando cobertura de teste com </a:t>
            </a:r>
            <a:r>
              <a:rPr lang="pt-BR" dirty="0" err="1"/>
              <a:t>Jacoco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753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Workshop Testes Unitários</vt:lpstr>
      <vt:lpstr>Pré Requisitos</vt:lpstr>
      <vt:lpstr>Código de exemplo</vt:lpstr>
      <vt:lpstr>Pauta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Testes Unitários</dc:title>
  <dc:creator>Fabiano</dc:creator>
  <cp:lastModifiedBy>Fabiano</cp:lastModifiedBy>
  <cp:revision>4</cp:revision>
  <dcterms:created xsi:type="dcterms:W3CDTF">2019-06-29T11:26:07Z</dcterms:created>
  <dcterms:modified xsi:type="dcterms:W3CDTF">2019-06-29T12:02:47Z</dcterms:modified>
</cp:coreProperties>
</file>