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884EA-8B30-4668-985C-CB61F7AE400E}" v="266" dt="2022-09-23T10:05:15.614"/>
    <p1510:client id="{8495DED7-B31E-47DE-849C-E25D364B123A}" v="449" dt="2022-09-23T09:21:27.416"/>
    <p1510:client id="{A8ED7B87-D63E-44D8-AD66-77CD988ED70D}" v="621" dt="2022-09-23T11:10:0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Thadeu" userId="593809b0333228fd" providerId="Windows Live" clId="Web-{A8ED7B87-D63E-44D8-AD66-77CD988ED70D}"/>
    <pc:docChg chg="addSld delSld modSld sldOrd">
      <pc:chgData name="Ricardo Thadeu" userId="593809b0333228fd" providerId="Windows Live" clId="Web-{A8ED7B87-D63E-44D8-AD66-77CD988ED70D}" dt="2022-09-23T11:13:45.130" v="1850" actId="20577"/>
      <pc:docMkLst>
        <pc:docMk/>
      </pc:docMkLst>
      <pc:sldChg chg="delSp modSp">
        <pc:chgData name="Ricardo Thadeu" userId="593809b0333228fd" providerId="Windows Live" clId="Web-{A8ED7B87-D63E-44D8-AD66-77CD988ED70D}" dt="2022-09-23T10:05:44.687" v="2" actId="1076"/>
        <pc:sldMkLst>
          <pc:docMk/>
          <pc:sldMk cId="3257331872" sldId="268"/>
        </pc:sldMkLst>
        <pc:spChg chg="del">
          <ac:chgData name="Ricardo Thadeu" userId="593809b0333228fd" providerId="Windows Live" clId="Web-{A8ED7B87-D63E-44D8-AD66-77CD988ED70D}" dt="2022-09-23T10:05:39.109" v="0"/>
          <ac:spMkLst>
            <pc:docMk/>
            <pc:sldMk cId="3257331872" sldId="268"/>
            <ac:spMk id="7" creationId="{D00BA690-B79B-A770-6119-ADA4033F0014}"/>
          </ac:spMkLst>
        </pc:spChg>
        <pc:picChg chg="mod">
          <ac:chgData name="Ricardo Thadeu" userId="593809b0333228fd" providerId="Windows Live" clId="Web-{A8ED7B87-D63E-44D8-AD66-77CD988ED70D}" dt="2022-09-23T10:05:44.687" v="2" actId="1076"/>
          <ac:picMkLst>
            <pc:docMk/>
            <pc:sldMk cId="3257331872" sldId="268"/>
            <ac:picMk id="6" creationId="{6E968072-1831-D60F-BF7A-646FC79011DF}"/>
          </ac:picMkLst>
        </pc:picChg>
      </pc:sldChg>
      <pc:sldChg chg="modSp add ord replId">
        <pc:chgData name="Ricardo Thadeu" userId="593809b0333228fd" providerId="Windows Live" clId="Web-{A8ED7B87-D63E-44D8-AD66-77CD988ED70D}" dt="2022-09-23T11:13:45.130" v="1850" actId="20577"/>
        <pc:sldMkLst>
          <pc:docMk/>
          <pc:sldMk cId="3592827288" sldId="269"/>
        </pc:sldMkLst>
        <pc:spChg chg="mod">
          <ac:chgData name="Ricardo Thadeu" userId="593809b0333228fd" providerId="Windows Live" clId="Web-{A8ED7B87-D63E-44D8-AD66-77CD988ED70D}" dt="2022-09-23T10:10:42.054" v="27" actId="20577"/>
          <ac:spMkLst>
            <pc:docMk/>
            <pc:sldMk cId="3592827288" sldId="269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A8ED7B87-D63E-44D8-AD66-77CD988ED70D}" dt="2022-09-23T11:13:45.130" v="1850" actId="20577"/>
          <ac:graphicFrameMkLst>
            <pc:docMk/>
            <pc:sldMk cId="3592827288" sldId="269"/>
            <ac:graphicFrameMk id="41" creationId="{984C144F-B916-9CDF-AA57-99BC983DBEBB}"/>
          </ac:graphicFrameMkLst>
        </pc:graphicFrameChg>
      </pc:sldChg>
      <pc:sldChg chg="addSp delSp modSp add ord replId">
        <pc:chgData name="Ricardo Thadeu" userId="593809b0333228fd" providerId="Windows Live" clId="Web-{A8ED7B87-D63E-44D8-AD66-77CD988ED70D}" dt="2022-09-23T10:24:26.452" v="485" actId="1076"/>
        <pc:sldMkLst>
          <pc:docMk/>
          <pc:sldMk cId="710129679" sldId="270"/>
        </pc:sldMkLst>
        <pc:spChg chg="mod">
          <ac:chgData name="Ricardo Thadeu" userId="593809b0333228fd" providerId="Windows Live" clId="Web-{A8ED7B87-D63E-44D8-AD66-77CD988ED70D}" dt="2022-09-23T10:23:53.982" v="480" actId="20577"/>
          <ac:spMkLst>
            <pc:docMk/>
            <pc:sldMk cId="710129679" sldId="270"/>
            <ac:spMk id="2" creationId="{5E58CD77-FC10-140A-A53D-B5AFAC2128E7}"/>
          </ac:spMkLst>
        </pc:spChg>
        <pc:spChg chg="add del mod">
          <ac:chgData name="Ricardo Thadeu" userId="593809b0333228fd" providerId="Windows Live" clId="Web-{A8ED7B87-D63E-44D8-AD66-77CD988ED70D}" dt="2022-09-23T10:24:09.280" v="482"/>
          <ac:spMkLst>
            <pc:docMk/>
            <pc:sldMk cId="710129679" sldId="270"/>
            <ac:spMk id="4" creationId="{AA200942-2159-B235-557D-2A7A278F7E58}"/>
          </ac:spMkLst>
        </pc:spChg>
        <pc:picChg chg="add mod ord">
          <ac:chgData name="Ricardo Thadeu" userId="593809b0333228fd" providerId="Windows Live" clId="Web-{A8ED7B87-D63E-44D8-AD66-77CD988ED70D}" dt="2022-09-23T10:24:26.452" v="485" actId="1076"/>
          <ac:picMkLst>
            <pc:docMk/>
            <pc:sldMk cId="710129679" sldId="270"/>
            <ac:picMk id="5" creationId="{FA159D43-25F8-F9E1-B174-62334734CDEC}"/>
          </ac:picMkLst>
        </pc:picChg>
        <pc:picChg chg="del">
          <ac:chgData name="Ricardo Thadeu" userId="593809b0333228fd" providerId="Windows Live" clId="Web-{A8ED7B87-D63E-44D8-AD66-77CD988ED70D}" dt="2022-09-23T10:23:56.389" v="481"/>
          <ac:picMkLst>
            <pc:docMk/>
            <pc:sldMk cId="710129679" sldId="270"/>
            <ac:picMk id="6" creationId="{6E968072-1831-D60F-BF7A-646FC79011DF}"/>
          </ac:picMkLst>
        </pc:picChg>
      </pc:sldChg>
      <pc:sldChg chg="addSp delSp modSp add ord replId">
        <pc:chgData name="Ricardo Thadeu" userId="593809b0333228fd" providerId="Windows Live" clId="Web-{A8ED7B87-D63E-44D8-AD66-77CD988ED70D}" dt="2022-09-23T10:31:49.010" v="873"/>
        <pc:sldMkLst>
          <pc:docMk/>
          <pc:sldMk cId="3849618203" sldId="271"/>
        </pc:sldMkLst>
        <pc:spChg chg="mod">
          <ac:chgData name="Ricardo Thadeu" userId="593809b0333228fd" providerId="Windows Live" clId="Web-{A8ED7B87-D63E-44D8-AD66-77CD988ED70D}" dt="2022-09-23T10:24:40.484" v="493" actId="20577"/>
          <ac:spMkLst>
            <pc:docMk/>
            <pc:sldMk cId="3849618203" sldId="271"/>
            <ac:spMk id="2" creationId="{5E58CD77-FC10-140A-A53D-B5AFAC2128E7}"/>
          </ac:spMkLst>
        </pc:spChg>
        <pc:spChg chg="add del mod">
          <ac:chgData name="Ricardo Thadeu" userId="593809b0333228fd" providerId="Windows Live" clId="Web-{A8ED7B87-D63E-44D8-AD66-77CD988ED70D}" dt="2022-09-23T10:24:47.317" v="495"/>
          <ac:spMkLst>
            <pc:docMk/>
            <pc:sldMk cId="3849618203" sldId="271"/>
            <ac:spMk id="4" creationId="{7EECE438-C2B2-D466-8C8A-8DF6352F7412}"/>
          </ac:spMkLst>
        </pc:spChg>
        <pc:picChg chg="del">
          <ac:chgData name="Ricardo Thadeu" userId="593809b0333228fd" providerId="Windows Live" clId="Web-{A8ED7B87-D63E-44D8-AD66-77CD988ED70D}" dt="2022-09-23T10:24:43.796" v="494"/>
          <ac:picMkLst>
            <pc:docMk/>
            <pc:sldMk cId="3849618203" sldId="271"/>
            <ac:picMk id="5" creationId="{FA159D43-25F8-F9E1-B174-62334734CDEC}"/>
          </ac:picMkLst>
        </pc:picChg>
        <pc:picChg chg="add mod ord">
          <ac:chgData name="Ricardo Thadeu" userId="593809b0333228fd" providerId="Windows Live" clId="Web-{A8ED7B87-D63E-44D8-AD66-77CD988ED70D}" dt="2022-09-23T10:24:57.843" v="498" actId="1076"/>
          <ac:picMkLst>
            <pc:docMk/>
            <pc:sldMk cId="3849618203" sldId="271"/>
            <ac:picMk id="6" creationId="{1725AF04-F24C-9DEF-F517-AD61CC57FEE0}"/>
          </ac:picMkLst>
        </pc:picChg>
      </pc:sldChg>
      <pc:sldChg chg="modSp add ord replId">
        <pc:chgData name="Ricardo Thadeu" userId="593809b0333228fd" providerId="Windows Live" clId="Web-{A8ED7B87-D63E-44D8-AD66-77CD988ED70D}" dt="2022-09-23T10:31:27.150" v="871" actId="1076"/>
        <pc:sldMkLst>
          <pc:docMk/>
          <pc:sldMk cId="3119310483" sldId="272"/>
        </pc:sldMkLst>
        <pc:spChg chg="mod">
          <ac:chgData name="Ricardo Thadeu" userId="593809b0333228fd" providerId="Windows Live" clId="Web-{A8ED7B87-D63E-44D8-AD66-77CD988ED70D}" dt="2022-09-23T10:27:24.269" v="516" actId="20577"/>
          <ac:spMkLst>
            <pc:docMk/>
            <pc:sldMk cId="3119310483" sldId="272"/>
            <ac:spMk id="2" creationId="{5E58CD77-FC10-140A-A53D-B5AFAC2128E7}"/>
          </ac:spMkLst>
        </pc:spChg>
        <pc:graphicFrameChg chg="mod modGraphic">
          <ac:chgData name="Ricardo Thadeu" userId="593809b0333228fd" providerId="Windows Live" clId="Web-{A8ED7B87-D63E-44D8-AD66-77CD988ED70D}" dt="2022-09-23T10:31:27.150" v="871" actId="1076"/>
          <ac:graphicFrameMkLst>
            <pc:docMk/>
            <pc:sldMk cId="3119310483" sldId="272"/>
            <ac:graphicFrameMk id="41" creationId="{984C144F-B916-9CDF-AA57-99BC983DBEBB}"/>
          </ac:graphicFrameMkLst>
        </pc:graphicFrameChg>
      </pc:sldChg>
      <pc:sldChg chg="modSp add replId">
        <pc:chgData name="Ricardo Thadeu" userId="593809b0333228fd" providerId="Windows Live" clId="Web-{A8ED7B87-D63E-44D8-AD66-77CD988ED70D}" dt="2022-09-23T10:36:55.736" v="1045" actId="20577"/>
        <pc:sldMkLst>
          <pc:docMk/>
          <pc:sldMk cId="2553469729" sldId="273"/>
        </pc:sldMkLst>
        <pc:graphicFrameChg chg="modGraphic">
          <ac:chgData name="Ricardo Thadeu" userId="593809b0333228fd" providerId="Windows Live" clId="Web-{A8ED7B87-D63E-44D8-AD66-77CD988ED70D}" dt="2022-09-23T10:36:55.736" v="1045" actId="20577"/>
          <ac:graphicFrameMkLst>
            <pc:docMk/>
            <pc:sldMk cId="2553469729" sldId="273"/>
            <ac:graphicFrameMk id="41" creationId="{984C144F-B916-9CDF-AA57-99BC983DBEBB}"/>
          </ac:graphicFrameMkLst>
        </pc:graphicFrameChg>
      </pc:sldChg>
      <pc:sldChg chg="addSp delSp modSp add ord replId">
        <pc:chgData name="Ricardo Thadeu" userId="593809b0333228fd" providerId="Windows Live" clId="Web-{A8ED7B87-D63E-44D8-AD66-77CD988ED70D}" dt="2022-09-23T10:59:02.554" v="1412"/>
        <pc:sldMkLst>
          <pc:docMk/>
          <pc:sldMk cId="1686143468" sldId="274"/>
        </pc:sldMkLst>
        <pc:spChg chg="add del mod">
          <ac:chgData name="Ricardo Thadeu" userId="593809b0333228fd" providerId="Windows Live" clId="Web-{A8ED7B87-D63E-44D8-AD66-77CD988ED70D}" dt="2022-09-23T10:47:48.346" v="1048"/>
          <ac:spMkLst>
            <pc:docMk/>
            <pc:sldMk cId="1686143468" sldId="274"/>
            <ac:spMk id="13" creationId="{D8E2206F-49EE-5F38-1EB8-E45557EEAB11}"/>
          </ac:spMkLst>
        </pc:spChg>
        <pc:spChg chg="add mod">
          <ac:chgData name="Ricardo Thadeu" userId="593809b0333228fd" providerId="Windows Live" clId="Web-{A8ED7B87-D63E-44D8-AD66-77CD988ED70D}" dt="2022-09-23T10:51:53.524" v="1148" actId="1076"/>
          <ac:spMkLst>
            <pc:docMk/>
            <pc:sldMk cId="1686143468" sldId="274"/>
            <ac:spMk id="15" creationId="{5002F6FD-97CE-95F7-35BC-1EFC35735187}"/>
          </ac:spMkLst>
        </pc:spChg>
        <pc:graphicFrameChg chg="del">
          <ac:chgData name="Ricardo Thadeu" userId="593809b0333228fd" providerId="Windows Live" clId="Web-{A8ED7B87-D63E-44D8-AD66-77CD988ED70D}" dt="2022-09-23T10:44:57.811" v="1047"/>
          <ac:graphicFrameMkLst>
            <pc:docMk/>
            <pc:sldMk cId="1686143468" sldId="274"/>
            <ac:graphicFrameMk id="41" creationId="{984C144F-B916-9CDF-AA57-99BC983DBEBB}"/>
          </ac:graphicFrameMkLst>
        </pc:graphicFrameChg>
        <pc:picChg chg="add mod ord">
          <ac:chgData name="Ricardo Thadeu" userId="593809b0333228fd" providerId="Windows Live" clId="Web-{A8ED7B87-D63E-44D8-AD66-77CD988ED70D}" dt="2022-09-23T10:47:58.784" v="1052" actId="1076"/>
          <ac:picMkLst>
            <pc:docMk/>
            <pc:sldMk cId="1686143468" sldId="274"/>
            <ac:picMk id="14" creationId="{3A816304-C789-AF1D-1C36-C0534A4766F9}"/>
          </ac:picMkLst>
        </pc:picChg>
      </pc:sldChg>
      <pc:sldChg chg="addSp delSp modSp add ord replId">
        <pc:chgData name="Ricardo Thadeu" userId="593809b0333228fd" providerId="Windows Live" clId="Web-{A8ED7B87-D63E-44D8-AD66-77CD988ED70D}" dt="2022-09-23T10:58:55.648" v="1411"/>
        <pc:sldMkLst>
          <pc:docMk/>
          <pc:sldMk cId="4279651889" sldId="275"/>
        </pc:sldMkLst>
        <pc:spChg chg="add del mod">
          <ac:chgData name="Ricardo Thadeu" userId="593809b0333228fd" providerId="Windows Live" clId="Web-{A8ED7B87-D63E-44D8-AD66-77CD988ED70D}" dt="2022-09-23T10:52:32.228" v="1153"/>
          <ac:spMkLst>
            <pc:docMk/>
            <pc:sldMk cId="4279651889" sldId="275"/>
            <ac:spMk id="5" creationId="{0DAD1D7C-14C2-E955-25AC-91FDD6946D62}"/>
          </ac:spMkLst>
        </pc:spChg>
        <pc:spChg chg="mod">
          <ac:chgData name="Ricardo Thadeu" userId="593809b0333228fd" providerId="Windows Live" clId="Web-{A8ED7B87-D63E-44D8-AD66-77CD988ED70D}" dt="2022-09-23T10:54:56.767" v="1199" actId="20577"/>
          <ac:spMkLst>
            <pc:docMk/>
            <pc:sldMk cId="4279651889" sldId="275"/>
            <ac:spMk id="15" creationId="{5002F6FD-97CE-95F7-35BC-1EFC35735187}"/>
          </ac:spMkLst>
        </pc:spChg>
        <pc:picChg chg="add del mod">
          <ac:chgData name="Ricardo Thadeu" userId="593809b0333228fd" providerId="Windows Live" clId="Web-{A8ED7B87-D63E-44D8-AD66-77CD988ED70D}" dt="2022-09-23T10:52:20.978" v="1151"/>
          <ac:picMkLst>
            <pc:docMk/>
            <pc:sldMk cId="4279651889" sldId="275"/>
            <ac:picMk id="3" creationId="{8F99ED32-EF53-AE70-5FBD-C62B238041F9}"/>
          </ac:picMkLst>
        </pc:picChg>
        <pc:picChg chg="add mod ord">
          <ac:chgData name="Ricardo Thadeu" userId="593809b0333228fd" providerId="Windows Live" clId="Web-{A8ED7B87-D63E-44D8-AD66-77CD988ED70D}" dt="2022-09-23T10:52:51.229" v="1156" actId="1076"/>
          <ac:picMkLst>
            <pc:docMk/>
            <pc:sldMk cId="4279651889" sldId="275"/>
            <ac:picMk id="6" creationId="{7EC4421E-20BC-6682-4C21-714C1A08C537}"/>
          </ac:picMkLst>
        </pc:picChg>
        <pc:picChg chg="del">
          <ac:chgData name="Ricardo Thadeu" userId="593809b0333228fd" providerId="Windows Live" clId="Web-{A8ED7B87-D63E-44D8-AD66-77CD988ED70D}" dt="2022-09-23T10:52:23.447" v="1152"/>
          <ac:picMkLst>
            <pc:docMk/>
            <pc:sldMk cId="4279651889" sldId="275"/>
            <ac:picMk id="14" creationId="{3A816304-C789-AF1D-1C36-C0534A4766F9}"/>
          </ac:picMkLst>
        </pc:picChg>
      </pc:sldChg>
      <pc:sldChg chg="modSp add ord replId">
        <pc:chgData name="Ricardo Thadeu" userId="593809b0333228fd" providerId="Windows Live" clId="Web-{A8ED7B87-D63E-44D8-AD66-77CD988ED70D}" dt="2022-09-23T10:58:51.695" v="1410" actId="20577"/>
        <pc:sldMkLst>
          <pc:docMk/>
          <pc:sldMk cId="1498847422" sldId="276"/>
        </pc:sldMkLst>
        <pc:spChg chg="mod">
          <ac:chgData name="Ricardo Thadeu" userId="593809b0333228fd" providerId="Windows Live" clId="Web-{A8ED7B87-D63E-44D8-AD66-77CD988ED70D}" dt="2022-09-23T10:56:35.238" v="1228" actId="20577"/>
          <ac:spMkLst>
            <pc:docMk/>
            <pc:sldMk cId="1498847422" sldId="276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A8ED7B87-D63E-44D8-AD66-77CD988ED70D}" dt="2022-09-23T10:58:51.695" v="1410" actId="20577"/>
          <ac:graphicFrameMkLst>
            <pc:docMk/>
            <pc:sldMk cId="1498847422" sldId="276"/>
            <ac:graphicFrameMk id="41" creationId="{984C144F-B916-9CDF-AA57-99BC983DBEBB}"/>
          </ac:graphicFrameMkLst>
        </pc:graphicFrameChg>
      </pc:sldChg>
      <pc:sldChg chg="new del">
        <pc:chgData name="Ricardo Thadeu" userId="593809b0333228fd" providerId="Windows Live" clId="Web-{A8ED7B87-D63E-44D8-AD66-77CD988ED70D}" dt="2022-09-23T10:59:21.242" v="1414"/>
        <pc:sldMkLst>
          <pc:docMk/>
          <pc:sldMk cId="2071840588" sldId="277"/>
        </pc:sldMkLst>
      </pc:sldChg>
      <pc:sldChg chg="modSp add replId">
        <pc:chgData name="Ricardo Thadeu" userId="593809b0333228fd" providerId="Windows Live" clId="Web-{A8ED7B87-D63E-44D8-AD66-77CD988ED70D}" dt="2022-09-23T11:04:00.756" v="1557" actId="20577"/>
        <pc:sldMkLst>
          <pc:docMk/>
          <pc:sldMk cId="4158603288" sldId="277"/>
        </pc:sldMkLst>
        <pc:spChg chg="mod">
          <ac:chgData name="Ricardo Thadeu" userId="593809b0333228fd" providerId="Windows Live" clId="Web-{A8ED7B87-D63E-44D8-AD66-77CD988ED70D}" dt="2022-09-23T10:59:31.071" v="1429" actId="20577"/>
          <ac:spMkLst>
            <pc:docMk/>
            <pc:sldMk cId="4158603288" sldId="277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A8ED7B87-D63E-44D8-AD66-77CD988ED70D}" dt="2022-09-23T11:04:00.756" v="1557" actId="20577"/>
          <ac:graphicFrameMkLst>
            <pc:docMk/>
            <pc:sldMk cId="4158603288" sldId="277"/>
            <ac:graphicFrameMk id="41" creationId="{984C144F-B916-9CDF-AA57-99BC983DBEBB}"/>
          </ac:graphicFrameMkLst>
        </pc:graphicFrameChg>
      </pc:sldChg>
      <pc:sldChg chg="modSp add replId">
        <pc:chgData name="Ricardo Thadeu" userId="593809b0333228fd" providerId="Windows Live" clId="Web-{A8ED7B87-D63E-44D8-AD66-77CD988ED70D}" dt="2022-09-23T11:05:57.118" v="1710" actId="20577"/>
        <pc:sldMkLst>
          <pc:docMk/>
          <pc:sldMk cId="3655771695" sldId="278"/>
        </pc:sldMkLst>
        <pc:spChg chg="mod">
          <ac:chgData name="Ricardo Thadeu" userId="593809b0333228fd" providerId="Windows Live" clId="Web-{A8ED7B87-D63E-44D8-AD66-77CD988ED70D}" dt="2022-09-23T11:04:28.710" v="1568" actId="20577"/>
          <ac:spMkLst>
            <pc:docMk/>
            <pc:sldMk cId="3655771695" sldId="278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A8ED7B87-D63E-44D8-AD66-77CD988ED70D}" dt="2022-09-23T11:05:57.118" v="1710" actId="20577"/>
          <ac:graphicFrameMkLst>
            <pc:docMk/>
            <pc:sldMk cId="3655771695" sldId="278"/>
            <ac:graphicFrameMk id="41" creationId="{984C144F-B916-9CDF-AA57-99BC983DBEBB}"/>
          </ac:graphicFrameMkLst>
        </pc:graphicFrameChg>
      </pc:sldChg>
      <pc:sldChg chg="addSp delSp modSp add replId">
        <pc:chgData name="Ricardo Thadeu" userId="593809b0333228fd" providerId="Windows Live" clId="Web-{A8ED7B87-D63E-44D8-AD66-77CD988ED70D}" dt="2022-09-23T11:07:23.136" v="1716" actId="1076"/>
        <pc:sldMkLst>
          <pc:docMk/>
          <pc:sldMk cId="1109035519" sldId="279"/>
        </pc:sldMkLst>
        <pc:spChg chg="add del mod">
          <ac:chgData name="Ricardo Thadeu" userId="593809b0333228fd" providerId="Windows Live" clId="Web-{A8ED7B87-D63E-44D8-AD66-77CD988ED70D}" dt="2022-09-23T11:07:15.276" v="1713"/>
          <ac:spMkLst>
            <pc:docMk/>
            <pc:sldMk cId="1109035519" sldId="279"/>
            <ac:spMk id="9" creationId="{A154F3F8-E930-F572-FFBB-7A561C345C13}"/>
          </ac:spMkLst>
        </pc:spChg>
        <pc:graphicFrameChg chg="del">
          <ac:chgData name="Ricardo Thadeu" userId="593809b0333228fd" providerId="Windows Live" clId="Web-{A8ED7B87-D63E-44D8-AD66-77CD988ED70D}" dt="2022-09-23T11:06:49.635" v="1712"/>
          <ac:graphicFrameMkLst>
            <pc:docMk/>
            <pc:sldMk cId="1109035519" sldId="279"/>
            <ac:graphicFrameMk id="41" creationId="{984C144F-B916-9CDF-AA57-99BC983DBEBB}"/>
          </ac:graphicFrameMkLst>
        </pc:graphicFrameChg>
        <pc:picChg chg="add mod ord">
          <ac:chgData name="Ricardo Thadeu" userId="593809b0333228fd" providerId="Windows Live" clId="Web-{A8ED7B87-D63E-44D8-AD66-77CD988ED70D}" dt="2022-09-23T11:07:23.136" v="1716" actId="1076"/>
          <ac:picMkLst>
            <pc:docMk/>
            <pc:sldMk cId="1109035519" sldId="279"/>
            <ac:picMk id="10" creationId="{6799EA5A-0B7D-E586-88F2-1F9E71DA61A9}"/>
          </ac:picMkLst>
        </pc:picChg>
      </pc:sldChg>
      <pc:sldChg chg="addSp delSp modSp add replId">
        <pc:chgData name="Ricardo Thadeu" userId="593809b0333228fd" providerId="Windows Live" clId="Web-{A8ED7B87-D63E-44D8-AD66-77CD988ED70D}" dt="2022-09-23T11:09:44.061" v="1807" actId="1076"/>
        <pc:sldMkLst>
          <pc:docMk/>
          <pc:sldMk cId="784639977" sldId="280"/>
        </pc:sldMkLst>
        <pc:spChg chg="add del mod">
          <ac:chgData name="Ricardo Thadeu" userId="593809b0333228fd" providerId="Windows Live" clId="Web-{A8ED7B87-D63E-44D8-AD66-77CD988ED70D}" dt="2022-09-23T11:07:41.699" v="1719"/>
          <ac:spMkLst>
            <pc:docMk/>
            <pc:sldMk cId="784639977" sldId="280"/>
            <ac:spMk id="4" creationId="{40D81AD7-A7AB-E28C-B8BD-B18774A97E94}"/>
          </ac:spMkLst>
        </pc:spChg>
        <pc:spChg chg="add mod">
          <ac:chgData name="Ricardo Thadeu" userId="593809b0333228fd" providerId="Windows Live" clId="Web-{A8ED7B87-D63E-44D8-AD66-77CD988ED70D}" dt="2022-09-23T11:09:44.061" v="1807" actId="1076"/>
          <ac:spMkLst>
            <pc:docMk/>
            <pc:sldMk cId="784639977" sldId="280"/>
            <ac:spMk id="6" creationId="{E87528A6-C466-7471-C039-BBC516B36891}"/>
          </ac:spMkLst>
        </pc:spChg>
        <pc:picChg chg="add mod ord">
          <ac:chgData name="Ricardo Thadeu" userId="593809b0333228fd" providerId="Windows Live" clId="Web-{A8ED7B87-D63E-44D8-AD66-77CD988ED70D}" dt="2022-09-23T11:07:58.012" v="1724" actId="1076"/>
          <ac:picMkLst>
            <pc:docMk/>
            <pc:sldMk cId="784639977" sldId="280"/>
            <ac:picMk id="5" creationId="{F56EF41C-1E96-768D-A1B7-F080C42E43FF}"/>
          </ac:picMkLst>
        </pc:picChg>
        <pc:picChg chg="del">
          <ac:chgData name="Ricardo Thadeu" userId="593809b0333228fd" providerId="Windows Live" clId="Web-{A8ED7B87-D63E-44D8-AD66-77CD988ED70D}" dt="2022-09-23T11:07:36.402" v="1718"/>
          <ac:picMkLst>
            <pc:docMk/>
            <pc:sldMk cId="784639977" sldId="280"/>
            <ac:picMk id="10" creationId="{6799EA5A-0B7D-E586-88F2-1F9E71DA61A9}"/>
          </ac:picMkLst>
        </pc:picChg>
      </pc:sldChg>
      <pc:sldChg chg="modSp new">
        <pc:chgData name="Ricardo Thadeu" userId="593809b0333228fd" providerId="Windows Live" clId="Web-{A8ED7B87-D63E-44D8-AD66-77CD988ED70D}" dt="2022-09-23T11:09:59.515" v="1814" actId="20577"/>
        <pc:sldMkLst>
          <pc:docMk/>
          <pc:sldMk cId="4165251021" sldId="281"/>
        </pc:sldMkLst>
        <pc:spChg chg="mod">
          <ac:chgData name="Ricardo Thadeu" userId="593809b0333228fd" providerId="Windows Live" clId="Web-{A8ED7B87-D63E-44D8-AD66-77CD988ED70D}" dt="2022-09-23T11:09:59.515" v="1814" actId="20577"/>
          <ac:spMkLst>
            <pc:docMk/>
            <pc:sldMk cId="4165251021" sldId="281"/>
            <ac:spMk id="2" creationId="{26D44BC1-9235-E849-DEE2-1894FE59375C}"/>
          </ac:spMkLst>
        </pc:spChg>
      </pc:sldChg>
    </pc:docChg>
  </pc:docChgLst>
  <pc:docChgLst>
    <pc:chgData name="Ricardo Thadeu" userId="593809b0333228fd" providerId="Windows Live" clId="Web-{04A884EA-8B30-4668-985C-CB61F7AE400E}"/>
    <pc:docChg chg="addSld delSld modSld sldOrd">
      <pc:chgData name="Ricardo Thadeu" userId="593809b0333228fd" providerId="Windows Live" clId="Web-{04A884EA-8B30-4668-985C-CB61F7AE400E}" dt="2022-09-23T10:05:15.614" v="753" actId="20577"/>
      <pc:docMkLst>
        <pc:docMk/>
      </pc:docMkLst>
      <pc:sldChg chg="modSp">
        <pc:chgData name="Ricardo Thadeu" userId="593809b0333228fd" providerId="Windows Live" clId="Web-{04A884EA-8B30-4668-985C-CB61F7AE400E}" dt="2022-09-23T09:46:10" v="1" actId="20577"/>
        <pc:sldMkLst>
          <pc:docMk/>
          <pc:sldMk cId="1477750053" sldId="265"/>
        </pc:sldMkLst>
        <pc:spChg chg="mod">
          <ac:chgData name="Ricardo Thadeu" userId="593809b0333228fd" providerId="Windows Live" clId="Web-{04A884EA-8B30-4668-985C-CB61F7AE400E}" dt="2022-09-23T09:46:10" v="1" actId="20577"/>
          <ac:spMkLst>
            <pc:docMk/>
            <pc:sldMk cId="1477750053" sldId="265"/>
            <ac:spMk id="2" creationId="{C8BCFC99-C702-E3C3-2D39-DCDF28B6F0AA}"/>
          </ac:spMkLst>
        </pc:spChg>
      </pc:sldChg>
      <pc:sldChg chg="new del">
        <pc:chgData name="Ricardo Thadeu" userId="593809b0333228fd" providerId="Windows Live" clId="Web-{04A884EA-8B30-4668-985C-CB61F7AE400E}" dt="2022-09-23T09:48:27.320" v="3"/>
        <pc:sldMkLst>
          <pc:docMk/>
          <pc:sldMk cId="509633138" sldId="266"/>
        </pc:sldMkLst>
      </pc:sldChg>
      <pc:sldChg chg="modSp add ord replId">
        <pc:chgData name="Ricardo Thadeu" userId="593809b0333228fd" providerId="Windows Live" clId="Web-{04A884EA-8B30-4668-985C-CB61F7AE400E}" dt="2022-09-23T09:56:28.386" v="293" actId="20577"/>
        <pc:sldMkLst>
          <pc:docMk/>
          <pc:sldMk cId="1973110834" sldId="266"/>
        </pc:sldMkLst>
        <pc:spChg chg="mod">
          <ac:chgData name="Ricardo Thadeu" userId="593809b0333228fd" providerId="Windows Live" clId="Web-{04A884EA-8B30-4668-985C-CB61F7AE400E}" dt="2022-09-23T09:49:14.728" v="33" actId="20577"/>
          <ac:spMkLst>
            <pc:docMk/>
            <pc:sldMk cId="1973110834" sldId="266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04A884EA-8B30-4668-985C-CB61F7AE400E}" dt="2022-09-23T09:56:28.386" v="293" actId="20577"/>
          <ac:graphicFrameMkLst>
            <pc:docMk/>
            <pc:sldMk cId="1973110834" sldId="266"/>
            <ac:graphicFrameMk id="41" creationId="{984C144F-B916-9CDF-AA57-99BC983DBEBB}"/>
          </ac:graphicFrameMkLst>
        </pc:graphicFrameChg>
      </pc:sldChg>
      <pc:sldChg chg="modSp add ord replId">
        <pc:chgData name="Ricardo Thadeu" userId="593809b0333228fd" providerId="Windows Live" clId="Web-{04A884EA-8B30-4668-985C-CB61F7AE400E}" dt="2022-09-23T10:00:02.414" v="621"/>
        <pc:sldMkLst>
          <pc:docMk/>
          <pc:sldMk cId="813686483" sldId="267"/>
        </pc:sldMkLst>
        <pc:graphicFrameChg chg="modGraphic">
          <ac:chgData name="Ricardo Thadeu" userId="593809b0333228fd" providerId="Windows Live" clId="Web-{04A884EA-8B30-4668-985C-CB61F7AE400E}" dt="2022-09-23T09:59:30.273" v="617" actId="20577"/>
          <ac:graphicFrameMkLst>
            <pc:docMk/>
            <pc:sldMk cId="813686483" sldId="267"/>
            <ac:graphicFrameMk id="41" creationId="{984C144F-B916-9CDF-AA57-99BC983DBEBB}"/>
          </ac:graphicFrameMkLst>
        </pc:graphicFrameChg>
      </pc:sldChg>
      <pc:sldChg chg="new del">
        <pc:chgData name="Ricardo Thadeu" userId="593809b0333228fd" providerId="Windows Live" clId="Web-{04A884EA-8B30-4668-985C-CB61F7AE400E}" dt="2022-09-23T09:59:56.774" v="619"/>
        <pc:sldMkLst>
          <pc:docMk/>
          <pc:sldMk cId="2474992621" sldId="268"/>
        </pc:sldMkLst>
      </pc:sldChg>
      <pc:sldChg chg="addSp delSp modSp add ord replId">
        <pc:chgData name="Ricardo Thadeu" userId="593809b0333228fd" providerId="Windows Live" clId="Web-{04A884EA-8B30-4668-985C-CB61F7AE400E}" dt="2022-09-23T10:05:15.614" v="753" actId="20577"/>
        <pc:sldMkLst>
          <pc:docMk/>
          <pc:sldMk cId="3257331872" sldId="268"/>
        </pc:sldMkLst>
        <pc:spChg chg="mod">
          <ac:chgData name="Ricardo Thadeu" userId="593809b0333228fd" providerId="Windows Live" clId="Web-{04A884EA-8B30-4668-985C-CB61F7AE400E}" dt="2022-09-23T10:01:29.808" v="644" actId="20577"/>
          <ac:spMkLst>
            <pc:docMk/>
            <pc:sldMk cId="3257331872" sldId="268"/>
            <ac:spMk id="2" creationId="{5E58CD77-FC10-140A-A53D-B5AFAC2128E7}"/>
          </ac:spMkLst>
        </pc:spChg>
        <pc:spChg chg="add del mod">
          <ac:chgData name="Ricardo Thadeu" userId="593809b0333228fd" providerId="Windows Live" clId="Web-{04A884EA-8B30-4668-985C-CB61F7AE400E}" dt="2022-09-23T10:02:05.106" v="646"/>
          <ac:spMkLst>
            <pc:docMk/>
            <pc:sldMk cId="3257331872" sldId="268"/>
            <ac:spMk id="4" creationId="{34EFA6AF-F4BC-F9F7-5D00-5F186539C3AF}"/>
          </ac:spMkLst>
        </pc:spChg>
        <pc:spChg chg="add mod">
          <ac:chgData name="Ricardo Thadeu" userId="593809b0333228fd" providerId="Windows Live" clId="Web-{04A884EA-8B30-4668-985C-CB61F7AE400E}" dt="2022-09-23T10:05:15.614" v="753" actId="20577"/>
          <ac:spMkLst>
            <pc:docMk/>
            <pc:sldMk cId="3257331872" sldId="268"/>
            <ac:spMk id="7" creationId="{D00BA690-B79B-A770-6119-ADA4033F0014}"/>
          </ac:spMkLst>
        </pc:spChg>
        <pc:spChg chg="add del mod">
          <ac:chgData name="Ricardo Thadeu" userId="593809b0333228fd" providerId="Windows Live" clId="Web-{04A884EA-8B30-4668-985C-CB61F7AE400E}" dt="2022-09-23T10:03:17.860" v="671"/>
          <ac:spMkLst>
            <pc:docMk/>
            <pc:sldMk cId="3257331872" sldId="268"/>
            <ac:spMk id="8" creationId="{8B7C9A0F-4B35-6F8A-8D05-D29FA7D7A8A1}"/>
          </ac:spMkLst>
        </pc:spChg>
        <pc:picChg chg="del">
          <ac:chgData name="Ricardo Thadeu" userId="593809b0333228fd" providerId="Windows Live" clId="Web-{04A884EA-8B30-4668-985C-CB61F7AE400E}" dt="2022-09-23T10:01:58.762" v="645"/>
          <ac:picMkLst>
            <pc:docMk/>
            <pc:sldMk cId="3257331872" sldId="268"/>
            <ac:picMk id="5" creationId="{0F86F5E1-08A2-E874-0F7A-80AA448A1DB8}"/>
          </ac:picMkLst>
        </pc:picChg>
        <pc:picChg chg="add mod ord">
          <ac:chgData name="Ricardo Thadeu" userId="593809b0333228fd" providerId="Windows Live" clId="Web-{04A884EA-8B30-4668-985C-CB61F7AE400E}" dt="2022-09-23T10:02:34.904" v="651" actId="1076"/>
          <ac:picMkLst>
            <pc:docMk/>
            <pc:sldMk cId="3257331872" sldId="268"/>
            <ac:picMk id="6" creationId="{6E968072-1831-D60F-BF7A-646FC79011DF}"/>
          </ac:picMkLst>
        </pc:picChg>
      </pc:sldChg>
    </pc:docChg>
  </pc:docChgLst>
  <pc:docChgLst>
    <pc:chgData name="Ricardo Thadeu" userId="593809b0333228fd" providerId="Windows Live" clId="Web-{8495DED7-B31E-47DE-849C-E25D364B123A}"/>
    <pc:docChg chg="addSld delSld modSld sldOrd addMainMaster delMainMaster">
      <pc:chgData name="Ricardo Thadeu" userId="593809b0333228fd" providerId="Windows Live" clId="Web-{8495DED7-B31E-47DE-849C-E25D364B123A}" dt="2022-09-23T09:21:27.416" v="1249" actId="20577"/>
      <pc:docMkLst>
        <pc:docMk/>
      </pc:docMkLst>
      <pc:sldChg chg="addSp modSp mod setBg modClrScheme addAnim chgLayout">
        <pc:chgData name="Ricardo Thadeu" userId="593809b0333228fd" providerId="Windows Live" clId="Web-{8495DED7-B31E-47DE-849C-E25D364B123A}" dt="2022-09-23T08:04:03.855" v="46" actId="20577"/>
        <pc:sldMkLst>
          <pc:docMk/>
          <pc:sldMk cId="2210866551" sldId="256"/>
        </pc:sldMkLst>
        <pc:spChg chg="mod">
          <ac:chgData name="Ricardo Thadeu" userId="593809b0333228fd" providerId="Windows Live" clId="Web-{8495DED7-B31E-47DE-849C-E25D364B123A}" dt="2022-09-23T08:03:23.057" v="13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icardo Thadeu" userId="593809b0333228fd" providerId="Windows Live" clId="Web-{8495DED7-B31E-47DE-849C-E25D364B123A}" dt="2022-09-23T08:04:03.855" v="46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Ricardo Thadeu" userId="593809b0333228fd" providerId="Windows Live" clId="Web-{8495DED7-B31E-47DE-849C-E25D364B123A}" dt="2022-09-23T08:03:23.057" v="13"/>
          <ac:spMkLst>
            <pc:docMk/>
            <pc:sldMk cId="2210866551" sldId="256"/>
            <ac:spMk id="8" creationId="{E20BB609-EF92-42DB-836C-0699A590B5CF}"/>
          </ac:spMkLst>
        </pc:spChg>
        <pc:spChg chg="add">
          <ac:chgData name="Ricardo Thadeu" userId="593809b0333228fd" providerId="Windows Live" clId="Web-{8495DED7-B31E-47DE-849C-E25D364B123A}" dt="2022-09-23T08:03:23.057" v="13"/>
          <ac:spMkLst>
            <pc:docMk/>
            <pc:sldMk cId="2210866551" sldId="256"/>
            <ac:spMk id="10" creationId="{B2C335F7-F61C-4EB4-80F2-4B1438FE66BB}"/>
          </ac:spMkLst>
        </pc:spChg>
        <pc:spChg chg="add">
          <ac:chgData name="Ricardo Thadeu" userId="593809b0333228fd" providerId="Windows Live" clId="Web-{8495DED7-B31E-47DE-849C-E25D364B123A}" dt="2022-09-23T08:03:23.057" v="13"/>
          <ac:spMkLst>
            <pc:docMk/>
            <pc:sldMk cId="2210866551" sldId="256"/>
            <ac:spMk id="12" creationId="{F1189494-2B67-46D2-93D6-A122A09BF6B2}"/>
          </ac:spMkLst>
        </pc:spChg>
      </pc:sldChg>
      <pc:sldChg chg="addSp delSp modSp new mod setBg">
        <pc:chgData name="Ricardo Thadeu" userId="593809b0333228fd" providerId="Windows Live" clId="Web-{8495DED7-B31E-47DE-849C-E25D364B123A}" dt="2022-09-23T08:21:30.738" v="249"/>
        <pc:sldMkLst>
          <pc:docMk/>
          <pc:sldMk cId="1831793744" sldId="257"/>
        </pc:sldMkLst>
        <pc:spChg chg="mod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2" creationId="{5E58CD77-FC10-140A-A53D-B5AFAC2128E7}"/>
          </ac:spMkLst>
        </pc:spChg>
        <pc:spChg chg="add del mod">
          <ac:chgData name="Ricardo Thadeu" userId="593809b0333228fd" providerId="Windows Live" clId="Web-{8495DED7-B31E-47DE-849C-E25D364B123A}" dt="2022-09-23T08:08:29.678" v="214"/>
          <ac:spMkLst>
            <pc:docMk/>
            <pc:sldMk cId="1831793744" sldId="257"/>
            <ac:spMk id="3" creationId="{3F7A3F1B-31E1-C22A-022B-97CC7FC26C8C}"/>
          </ac:spMkLst>
        </pc:spChg>
        <pc:spChg chg="add del">
          <ac:chgData name="Ricardo Thadeu" userId="593809b0333228fd" providerId="Windows Live" clId="Web-{8495DED7-B31E-47DE-849C-E25D364B123A}" dt="2022-09-23T08:08:10.927" v="203"/>
          <ac:spMkLst>
            <pc:docMk/>
            <pc:sldMk cId="1831793744" sldId="257"/>
            <ac:spMk id="9" creationId="{817D949E-564D-4503-A64E-D22FA3232C29}"/>
          </ac:spMkLst>
        </pc:spChg>
        <pc:spChg chg="add del">
          <ac:chgData name="Ricardo Thadeu" userId="593809b0333228fd" providerId="Windows Live" clId="Web-{8495DED7-B31E-47DE-849C-E25D364B123A}" dt="2022-09-23T08:08:10.927" v="203"/>
          <ac:spMkLst>
            <pc:docMk/>
            <pc:sldMk cId="1831793744" sldId="257"/>
            <ac:spMk id="11" creationId="{92BE0106-0C20-465B-A1BE-0BAC2737B1AD}"/>
          </ac:spMkLst>
        </pc:spChg>
        <pc:spChg chg="add del">
          <ac:chgData name="Ricardo Thadeu" userId="593809b0333228fd" providerId="Windows Live" clId="Web-{8495DED7-B31E-47DE-849C-E25D364B123A}" dt="2022-09-23T08:08:10.927" v="203"/>
          <ac:spMkLst>
            <pc:docMk/>
            <pc:sldMk cId="1831793744" sldId="257"/>
            <ac:spMk id="13" creationId="{851808AB-2943-464C-A710-F2A18D869334}"/>
          </ac:spMkLst>
        </pc:spChg>
        <pc:spChg chg="add del">
          <ac:chgData name="Ricardo Thadeu" userId="593809b0333228fd" providerId="Windows Live" clId="Web-{8495DED7-B31E-47DE-849C-E25D364B123A}" dt="2022-09-23T08:08:13.771" v="205"/>
          <ac:spMkLst>
            <pc:docMk/>
            <pc:sldMk cId="1831793744" sldId="257"/>
            <ac:spMk id="15" creationId="{4E17AA97-89A7-45C1-B813-BFF6C23D79E1}"/>
          </ac:spMkLst>
        </pc:spChg>
        <pc:spChg chg="add del">
          <ac:chgData name="Ricardo Thadeu" userId="593809b0333228fd" providerId="Windows Live" clId="Web-{8495DED7-B31E-47DE-849C-E25D364B123A}" dt="2022-09-23T08:08:13.771" v="205"/>
          <ac:spMkLst>
            <pc:docMk/>
            <pc:sldMk cId="1831793744" sldId="257"/>
            <ac:spMk id="16" creationId="{33AC4FE1-D370-43A6-96C5-076716BB1E76}"/>
          </ac:spMkLst>
        </pc:spChg>
        <pc:spChg chg="add del">
          <ac:chgData name="Ricardo Thadeu" userId="593809b0333228fd" providerId="Windows Live" clId="Web-{8495DED7-B31E-47DE-849C-E25D364B123A}" dt="2022-09-23T08:08:13.771" v="205"/>
          <ac:spMkLst>
            <pc:docMk/>
            <pc:sldMk cId="1831793744" sldId="257"/>
            <ac:spMk id="17" creationId="{4A3D569D-D3A6-49CA-A483-291E95DACA14}"/>
          </ac:spMkLst>
        </pc:spChg>
        <pc:spChg chg="add del">
          <ac:chgData name="Ricardo Thadeu" userId="593809b0333228fd" providerId="Windows Live" clId="Web-{8495DED7-B31E-47DE-849C-E25D364B123A}" dt="2022-09-23T08:08:18.834" v="207"/>
          <ac:spMkLst>
            <pc:docMk/>
            <pc:sldMk cId="1831793744" sldId="257"/>
            <ac:spMk id="20" creationId="{F420BC5C-C418-4843-B04B-6918968D0982}"/>
          </ac:spMkLst>
        </pc:spChg>
        <pc:spChg chg="add del">
          <ac:chgData name="Ricardo Thadeu" userId="593809b0333228fd" providerId="Windows Live" clId="Web-{8495DED7-B31E-47DE-849C-E25D364B123A}" dt="2022-09-23T08:08:18.834" v="207"/>
          <ac:spMkLst>
            <pc:docMk/>
            <pc:sldMk cId="1831793744" sldId="257"/>
            <ac:spMk id="21" creationId="{92BE0106-0C20-465B-A1BE-0BAC2737B1AD}"/>
          </ac:spMkLst>
        </pc:spChg>
        <pc:spChg chg="add del">
          <ac:chgData name="Ricardo Thadeu" userId="593809b0333228fd" providerId="Windows Live" clId="Web-{8495DED7-B31E-47DE-849C-E25D364B123A}" dt="2022-09-23T08:08:23.928" v="209"/>
          <ac:spMkLst>
            <pc:docMk/>
            <pc:sldMk cId="1831793744" sldId="257"/>
            <ac:spMk id="24" creationId="{04213918-F1EB-4BCE-BE23-F5E9851EE05C}"/>
          </ac:spMkLst>
        </pc:spChg>
        <pc:spChg chg="add del">
          <ac:chgData name="Ricardo Thadeu" userId="593809b0333228fd" providerId="Windows Live" clId="Web-{8495DED7-B31E-47DE-849C-E25D364B123A}" dt="2022-09-23T08:08:23.928" v="209"/>
          <ac:spMkLst>
            <pc:docMk/>
            <pc:sldMk cId="1831793744" sldId="257"/>
            <ac:spMk id="25" creationId="{2062E862-C7F7-4CA1-B929-D0B75F5E9FB9}"/>
          </ac:spMkLst>
        </pc:spChg>
        <pc:spChg chg="add del">
          <ac:chgData name="Ricardo Thadeu" userId="593809b0333228fd" providerId="Windows Live" clId="Web-{8495DED7-B31E-47DE-849C-E25D364B123A}" dt="2022-09-23T08:08:26.756" v="211"/>
          <ac:spMkLst>
            <pc:docMk/>
            <pc:sldMk cId="1831793744" sldId="257"/>
            <ac:spMk id="28" creationId="{817D949E-564D-4503-A64E-D22FA3232C29}"/>
          </ac:spMkLst>
        </pc:spChg>
        <pc:spChg chg="add del">
          <ac:chgData name="Ricardo Thadeu" userId="593809b0333228fd" providerId="Windows Live" clId="Web-{8495DED7-B31E-47DE-849C-E25D364B123A}" dt="2022-09-23T08:08:26.756" v="211"/>
          <ac:spMkLst>
            <pc:docMk/>
            <pc:sldMk cId="1831793744" sldId="257"/>
            <ac:spMk id="29" creationId="{92BE0106-0C20-465B-A1BE-0BAC2737B1AD}"/>
          </ac:spMkLst>
        </pc:spChg>
        <pc:spChg chg="add del">
          <ac:chgData name="Ricardo Thadeu" userId="593809b0333228fd" providerId="Windows Live" clId="Web-{8495DED7-B31E-47DE-849C-E25D364B123A}" dt="2022-09-23T08:08:26.756" v="211"/>
          <ac:spMkLst>
            <pc:docMk/>
            <pc:sldMk cId="1831793744" sldId="257"/>
            <ac:spMk id="30" creationId="{851808AB-2943-464C-A710-F2A18D869334}"/>
          </ac:spMkLst>
        </pc:spChg>
        <pc:spChg chg="add del">
          <ac:chgData name="Ricardo Thadeu" userId="593809b0333228fd" providerId="Windows Live" clId="Web-{8495DED7-B31E-47DE-849C-E25D364B123A}" dt="2022-09-23T08:08:29.662" v="213"/>
          <ac:spMkLst>
            <pc:docMk/>
            <pc:sldMk cId="1831793744" sldId="257"/>
            <ac:spMk id="33" creationId="{817D949E-564D-4503-A64E-D22FA3232C29}"/>
          </ac:spMkLst>
        </pc:spChg>
        <pc:spChg chg="add del">
          <ac:chgData name="Ricardo Thadeu" userId="593809b0333228fd" providerId="Windows Live" clId="Web-{8495DED7-B31E-47DE-849C-E25D364B123A}" dt="2022-09-23T08:08:29.662" v="213"/>
          <ac:spMkLst>
            <pc:docMk/>
            <pc:sldMk cId="1831793744" sldId="257"/>
            <ac:spMk id="34" creationId="{92BE0106-0C20-465B-A1BE-0BAC2737B1AD}"/>
          </ac:spMkLst>
        </pc:spChg>
        <pc:spChg chg="add del">
          <ac:chgData name="Ricardo Thadeu" userId="593809b0333228fd" providerId="Windows Live" clId="Web-{8495DED7-B31E-47DE-849C-E25D364B123A}" dt="2022-09-23T08:08:29.662" v="213"/>
          <ac:spMkLst>
            <pc:docMk/>
            <pc:sldMk cId="1831793744" sldId="257"/>
            <ac:spMk id="35" creationId="{851808AB-2943-464C-A710-F2A18D869334}"/>
          </ac:spMkLst>
        </pc:spChg>
        <pc:spChg chg="add del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38" creationId="{817D949E-564D-4503-A64E-D22FA3232C29}"/>
          </ac:spMkLst>
        </pc:spChg>
        <pc:spChg chg="add del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39" creationId="{92BE0106-0C20-465B-A1BE-0BAC2737B1AD}"/>
          </ac:spMkLst>
        </pc:spChg>
        <pc:spChg chg="add del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40" creationId="{851808AB-2943-464C-A710-F2A18D869334}"/>
          </ac:spMkLst>
        </pc:spChg>
        <pc:spChg chg="add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46" creationId="{04213918-F1EB-4BCE-BE23-F5E9851EE05C}"/>
          </ac:spMkLst>
        </pc:spChg>
        <pc:spChg chg="add">
          <ac:chgData name="Ricardo Thadeu" userId="593809b0333228fd" providerId="Windows Live" clId="Web-{8495DED7-B31E-47DE-849C-E25D364B123A}" dt="2022-09-23T08:21:30.738" v="249"/>
          <ac:spMkLst>
            <pc:docMk/>
            <pc:sldMk cId="1831793744" sldId="257"/>
            <ac:spMk id="48" creationId="{2062E862-C7F7-4CA1-B929-D0B75F5E9FB9}"/>
          </ac:spMkLst>
        </pc:spChg>
        <pc:graphicFrameChg chg="add del">
          <ac:chgData name="Ricardo Thadeu" userId="593809b0333228fd" providerId="Windows Live" clId="Web-{8495DED7-B31E-47DE-849C-E25D364B123A}" dt="2022-09-23T08:08:10.927" v="203"/>
          <ac:graphicFrameMkLst>
            <pc:docMk/>
            <pc:sldMk cId="1831793744" sldId="257"/>
            <ac:graphicFrameMk id="5" creationId="{984C144F-B916-9CDF-AA57-99BC983DBEBB}"/>
          </ac:graphicFrameMkLst>
        </pc:graphicFrameChg>
        <pc:graphicFrameChg chg="add del">
          <ac:chgData name="Ricardo Thadeu" userId="593809b0333228fd" providerId="Windows Live" clId="Web-{8495DED7-B31E-47DE-849C-E25D364B123A}" dt="2022-09-23T08:08:13.771" v="205"/>
          <ac:graphicFrameMkLst>
            <pc:docMk/>
            <pc:sldMk cId="1831793744" sldId="257"/>
            <ac:graphicFrameMk id="18" creationId="{63A2F873-393B-1E31-656D-3602EB25F094}"/>
          </ac:graphicFrameMkLst>
        </pc:graphicFrameChg>
        <pc:graphicFrameChg chg="add del">
          <ac:chgData name="Ricardo Thadeu" userId="593809b0333228fd" providerId="Windows Live" clId="Web-{8495DED7-B31E-47DE-849C-E25D364B123A}" dt="2022-09-23T08:08:18.834" v="207"/>
          <ac:graphicFrameMkLst>
            <pc:docMk/>
            <pc:sldMk cId="1831793744" sldId="257"/>
            <ac:graphicFrameMk id="22" creationId="{0C8AF2B6-771E-8A71-2B17-7EB8C678D4CF}"/>
          </ac:graphicFrameMkLst>
        </pc:graphicFrameChg>
        <pc:graphicFrameChg chg="add del">
          <ac:chgData name="Ricardo Thadeu" userId="593809b0333228fd" providerId="Windows Live" clId="Web-{8495DED7-B31E-47DE-849C-E25D364B123A}" dt="2022-09-23T08:08:23.928" v="209"/>
          <ac:graphicFrameMkLst>
            <pc:docMk/>
            <pc:sldMk cId="1831793744" sldId="257"/>
            <ac:graphicFrameMk id="26" creationId="{E041A309-1BBC-C070-8690-5C2179DCB07E}"/>
          </ac:graphicFrameMkLst>
        </pc:graphicFrameChg>
        <pc:graphicFrameChg chg="add del">
          <ac:chgData name="Ricardo Thadeu" userId="593809b0333228fd" providerId="Windows Live" clId="Web-{8495DED7-B31E-47DE-849C-E25D364B123A}" dt="2022-09-23T08:08:26.756" v="211"/>
          <ac:graphicFrameMkLst>
            <pc:docMk/>
            <pc:sldMk cId="1831793744" sldId="257"/>
            <ac:graphicFrameMk id="31" creationId="{984C144F-B916-9CDF-AA57-99BC983DBEBB}"/>
          </ac:graphicFrameMkLst>
        </pc:graphicFrameChg>
        <pc:graphicFrameChg chg="add del">
          <ac:chgData name="Ricardo Thadeu" userId="593809b0333228fd" providerId="Windows Live" clId="Web-{8495DED7-B31E-47DE-849C-E25D364B123A}" dt="2022-09-23T08:08:29.662" v="213"/>
          <ac:graphicFrameMkLst>
            <pc:docMk/>
            <pc:sldMk cId="1831793744" sldId="257"/>
            <ac:graphicFrameMk id="36" creationId="{1F2B6B60-1546-E313-4136-030456C9D5AF}"/>
          </ac:graphicFrameMkLst>
        </pc:graphicFrameChg>
        <pc:graphicFrameChg chg="add mod modGraphic">
          <ac:chgData name="Ricardo Thadeu" userId="593809b0333228fd" providerId="Windows Live" clId="Web-{8495DED7-B31E-47DE-849C-E25D364B123A}" dt="2022-09-23T08:21:30.738" v="249"/>
          <ac:graphicFrameMkLst>
            <pc:docMk/>
            <pc:sldMk cId="1831793744" sldId="257"/>
            <ac:graphicFrameMk id="41" creationId="{984C144F-B916-9CDF-AA57-99BC983DBEBB}"/>
          </ac:graphicFrameMkLst>
        </pc:graphicFrameChg>
      </pc:sldChg>
      <pc:sldChg chg="addSp delSp modSp add replId">
        <pc:chgData name="Ricardo Thadeu" userId="593809b0333228fd" providerId="Windows Live" clId="Web-{8495DED7-B31E-47DE-849C-E25D364B123A}" dt="2022-09-23T08:25:14.542" v="503"/>
        <pc:sldMkLst>
          <pc:docMk/>
          <pc:sldMk cId="922931812" sldId="258"/>
        </pc:sldMkLst>
        <pc:spChg chg="mod">
          <ac:chgData name="Ricardo Thadeu" userId="593809b0333228fd" providerId="Windows Live" clId="Web-{8495DED7-B31E-47DE-849C-E25D364B123A}" dt="2022-09-23T08:21:38.785" v="250"/>
          <ac:spMkLst>
            <pc:docMk/>
            <pc:sldMk cId="922931812" sldId="258"/>
            <ac:spMk id="2" creationId="{5E58CD77-FC10-140A-A53D-B5AFAC2128E7}"/>
          </ac:spMkLst>
        </pc:spChg>
        <pc:spChg chg="del">
          <ac:chgData name="Ricardo Thadeu" userId="593809b0333228fd" providerId="Windows Live" clId="Web-{8495DED7-B31E-47DE-849C-E25D364B123A}" dt="2022-09-23T08:21:38.785" v="250"/>
          <ac:spMkLst>
            <pc:docMk/>
            <pc:sldMk cId="922931812" sldId="258"/>
            <ac:spMk id="38" creationId="{817D949E-564D-4503-A64E-D22FA3232C29}"/>
          </ac:spMkLst>
        </pc:spChg>
        <pc:spChg chg="del">
          <ac:chgData name="Ricardo Thadeu" userId="593809b0333228fd" providerId="Windows Live" clId="Web-{8495DED7-B31E-47DE-849C-E25D364B123A}" dt="2022-09-23T08:21:38.785" v="250"/>
          <ac:spMkLst>
            <pc:docMk/>
            <pc:sldMk cId="922931812" sldId="258"/>
            <ac:spMk id="39" creationId="{92BE0106-0C20-465B-A1BE-0BAC2737B1AD}"/>
          </ac:spMkLst>
        </pc:spChg>
        <pc:spChg chg="del">
          <ac:chgData name="Ricardo Thadeu" userId="593809b0333228fd" providerId="Windows Live" clId="Web-{8495DED7-B31E-47DE-849C-E25D364B123A}" dt="2022-09-23T08:21:38.785" v="250"/>
          <ac:spMkLst>
            <pc:docMk/>
            <pc:sldMk cId="922931812" sldId="258"/>
            <ac:spMk id="40" creationId="{851808AB-2943-464C-A710-F2A18D869334}"/>
          </ac:spMkLst>
        </pc:spChg>
        <pc:spChg chg="add del">
          <ac:chgData name="Ricardo Thadeu" userId="593809b0333228fd" providerId="Windows Live" clId="Web-{8495DED7-B31E-47DE-849C-E25D364B123A}" dt="2022-09-23T08:25:14.542" v="503"/>
          <ac:spMkLst>
            <pc:docMk/>
            <pc:sldMk cId="922931812" sldId="258"/>
            <ac:spMk id="46" creationId="{04213918-F1EB-4BCE-BE23-F5E9851EE05C}"/>
          </ac:spMkLst>
        </pc:spChg>
        <pc:spChg chg="add del">
          <ac:chgData name="Ricardo Thadeu" userId="593809b0333228fd" providerId="Windows Live" clId="Web-{8495DED7-B31E-47DE-849C-E25D364B123A}" dt="2022-09-23T08:25:14.542" v="503"/>
          <ac:spMkLst>
            <pc:docMk/>
            <pc:sldMk cId="922931812" sldId="258"/>
            <ac:spMk id="48" creationId="{2062E862-C7F7-4CA1-B929-D0B75F5E9FB9}"/>
          </ac:spMkLst>
        </pc:spChg>
        <pc:spChg chg="add">
          <ac:chgData name="Ricardo Thadeu" userId="593809b0333228fd" providerId="Windows Live" clId="Web-{8495DED7-B31E-47DE-849C-E25D364B123A}" dt="2022-09-23T08:25:14.542" v="503"/>
          <ac:spMkLst>
            <pc:docMk/>
            <pc:sldMk cId="922931812" sldId="258"/>
            <ac:spMk id="53" creationId="{04213918-F1EB-4BCE-BE23-F5E9851EE05C}"/>
          </ac:spMkLst>
        </pc:spChg>
        <pc:spChg chg="add">
          <ac:chgData name="Ricardo Thadeu" userId="593809b0333228fd" providerId="Windows Live" clId="Web-{8495DED7-B31E-47DE-849C-E25D364B123A}" dt="2022-09-23T08:25:14.542" v="503"/>
          <ac:spMkLst>
            <pc:docMk/>
            <pc:sldMk cId="922931812" sldId="258"/>
            <ac:spMk id="55" creationId="{2062E862-C7F7-4CA1-B929-D0B75F5E9FB9}"/>
          </ac:spMkLst>
        </pc:spChg>
        <pc:graphicFrameChg chg="mod modGraphic">
          <ac:chgData name="Ricardo Thadeu" userId="593809b0333228fd" providerId="Windows Live" clId="Web-{8495DED7-B31E-47DE-849C-E25D364B123A}" dt="2022-09-23T08:25:14.542" v="503"/>
          <ac:graphicFrameMkLst>
            <pc:docMk/>
            <pc:sldMk cId="922931812" sldId="258"/>
            <ac:graphicFrameMk id="41" creationId="{984C144F-B916-9CDF-AA57-99BC983DBEBB}"/>
          </ac:graphicFrameMkLst>
        </pc:graphicFrameChg>
      </pc:sldChg>
      <pc:sldChg chg="modSp add replId">
        <pc:chgData name="Ricardo Thadeu" userId="593809b0333228fd" providerId="Windows Live" clId="Web-{8495DED7-B31E-47DE-849C-E25D364B123A}" dt="2022-09-23T08:36:53.994" v="718" actId="20577"/>
        <pc:sldMkLst>
          <pc:docMk/>
          <pc:sldMk cId="1767931017" sldId="259"/>
        </pc:sldMkLst>
        <pc:spChg chg="mod">
          <ac:chgData name="Ricardo Thadeu" userId="593809b0333228fd" providerId="Windows Live" clId="Web-{8495DED7-B31E-47DE-849C-E25D364B123A}" dt="2022-09-23T08:36:53.994" v="718" actId="20577"/>
          <ac:spMkLst>
            <pc:docMk/>
            <pc:sldMk cId="1767931017" sldId="259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8495DED7-B31E-47DE-849C-E25D364B123A}" dt="2022-09-23T08:36:30.853" v="716" actId="20577"/>
          <ac:graphicFrameMkLst>
            <pc:docMk/>
            <pc:sldMk cId="1767931017" sldId="259"/>
            <ac:graphicFrameMk id="41" creationId="{984C144F-B916-9CDF-AA57-99BC983DBEBB}"/>
          </ac:graphicFrameMkLst>
        </pc:graphicFrameChg>
      </pc:sldChg>
      <pc:sldChg chg="new del">
        <pc:chgData name="Ricardo Thadeu" userId="593809b0333228fd" providerId="Windows Live" clId="Web-{8495DED7-B31E-47DE-849C-E25D364B123A}" dt="2022-09-23T08:36:59.073" v="720"/>
        <pc:sldMkLst>
          <pc:docMk/>
          <pc:sldMk cId="1940272055" sldId="260"/>
        </pc:sldMkLst>
      </pc:sldChg>
      <pc:sldChg chg="addSp delSp modSp add replId">
        <pc:chgData name="Ricardo Thadeu" userId="593809b0333228fd" providerId="Windows Live" clId="Web-{8495DED7-B31E-47DE-849C-E25D364B123A}" dt="2022-09-23T08:42:20.241" v="778" actId="1076"/>
        <pc:sldMkLst>
          <pc:docMk/>
          <pc:sldMk cId="4221672457" sldId="260"/>
        </pc:sldMkLst>
        <pc:spChg chg="mod">
          <ac:chgData name="Ricardo Thadeu" userId="593809b0333228fd" providerId="Windows Live" clId="Web-{8495DED7-B31E-47DE-849C-E25D364B123A}" dt="2022-09-23T08:37:30.996" v="771" actId="20577"/>
          <ac:spMkLst>
            <pc:docMk/>
            <pc:sldMk cId="4221672457" sldId="260"/>
            <ac:spMk id="2" creationId="{5E58CD77-FC10-140A-A53D-B5AFAC2128E7}"/>
          </ac:spMkLst>
        </pc:spChg>
        <pc:spChg chg="add del mod">
          <ac:chgData name="Ricardo Thadeu" userId="593809b0333228fd" providerId="Windows Live" clId="Web-{8495DED7-B31E-47DE-849C-E25D364B123A}" dt="2022-09-23T08:41:56.756" v="776"/>
          <ac:spMkLst>
            <pc:docMk/>
            <pc:sldMk cId="4221672457" sldId="260"/>
            <ac:spMk id="13" creationId="{D68B9765-1AA7-863A-C268-950AD30F61BD}"/>
          </ac:spMkLst>
        </pc:spChg>
        <pc:graphicFrameChg chg="del">
          <ac:chgData name="Ricardo Thadeu" userId="593809b0333228fd" providerId="Windows Live" clId="Web-{8495DED7-B31E-47DE-849C-E25D364B123A}" dt="2022-09-23T08:37:39.183" v="772"/>
          <ac:graphicFrameMkLst>
            <pc:docMk/>
            <pc:sldMk cId="4221672457" sldId="260"/>
            <ac:graphicFrameMk id="41" creationId="{984C144F-B916-9CDF-AA57-99BC983DBEBB}"/>
          </ac:graphicFrameMkLst>
        </pc:graphicFrameChg>
        <pc:picChg chg="add mod ord">
          <ac:chgData name="Ricardo Thadeu" userId="593809b0333228fd" providerId="Windows Live" clId="Web-{8495DED7-B31E-47DE-849C-E25D364B123A}" dt="2022-09-23T08:42:20.241" v="778" actId="1076"/>
          <ac:picMkLst>
            <pc:docMk/>
            <pc:sldMk cId="4221672457" sldId="260"/>
            <ac:picMk id="14" creationId="{69056519-2CDF-7B4A-4267-615879D99FA9}"/>
          </ac:picMkLst>
        </pc:picChg>
      </pc:sldChg>
      <pc:sldChg chg="modSp add ord replId">
        <pc:chgData name="Ricardo Thadeu" userId="593809b0333228fd" providerId="Windows Live" clId="Web-{8495DED7-B31E-47DE-849C-E25D364B123A}" dt="2022-09-23T09:07:50.531" v="1101" actId="20577"/>
        <pc:sldMkLst>
          <pc:docMk/>
          <pc:sldMk cId="4043073248" sldId="261"/>
        </pc:sldMkLst>
        <pc:spChg chg="mod">
          <ac:chgData name="Ricardo Thadeu" userId="593809b0333228fd" providerId="Windows Live" clId="Web-{8495DED7-B31E-47DE-849C-E25D364B123A}" dt="2022-09-23T09:03:11.266" v="796" actId="20577"/>
          <ac:spMkLst>
            <pc:docMk/>
            <pc:sldMk cId="4043073248" sldId="261"/>
            <ac:spMk id="2" creationId="{5E58CD77-FC10-140A-A53D-B5AFAC2128E7}"/>
          </ac:spMkLst>
        </pc:spChg>
        <pc:graphicFrameChg chg="modGraphic">
          <ac:chgData name="Ricardo Thadeu" userId="593809b0333228fd" providerId="Windows Live" clId="Web-{8495DED7-B31E-47DE-849C-E25D364B123A}" dt="2022-09-23T09:07:50.531" v="1101" actId="20577"/>
          <ac:graphicFrameMkLst>
            <pc:docMk/>
            <pc:sldMk cId="4043073248" sldId="261"/>
            <ac:graphicFrameMk id="41" creationId="{984C144F-B916-9CDF-AA57-99BC983DBEBB}"/>
          </ac:graphicFrameMkLst>
        </pc:graphicFrameChg>
      </pc:sldChg>
      <pc:sldChg chg="addSp delSp modSp add ord replId">
        <pc:chgData name="Ricardo Thadeu" userId="593809b0333228fd" providerId="Windows Live" clId="Web-{8495DED7-B31E-47DE-849C-E25D364B123A}" dt="2022-09-23T09:10:01.634" v="1133" actId="14100"/>
        <pc:sldMkLst>
          <pc:docMk/>
          <pc:sldMk cId="4088337066" sldId="262"/>
        </pc:sldMkLst>
        <pc:spChg chg="mod">
          <ac:chgData name="Ricardo Thadeu" userId="593809b0333228fd" providerId="Windows Live" clId="Web-{8495DED7-B31E-47DE-849C-E25D364B123A}" dt="2022-09-23T09:08:13.860" v="1124" actId="20577"/>
          <ac:spMkLst>
            <pc:docMk/>
            <pc:sldMk cId="4088337066" sldId="262"/>
            <ac:spMk id="2" creationId="{5E58CD77-FC10-140A-A53D-B5AFAC2128E7}"/>
          </ac:spMkLst>
        </pc:spChg>
        <pc:spChg chg="add del mod">
          <ac:chgData name="Ricardo Thadeu" userId="593809b0333228fd" providerId="Windows Live" clId="Web-{8495DED7-B31E-47DE-849C-E25D364B123A}" dt="2022-09-23T09:09:29.539" v="1130"/>
          <ac:spMkLst>
            <pc:docMk/>
            <pc:sldMk cId="4088337066" sldId="262"/>
            <ac:spMk id="4" creationId="{BDAD8D98-38BC-873C-5F58-AA748482CABB}"/>
          </ac:spMkLst>
        </pc:spChg>
        <pc:picChg chg="add mod ord">
          <ac:chgData name="Ricardo Thadeu" userId="593809b0333228fd" providerId="Windows Live" clId="Web-{8495DED7-B31E-47DE-849C-E25D364B123A}" dt="2022-09-23T09:10:01.634" v="1133" actId="14100"/>
          <ac:picMkLst>
            <pc:docMk/>
            <pc:sldMk cId="4088337066" sldId="262"/>
            <ac:picMk id="5" creationId="{0F86F5E1-08A2-E874-0F7A-80AA448A1DB8}"/>
          </ac:picMkLst>
        </pc:picChg>
        <pc:picChg chg="del">
          <ac:chgData name="Ricardo Thadeu" userId="593809b0333228fd" providerId="Windows Live" clId="Web-{8495DED7-B31E-47DE-849C-E25D364B123A}" dt="2022-09-23T09:08:19.329" v="1125"/>
          <ac:picMkLst>
            <pc:docMk/>
            <pc:sldMk cId="4088337066" sldId="262"/>
            <ac:picMk id="14" creationId="{69056519-2CDF-7B4A-4267-615879D99FA9}"/>
          </ac:picMkLst>
        </pc:picChg>
      </pc:sldChg>
      <pc:sldChg chg="addSp delSp modSp add del replId">
        <pc:chgData name="Ricardo Thadeu" userId="593809b0333228fd" providerId="Windows Live" clId="Web-{8495DED7-B31E-47DE-849C-E25D364B123A}" dt="2022-09-23T09:17:29.017" v="1165"/>
        <pc:sldMkLst>
          <pc:docMk/>
          <pc:sldMk cId="2413428483" sldId="263"/>
        </pc:sldMkLst>
        <pc:spChg chg="mod">
          <ac:chgData name="Ricardo Thadeu" userId="593809b0333228fd" providerId="Windows Live" clId="Web-{8495DED7-B31E-47DE-849C-E25D364B123A}" dt="2022-09-23T09:15:06.152" v="1154" actId="20577"/>
          <ac:spMkLst>
            <pc:docMk/>
            <pc:sldMk cId="2413428483" sldId="263"/>
            <ac:spMk id="2" creationId="{5E58CD77-FC10-140A-A53D-B5AFAC2128E7}"/>
          </ac:spMkLst>
        </pc:spChg>
        <pc:spChg chg="add del mod">
          <ac:chgData name="Ricardo Thadeu" userId="593809b0333228fd" providerId="Windows Live" clId="Web-{8495DED7-B31E-47DE-849C-E25D364B123A}" dt="2022-09-23T09:16:19.186" v="1156"/>
          <ac:spMkLst>
            <pc:docMk/>
            <pc:sldMk cId="2413428483" sldId="263"/>
            <ac:spMk id="4" creationId="{95E1C338-263C-55A5-1C83-4DFEAFB51EBC}"/>
          </ac:spMkLst>
        </pc:spChg>
        <pc:spChg chg="add mod">
          <ac:chgData name="Ricardo Thadeu" userId="593809b0333228fd" providerId="Windows Live" clId="Web-{8495DED7-B31E-47DE-849C-E25D364B123A}" dt="2022-09-23T09:17:15.985" v="1164"/>
          <ac:spMkLst>
            <pc:docMk/>
            <pc:sldMk cId="2413428483" sldId="263"/>
            <ac:spMk id="8" creationId="{16D46F69-1A18-E72F-346D-D51B3ABD1954}"/>
          </ac:spMkLst>
        </pc:spChg>
        <pc:picChg chg="del">
          <ac:chgData name="Ricardo Thadeu" userId="593809b0333228fd" providerId="Windows Live" clId="Web-{8495DED7-B31E-47DE-849C-E25D364B123A}" dt="2022-09-23T09:16:10.936" v="1155"/>
          <ac:picMkLst>
            <pc:docMk/>
            <pc:sldMk cId="2413428483" sldId="263"/>
            <ac:picMk id="5" creationId="{0F86F5E1-08A2-E874-0F7A-80AA448A1DB8}"/>
          </ac:picMkLst>
        </pc:picChg>
        <pc:picChg chg="add del mod ord">
          <ac:chgData name="Ricardo Thadeu" userId="593809b0333228fd" providerId="Windows Live" clId="Web-{8495DED7-B31E-47DE-849C-E25D364B123A}" dt="2022-09-23T09:17:15.985" v="1164"/>
          <ac:picMkLst>
            <pc:docMk/>
            <pc:sldMk cId="2413428483" sldId="263"/>
            <ac:picMk id="6" creationId="{97CF70CF-4881-243E-B44D-03C84DA847EB}"/>
          </ac:picMkLst>
        </pc:picChg>
      </pc:sldChg>
      <pc:sldChg chg="modSp new">
        <pc:chgData name="Ricardo Thadeu" userId="593809b0333228fd" providerId="Windows Live" clId="Web-{8495DED7-B31E-47DE-849C-E25D364B123A}" dt="2022-09-23T09:18:34.503" v="1209" actId="20577"/>
        <pc:sldMkLst>
          <pc:docMk/>
          <pc:sldMk cId="3742898045" sldId="263"/>
        </pc:sldMkLst>
        <pc:spChg chg="mod">
          <ac:chgData name="Ricardo Thadeu" userId="593809b0333228fd" providerId="Windows Live" clId="Web-{8495DED7-B31E-47DE-849C-E25D364B123A}" dt="2022-09-23T09:18:34.503" v="1209" actId="20577"/>
          <ac:spMkLst>
            <pc:docMk/>
            <pc:sldMk cId="3742898045" sldId="263"/>
            <ac:spMk id="2" creationId="{C8BCFC99-C702-E3C3-2D39-DCDF28B6F0AA}"/>
          </ac:spMkLst>
        </pc:spChg>
      </pc:sldChg>
      <pc:sldChg chg="addSp modSp new">
        <pc:chgData name="Ricardo Thadeu" userId="593809b0333228fd" providerId="Windows Live" clId="Web-{8495DED7-B31E-47DE-849C-E25D364B123A}" dt="2022-09-23T09:19:36.974" v="1216" actId="14100"/>
        <pc:sldMkLst>
          <pc:docMk/>
          <pc:sldMk cId="635283911" sldId="264"/>
        </pc:sldMkLst>
        <pc:picChg chg="add mod">
          <ac:chgData name="Ricardo Thadeu" userId="593809b0333228fd" providerId="Windows Live" clId="Web-{8495DED7-B31E-47DE-849C-E25D364B123A}" dt="2022-09-23T09:19:36.974" v="1216" actId="14100"/>
          <ac:picMkLst>
            <pc:docMk/>
            <pc:sldMk cId="635283911" sldId="264"/>
            <ac:picMk id="2" creationId="{E01992EF-2BD3-A457-CD62-A943B28C16FD}"/>
          </ac:picMkLst>
        </pc:picChg>
      </pc:sldChg>
      <pc:sldChg chg="modSp add ord replId">
        <pc:chgData name="Ricardo Thadeu" userId="593809b0333228fd" providerId="Windows Live" clId="Web-{8495DED7-B31E-47DE-849C-E25D364B123A}" dt="2022-09-23T09:21:27.416" v="1249" actId="20577"/>
        <pc:sldMkLst>
          <pc:docMk/>
          <pc:sldMk cId="1477750053" sldId="265"/>
        </pc:sldMkLst>
        <pc:spChg chg="mod">
          <ac:chgData name="Ricardo Thadeu" userId="593809b0333228fd" providerId="Windows Live" clId="Web-{8495DED7-B31E-47DE-849C-E25D364B123A}" dt="2022-09-23T09:21:27.416" v="1249" actId="20577"/>
          <ac:spMkLst>
            <pc:docMk/>
            <pc:sldMk cId="1477750053" sldId="265"/>
            <ac:spMk id="2" creationId="{C8BCFC99-C702-E3C3-2D39-DCDF28B6F0AA}"/>
          </ac:spMkLst>
        </pc:spChg>
      </pc:sldChg>
      <pc:sldMasterChg chg="del delSldLayout">
        <pc:chgData name="Ricardo Thadeu" userId="593809b0333228fd" providerId="Windows Live" clId="Web-{8495DED7-B31E-47DE-849C-E25D364B123A}" dt="2022-09-23T08:03:23.057" v="13"/>
        <pc:sldMasterMkLst>
          <pc:docMk/>
          <pc:sldMasterMk cId="2675746937" sldId="2147483648"/>
        </pc:sldMasterMkLst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Ricardo Thadeu" userId="593809b0333228fd" providerId="Windows Live" clId="Web-{8495DED7-B31E-47DE-849C-E25D364B123A}" dt="2022-09-23T08:03:23.057" v="13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Ricardo Thadeu" userId="593809b0333228fd" providerId="Windows Live" clId="Web-{8495DED7-B31E-47DE-849C-E25D364B123A}" dt="2022-09-23T08:03:23.057" v="13"/>
        <pc:sldMasterMkLst>
          <pc:docMk/>
          <pc:sldMasterMk cId="506231502" sldId="2147483673"/>
        </pc:sldMasterMkLst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685009692" sldId="2147483662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3285132661" sldId="2147483663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3586282057" sldId="2147483664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2476859023" sldId="2147483665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3389886372" sldId="2147483666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511945227" sldId="2147483667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4242249765" sldId="2147483668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1974870786" sldId="2147483669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780107584" sldId="2147483670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2151964532" sldId="2147483671"/>
          </pc:sldLayoutMkLst>
        </pc:sldLayoutChg>
        <pc:sldLayoutChg chg="add">
          <pc:chgData name="Ricardo Thadeu" userId="593809b0333228fd" providerId="Windows Live" clId="Web-{8495DED7-B31E-47DE-849C-E25D364B123A}" dt="2022-09-23T08:03:23.057" v="13"/>
          <pc:sldLayoutMkLst>
            <pc:docMk/>
            <pc:sldMasterMk cId="506231502" sldId="2147483673"/>
            <pc:sldLayoutMk cId="4133376124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3D5B769-F086-4304-9BBD-8B5ADF979674}">
      <dgm:prSet/>
      <dgm:spPr/>
      <dgm:t>
        <a:bodyPr/>
        <a:lstStyle/>
        <a:p>
          <a:r>
            <a:rPr lang="pt-BR"/>
            <a:t>Proposta em 1997 por Hansen e Mladnovic</a:t>
          </a:r>
          <a:endParaRPr lang="en-US"/>
        </a:p>
      </dgm:t>
    </dgm:pt>
    <dgm:pt modelId="{AEF8BAAF-5179-4CBE-A054-B17088A3184C}" type="parTrans" cxnId="{38B7C98B-D23F-41F9-B92B-BE654FE5D0A4}">
      <dgm:prSet/>
      <dgm:spPr/>
      <dgm:t>
        <a:bodyPr/>
        <a:lstStyle/>
        <a:p>
          <a:endParaRPr lang="en-US"/>
        </a:p>
      </dgm:t>
    </dgm:pt>
    <dgm:pt modelId="{8F6D3127-FB4C-41BC-B1ED-1B62936971BB}" type="sibTrans" cxnId="{38B7C98B-D23F-41F9-B92B-BE654FE5D0A4}">
      <dgm:prSet/>
      <dgm:spPr/>
      <dgm:t>
        <a:bodyPr/>
        <a:lstStyle/>
        <a:p>
          <a:endParaRPr lang="en-US"/>
        </a:p>
      </dgm:t>
    </dgm:pt>
    <dgm:pt modelId="{2DED4E26-9E68-403C-8407-487F22DD849D}">
      <dgm:prSet/>
      <dgm:spPr/>
      <dgm:t>
        <a:bodyPr/>
        <a:lstStyle/>
        <a:p>
          <a:r>
            <a:rPr lang="pt-BR"/>
            <a:t>Metaheurística que explora o espaço de soluções por meio de trocas sistemáticas de estruturas de vizinhança.</a:t>
          </a:r>
          <a:endParaRPr lang="en-US"/>
        </a:p>
      </dgm:t>
    </dgm:pt>
    <dgm:pt modelId="{FA73FA25-ED71-4F77-946F-63762EAFD9B7}" type="parTrans" cxnId="{537F3007-51C7-4940-A5C7-6F81442176E7}">
      <dgm:prSet/>
      <dgm:spPr/>
      <dgm:t>
        <a:bodyPr/>
        <a:lstStyle/>
        <a:p>
          <a:endParaRPr lang="en-US"/>
        </a:p>
      </dgm:t>
    </dgm:pt>
    <dgm:pt modelId="{53F532CB-2CCC-407A-91C8-D8EE8296672A}" type="sibTrans" cxnId="{537F3007-51C7-4940-A5C7-6F81442176E7}">
      <dgm:prSet/>
      <dgm:spPr/>
      <dgm:t>
        <a:bodyPr/>
        <a:lstStyle/>
        <a:p>
          <a:endParaRPr lang="en-US"/>
        </a:p>
      </dgm:t>
    </dgm:pt>
    <dgm:pt modelId="{B4D6721C-FC68-4833-A06B-ABA1BE711367}">
      <dgm:prSet/>
      <dgm:spPr/>
      <dgm:t>
        <a:bodyPr/>
        <a:lstStyle/>
        <a:p>
          <a:r>
            <a:rPr lang="pt-BR"/>
            <a:t>Explora vizinhanças cada vez mais distantes da solução atual.</a:t>
          </a:r>
          <a:endParaRPr lang="en-US"/>
        </a:p>
      </dgm:t>
    </dgm:pt>
    <dgm:pt modelId="{69C6BF8B-5918-4310-9838-87CC0788BCBA}" type="parTrans" cxnId="{AD3E91BA-66D7-4F7D-A77D-3CA40383333D}">
      <dgm:prSet/>
      <dgm:spPr/>
      <dgm:t>
        <a:bodyPr/>
        <a:lstStyle/>
        <a:p>
          <a:endParaRPr lang="en-US"/>
        </a:p>
      </dgm:t>
    </dgm:pt>
    <dgm:pt modelId="{AB4F3228-238C-4647-8498-41116FCE537D}" type="sibTrans" cxnId="{AD3E91BA-66D7-4F7D-A77D-3CA40383333D}">
      <dgm:prSet/>
      <dgm:spPr/>
      <dgm:t>
        <a:bodyPr/>
        <a:lstStyle/>
        <a:p>
          <a:endParaRPr lang="en-US"/>
        </a:p>
      </dgm:t>
    </dgm:pt>
    <dgm:pt modelId="{FACD3513-308C-430E-AD99-598AD2A58087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0AA61543-C1B7-4EC6-ACEC-46DB5141537D}" type="pres">
      <dgm:prSet presAssocID="{C3D5B769-F086-4304-9BBD-8B5ADF979674}" presName="thickLine" presStyleLbl="alignNode1" presStyleIdx="0" presStyleCnt="3"/>
      <dgm:spPr/>
    </dgm:pt>
    <dgm:pt modelId="{9F2CDAB5-0A84-40D7-A796-BD4168F3F690}" type="pres">
      <dgm:prSet presAssocID="{C3D5B769-F086-4304-9BBD-8B5ADF979674}" presName="horz1" presStyleCnt="0"/>
      <dgm:spPr/>
    </dgm:pt>
    <dgm:pt modelId="{11436970-B665-479F-A66A-1DB45411D96F}" type="pres">
      <dgm:prSet presAssocID="{C3D5B769-F086-4304-9BBD-8B5ADF979674}" presName="tx1" presStyleLbl="revTx" presStyleIdx="0" presStyleCnt="3"/>
      <dgm:spPr/>
    </dgm:pt>
    <dgm:pt modelId="{E3D9BE1F-F4EE-4901-B2E0-6EE801F17EA6}" type="pres">
      <dgm:prSet presAssocID="{C3D5B769-F086-4304-9BBD-8B5ADF979674}" presName="vert1" presStyleCnt="0"/>
      <dgm:spPr/>
    </dgm:pt>
    <dgm:pt modelId="{EF8F300A-7F8D-47E0-8243-1FB5D9BB581D}" type="pres">
      <dgm:prSet presAssocID="{2DED4E26-9E68-403C-8407-487F22DD849D}" presName="thickLine" presStyleLbl="alignNode1" presStyleIdx="1" presStyleCnt="3"/>
      <dgm:spPr/>
    </dgm:pt>
    <dgm:pt modelId="{DC97A9B9-D381-4C64-B7DE-20D6E645DA73}" type="pres">
      <dgm:prSet presAssocID="{2DED4E26-9E68-403C-8407-487F22DD849D}" presName="horz1" presStyleCnt="0"/>
      <dgm:spPr/>
    </dgm:pt>
    <dgm:pt modelId="{55CAB506-7DB3-4597-BB29-604EA7AC4517}" type="pres">
      <dgm:prSet presAssocID="{2DED4E26-9E68-403C-8407-487F22DD849D}" presName="tx1" presStyleLbl="revTx" presStyleIdx="1" presStyleCnt="3"/>
      <dgm:spPr/>
    </dgm:pt>
    <dgm:pt modelId="{33C5AE2F-0EFA-456D-951E-E3EAD1AAB508}" type="pres">
      <dgm:prSet presAssocID="{2DED4E26-9E68-403C-8407-487F22DD849D}" presName="vert1" presStyleCnt="0"/>
      <dgm:spPr/>
    </dgm:pt>
    <dgm:pt modelId="{B1A8ECAB-87E6-49F7-A6DC-30D9539F8C87}" type="pres">
      <dgm:prSet presAssocID="{B4D6721C-FC68-4833-A06B-ABA1BE711367}" presName="thickLine" presStyleLbl="alignNode1" presStyleIdx="2" presStyleCnt="3"/>
      <dgm:spPr/>
    </dgm:pt>
    <dgm:pt modelId="{4B69B219-09E4-4A76-8B1D-020D76B910DB}" type="pres">
      <dgm:prSet presAssocID="{B4D6721C-FC68-4833-A06B-ABA1BE711367}" presName="horz1" presStyleCnt="0"/>
      <dgm:spPr/>
    </dgm:pt>
    <dgm:pt modelId="{4A89EAFB-59B1-4728-94F5-2164C63866F3}" type="pres">
      <dgm:prSet presAssocID="{B4D6721C-FC68-4833-A06B-ABA1BE711367}" presName="tx1" presStyleLbl="revTx" presStyleIdx="2" presStyleCnt="3"/>
      <dgm:spPr/>
    </dgm:pt>
    <dgm:pt modelId="{E066D71B-C055-4E00-95E0-7A87494CD0D2}" type="pres">
      <dgm:prSet presAssocID="{B4D6721C-FC68-4833-A06B-ABA1BE711367}" presName="vert1" presStyleCnt="0"/>
      <dgm:spPr/>
    </dgm:pt>
  </dgm:ptLst>
  <dgm:cxnLst>
    <dgm:cxn modelId="{34B2C106-ECC0-43E5-AABF-8D42D2F24B26}" type="presOf" srcId="{B4D6721C-FC68-4833-A06B-ABA1BE711367}" destId="{4A89EAFB-59B1-4728-94F5-2164C63866F3}" srcOrd="0" destOrd="0" presId="urn:microsoft.com/office/officeart/2008/layout/LinedList"/>
    <dgm:cxn modelId="{537F3007-51C7-4940-A5C7-6F81442176E7}" srcId="{7FD7519C-7861-4DB7-92AC-0498A7D62424}" destId="{2DED4E26-9E68-403C-8407-487F22DD849D}" srcOrd="1" destOrd="0" parTransId="{FA73FA25-ED71-4F77-946F-63762EAFD9B7}" sibTransId="{53F532CB-2CCC-407A-91C8-D8EE8296672A}"/>
    <dgm:cxn modelId="{E59FB126-5652-4AF2-97B8-1A54C66F0B65}" type="presOf" srcId="{7FD7519C-7861-4DB7-92AC-0498A7D62424}" destId="{FACD3513-308C-430E-AD99-598AD2A58087}" srcOrd="0" destOrd="0" presId="urn:microsoft.com/office/officeart/2008/layout/LinedList"/>
    <dgm:cxn modelId="{410EBD5F-4FA4-4C05-9679-D62A57502C6C}" type="presOf" srcId="{2DED4E26-9E68-403C-8407-487F22DD849D}" destId="{55CAB506-7DB3-4597-BB29-604EA7AC4517}" srcOrd="0" destOrd="0" presId="urn:microsoft.com/office/officeart/2008/layout/LinedList"/>
    <dgm:cxn modelId="{38B7C98B-D23F-41F9-B92B-BE654FE5D0A4}" srcId="{7FD7519C-7861-4DB7-92AC-0498A7D62424}" destId="{C3D5B769-F086-4304-9BBD-8B5ADF979674}" srcOrd="0" destOrd="0" parTransId="{AEF8BAAF-5179-4CBE-A054-B17088A3184C}" sibTransId="{8F6D3127-FB4C-41BC-B1ED-1B62936971BB}"/>
    <dgm:cxn modelId="{AD3E91BA-66D7-4F7D-A77D-3CA40383333D}" srcId="{7FD7519C-7861-4DB7-92AC-0498A7D62424}" destId="{B4D6721C-FC68-4833-A06B-ABA1BE711367}" srcOrd="2" destOrd="0" parTransId="{69C6BF8B-5918-4310-9838-87CC0788BCBA}" sibTransId="{AB4F3228-238C-4647-8498-41116FCE537D}"/>
    <dgm:cxn modelId="{488AF4C3-4A1B-43D8-A861-B8CB17AC6D4C}" type="presOf" srcId="{C3D5B769-F086-4304-9BBD-8B5ADF979674}" destId="{11436970-B665-479F-A66A-1DB45411D96F}" srcOrd="0" destOrd="0" presId="urn:microsoft.com/office/officeart/2008/layout/LinedList"/>
    <dgm:cxn modelId="{9C0A01CF-1FE2-45D1-8975-635E39346F74}" type="presParOf" srcId="{FACD3513-308C-430E-AD99-598AD2A58087}" destId="{0AA61543-C1B7-4EC6-ACEC-46DB5141537D}" srcOrd="0" destOrd="0" presId="urn:microsoft.com/office/officeart/2008/layout/LinedList"/>
    <dgm:cxn modelId="{82282E70-1884-464D-9AE3-224E7B90448C}" type="presParOf" srcId="{FACD3513-308C-430E-AD99-598AD2A58087}" destId="{9F2CDAB5-0A84-40D7-A796-BD4168F3F690}" srcOrd="1" destOrd="0" presId="urn:microsoft.com/office/officeart/2008/layout/LinedList"/>
    <dgm:cxn modelId="{A3B333DA-BA25-45BB-9D5C-1FA4583BF492}" type="presParOf" srcId="{9F2CDAB5-0A84-40D7-A796-BD4168F3F690}" destId="{11436970-B665-479F-A66A-1DB45411D96F}" srcOrd="0" destOrd="0" presId="urn:microsoft.com/office/officeart/2008/layout/LinedList"/>
    <dgm:cxn modelId="{F57EF9FE-532E-44A8-8321-341782F156ED}" type="presParOf" srcId="{9F2CDAB5-0A84-40D7-A796-BD4168F3F690}" destId="{E3D9BE1F-F4EE-4901-B2E0-6EE801F17EA6}" srcOrd="1" destOrd="0" presId="urn:microsoft.com/office/officeart/2008/layout/LinedList"/>
    <dgm:cxn modelId="{67A792DC-2D12-41A7-B990-110CF857CDC9}" type="presParOf" srcId="{FACD3513-308C-430E-AD99-598AD2A58087}" destId="{EF8F300A-7F8D-47E0-8243-1FB5D9BB581D}" srcOrd="2" destOrd="0" presId="urn:microsoft.com/office/officeart/2008/layout/LinedList"/>
    <dgm:cxn modelId="{76FF7A59-5FD6-45BC-AD36-90486B986189}" type="presParOf" srcId="{FACD3513-308C-430E-AD99-598AD2A58087}" destId="{DC97A9B9-D381-4C64-B7DE-20D6E645DA73}" srcOrd="3" destOrd="0" presId="urn:microsoft.com/office/officeart/2008/layout/LinedList"/>
    <dgm:cxn modelId="{7F0A6512-DC17-4532-9724-CFD3AA462212}" type="presParOf" srcId="{DC97A9B9-D381-4C64-B7DE-20D6E645DA73}" destId="{55CAB506-7DB3-4597-BB29-604EA7AC4517}" srcOrd="0" destOrd="0" presId="urn:microsoft.com/office/officeart/2008/layout/LinedList"/>
    <dgm:cxn modelId="{92D5A355-89CE-412D-9122-52F927176E99}" type="presParOf" srcId="{DC97A9B9-D381-4C64-B7DE-20D6E645DA73}" destId="{33C5AE2F-0EFA-456D-951E-E3EAD1AAB508}" srcOrd="1" destOrd="0" presId="urn:microsoft.com/office/officeart/2008/layout/LinedList"/>
    <dgm:cxn modelId="{92140375-9B10-4695-909E-9AE5B4F3F97E}" type="presParOf" srcId="{FACD3513-308C-430E-AD99-598AD2A58087}" destId="{B1A8ECAB-87E6-49F7-A6DC-30D9539F8C87}" srcOrd="4" destOrd="0" presId="urn:microsoft.com/office/officeart/2008/layout/LinedList"/>
    <dgm:cxn modelId="{3F18F228-6B0A-4763-838C-CD9C35C2A644}" type="presParOf" srcId="{FACD3513-308C-430E-AD99-598AD2A58087}" destId="{4B69B219-09E4-4A76-8B1D-020D76B910DB}" srcOrd="5" destOrd="0" presId="urn:microsoft.com/office/officeart/2008/layout/LinedList"/>
    <dgm:cxn modelId="{52DC8E7C-2DA4-40A9-B141-AA5E95B6006F}" type="presParOf" srcId="{4B69B219-09E4-4A76-8B1D-020D76B910DB}" destId="{4A89EAFB-59B1-4728-94F5-2164C63866F3}" srcOrd="0" destOrd="0" presId="urn:microsoft.com/office/officeart/2008/layout/LinedList"/>
    <dgm:cxn modelId="{00D6B50E-3F8B-4061-A7A1-8EB421ECDDA8}" type="presParOf" srcId="{4B69B219-09E4-4A76-8B1D-020D76B910DB}" destId="{E066D71B-C055-4E00-95E0-7A87494CD0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792C38-3E64-444B-864D-024B85D220A7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Inicialmente, toma-se a aula ainda não alocada da turma com maior demanda e constrói-se uma lista restrita de candidatos (LRC) das salas vagas nos horários da aula, ordenadas pela capacidade.</a:t>
          </a:r>
        </a:p>
      </dgm:t>
    </dgm:pt>
    <dgm:pt modelId="{9727CDE3-310D-4CDC-A50B-E7E4435A2BB1}" type="parTrans" cxnId="{24F2354D-9784-4144-B658-D179ABCB051F}">
      <dgm:prSet/>
      <dgm:spPr/>
    </dgm:pt>
    <dgm:pt modelId="{2E098685-FFE2-45E2-BDA8-BD29D3FCFBBE}" type="sibTrans" cxnId="{24F2354D-9784-4144-B658-D179ABCB051F}">
      <dgm:prSet/>
      <dgm:spPr/>
    </dgm:pt>
    <dgm:pt modelId="{EF2912C3-F1E1-4C1C-A8D0-132E846C6897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A seguir, uma dessas salas é escolhida aleatoriamente para receber a aula. Esse procedimento continua até que todas as aulas sejam alocadas.</a:t>
          </a:r>
        </a:p>
      </dgm:t>
    </dgm:pt>
    <dgm:pt modelId="{3F5C2DFC-B45B-41FC-B1C2-C20022B43668}" type="parTrans" cxnId="{E5D70773-FAC4-4A18-A4FC-5074CCA5BBDA}">
      <dgm:prSet/>
      <dgm:spPr/>
    </dgm:pt>
    <dgm:pt modelId="{1BD24152-6543-49F7-993B-6A9CBFCEB34B}" type="sibTrans" cxnId="{E5D70773-FAC4-4A18-A4FC-5074CCA5BBDA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931F13BC-68DA-4B3B-8F34-A0D3679E081B}" type="pres">
      <dgm:prSet presAssocID="{54792C38-3E64-444B-864D-024B85D220A7}" presName="thickLine" presStyleLbl="alignNode1" presStyleIdx="0" presStyleCnt="2"/>
      <dgm:spPr/>
    </dgm:pt>
    <dgm:pt modelId="{4028FF11-CE60-4A4A-94E6-0923402EE2B3}" type="pres">
      <dgm:prSet presAssocID="{54792C38-3E64-444B-864D-024B85D220A7}" presName="horz1" presStyleCnt="0"/>
      <dgm:spPr/>
    </dgm:pt>
    <dgm:pt modelId="{2FC3D9C6-49C9-4AF7-9378-2DFDAB38FFEF}" type="pres">
      <dgm:prSet presAssocID="{54792C38-3E64-444B-864D-024B85D220A7}" presName="tx1" presStyleLbl="revTx" presStyleIdx="0" presStyleCnt="2"/>
      <dgm:spPr/>
    </dgm:pt>
    <dgm:pt modelId="{7E7C6EE5-07A9-49DD-B254-222ACE443718}" type="pres">
      <dgm:prSet presAssocID="{54792C38-3E64-444B-864D-024B85D220A7}" presName="vert1" presStyleCnt="0"/>
      <dgm:spPr/>
    </dgm:pt>
    <dgm:pt modelId="{9F23CEC8-4B1B-4538-86D2-8E2EA99E3DC4}" type="pres">
      <dgm:prSet presAssocID="{EF2912C3-F1E1-4C1C-A8D0-132E846C6897}" presName="thickLine" presStyleLbl="alignNode1" presStyleIdx="1" presStyleCnt="2"/>
      <dgm:spPr/>
    </dgm:pt>
    <dgm:pt modelId="{778CE948-039D-4EA1-B169-348928792425}" type="pres">
      <dgm:prSet presAssocID="{EF2912C3-F1E1-4C1C-A8D0-132E846C6897}" presName="horz1" presStyleCnt="0"/>
      <dgm:spPr/>
    </dgm:pt>
    <dgm:pt modelId="{E6289B46-1C1B-4822-95EC-AAB6EF9C44A4}" type="pres">
      <dgm:prSet presAssocID="{EF2912C3-F1E1-4C1C-A8D0-132E846C6897}" presName="tx1" presStyleLbl="revTx" presStyleIdx="1" presStyleCnt="2"/>
      <dgm:spPr/>
    </dgm:pt>
    <dgm:pt modelId="{76327F24-4987-403A-B025-BFE2145FE5EF}" type="pres">
      <dgm:prSet presAssocID="{EF2912C3-F1E1-4C1C-A8D0-132E846C6897}" presName="vert1" presStyleCnt="0"/>
      <dgm:spPr/>
    </dgm:pt>
  </dgm:ptLst>
  <dgm:cxnLst>
    <dgm:cxn modelId="{8D1EB606-9D1D-40A4-9A5E-8AE117B46D6C}" type="presOf" srcId="{54792C38-3E64-444B-864D-024B85D220A7}" destId="{2FC3D9C6-49C9-4AF7-9378-2DFDAB38FFEF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DA46354D-DFFF-486C-994E-BC5AFC3EB2A0}" type="presOf" srcId="{EF2912C3-F1E1-4C1C-A8D0-132E846C6897}" destId="{E6289B46-1C1B-4822-95EC-AAB6EF9C44A4}" srcOrd="0" destOrd="0" presId="urn:microsoft.com/office/officeart/2008/layout/LinedList"/>
    <dgm:cxn modelId="{24F2354D-9784-4144-B658-D179ABCB051F}" srcId="{7FD7519C-7861-4DB7-92AC-0498A7D62424}" destId="{54792C38-3E64-444B-864D-024B85D220A7}" srcOrd="0" destOrd="0" parTransId="{9727CDE3-310D-4CDC-A50B-E7E4435A2BB1}" sibTransId="{2E098685-FFE2-45E2-BDA8-BD29D3FCFBBE}"/>
    <dgm:cxn modelId="{E5D70773-FAC4-4A18-A4FC-5074CCA5BBDA}" srcId="{7FD7519C-7861-4DB7-92AC-0498A7D62424}" destId="{EF2912C3-F1E1-4C1C-A8D0-132E846C6897}" srcOrd="1" destOrd="0" parTransId="{3F5C2DFC-B45B-41FC-B1C2-C20022B43668}" sibTransId="{1BD24152-6543-49F7-993B-6A9CBFCEB34B}"/>
    <dgm:cxn modelId="{7CAF1F04-DB3B-4136-93BF-3AD0C2022D16}" type="presParOf" srcId="{7D91306C-6009-4B48-A0C0-2C1F3D7A38E2}" destId="{931F13BC-68DA-4B3B-8F34-A0D3679E081B}" srcOrd="0" destOrd="0" presId="urn:microsoft.com/office/officeart/2008/layout/LinedList"/>
    <dgm:cxn modelId="{AF0ED51D-52EF-4457-91A1-DFBBC358EFB3}" type="presParOf" srcId="{7D91306C-6009-4B48-A0C0-2C1F3D7A38E2}" destId="{4028FF11-CE60-4A4A-94E6-0923402EE2B3}" srcOrd="1" destOrd="0" presId="urn:microsoft.com/office/officeart/2008/layout/LinedList"/>
    <dgm:cxn modelId="{78478A81-E252-40BB-9F21-3689F7E75E78}" type="presParOf" srcId="{4028FF11-CE60-4A4A-94E6-0923402EE2B3}" destId="{2FC3D9C6-49C9-4AF7-9378-2DFDAB38FFEF}" srcOrd="0" destOrd="0" presId="urn:microsoft.com/office/officeart/2008/layout/LinedList"/>
    <dgm:cxn modelId="{823FB85A-76EF-4957-997B-5ACE418D9EA4}" type="presParOf" srcId="{4028FF11-CE60-4A4A-94E6-0923402EE2B3}" destId="{7E7C6EE5-07A9-49DD-B254-222ACE443718}" srcOrd="1" destOrd="0" presId="urn:microsoft.com/office/officeart/2008/layout/LinedList"/>
    <dgm:cxn modelId="{2B46ACEF-4C80-410D-973D-01E3F66AD918}" type="presParOf" srcId="{7D91306C-6009-4B48-A0C0-2C1F3D7A38E2}" destId="{9F23CEC8-4B1B-4538-86D2-8E2EA99E3DC4}" srcOrd="2" destOrd="0" presId="urn:microsoft.com/office/officeart/2008/layout/LinedList"/>
    <dgm:cxn modelId="{93F9ECA4-551F-41F5-A830-C888E90A6F6D}" type="presParOf" srcId="{7D91306C-6009-4B48-A0C0-2C1F3D7A38E2}" destId="{778CE948-039D-4EA1-B169-348928792425}" srcOrd="3" destOrd="0" presId="urn:microsoft.com/office/officeart/2008/layout/LinedList"/>
    <dgm:cxn modelId="{E66A5104-E55D-4058-81AC-5C14C2C5CC65}" type="presParOf" srcId="{778CE948-039D-4EA1-B169-348928792425}" destId="{E6289B46-1C1B-4822-95EC-AAB6EF9C44A4}" srcOrd="0" destOrd="0" presId="urn:microsoft.com/office/officeart/2008/layout/LinedList"/>
    <dgm:cxn modelId="{7B1BD163-B99D-4856-86E6-7C1B0109820A}" type="presParOf" srcId="{778CE948-039D-4EA1-B169-348928792425}" destId="{76327F24-4987-403A-B025-BFE2145FE5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2912C3-F1E1-4C1C-A8D0-132E846C6897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Foram analisadas duas variantes do VNS:</a:t>
          </a:r>
        </a:p>
      </dgm:t>
    </dgm:pt>
    <dgm:pt modelId="{3F5C2DFC-B45B-41FC-B1C2-C20022B43668}" type="parTrans" cxnId="{E5D70773-FAC4-4A18-A4FC-5074CCA5BBDA}">
      <dgm:prSet/>
      <dgm:spPr/>
    </dgm:pt>
    <dgm:pt modelId="{1BD24152-6543-49F7-993B-6A9CBFCEB34B}" type="sibTrans" cxnId="{E5D70773-FAC4-4A18-A4FC-5074CCA5BBDA}">
      <dgm:prSet/>
      <dgm:spPr/>
    </dgm:pt>
    <dgm:pt modelId="{0D51437C-22C4-4D5E-B9D1-F7B975D011F4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GVNS (VNS+VND)</a:t>
          </a:r>
        </a:p>
      </dgm:t>
    </dgm:pt>
    <dgm:pt modelId="{C249B470-B996-4458-866A-598322D968A2}" type="parTrans" cxnId="{C931905C-B57D-4232-9A97-05B4BBE0DDC9}">
      <dgm:prSet/>
      <dgm:spPr/>
    </dgm:pt>
    <dgm:pt modelId="{15D4B960-F067-4A33-84E4-FB87856FB3F7}" type="sibTrans" cxnId="{C931905C-B57D-4232-9A97-05B4BBE0DDC9}">
      <dgm:prSet/>
      <dgm:spPr/>
    </dgm:pt>
    <dgm:pt modelId="{99AC44BD-1B1D-4379-9A63-1D0B41A66060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VNS+MV, na qual a busca local consiste em determinar o melhor vizinho da solução corrente usando a estrutura corrente de vizinhança</a:t>
          </a:r>
        </a:p>
      </dgm:t>
    </dgm:pt>
    <dgm:pt modelId="{299D9D26-DB06-47C7-9017-67AE3CA920D8}" type="parTrans" cxnId="{DC119FEC-D16B-425B-836F-AF0090F04C34}">
      <dgm:prSet/>
      <dgm:spPr/>
    </dgm:pt>
    <dgm:pt modelId="{82064FBC-5F49-4B85-A147-3593F7B6ECAF}" type="sibTrans" cxnId="{DC119FEC-D16B-425B-836F-AF0090F04C34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9F23CEC8-4B1B-4538-86D2-8E2EA99E3DC4}" type="pres">
      <dgm:prSet presAssocID="{EF2912C3-F1E1-4C1C-A8D0-132E846C6897}" presName="thickLine" presStyleLbl="alignNode1" presStyleIdx="0" presStyleCnt="3"/>
      <dgm:spPr/>
    </dgm:pt>
    <dgm:pt modelId="{778CE948-039D-4EA1-B169-348928792425}" type="pres">
      <dgm:prSet presAssocID="{EF2912C3-F1E1-4C1C-A8D0-132E846C6897}" presName="horz1" presStyleCnt="0"/>
      <dgm:spPr/>
    </dgm:pt>
    <dgm:pt modelId="{E6289B46-1C1B-4822-95EC-AAB6EF9C44A4}" type="pres">
      <dgm:prSet presAssocID="{EF2912C3-F1E1-4C1C-A8D0-132E846C6897}" presName="tx1" presStyleLbl="revTx" presStyleIdx="0" presStyleCnt="3"/>
      <dgm:spPr/>
    </dgm:pt>
    <dgm:pt modelId="{76327F24-4987-403A-B025-BFE2145FE5EF}" type="pres">
      <dgm:prSet presAssocID="{EF2912C3-F1E1-4C1C-A8D0-132E846C6897}" presName="vert1" presStyleCnt="0"/>
      <dgm:spPr/>
    </dgm:pt>
    <dgm:pt modelId="{4C3C2108-BB72-4C26-92C2-31FDE0341F53}" type="pres">
      <dgm:prSet presAssocID="{0D51437C-22C4-4D5E-B9D1-F7B975D011F4}" presName="thickLine" presStyleLbl="alignNode1" presStyleIdx="1" presStyleCnt="3"/>
      <dgm:spPr/>
    </dgm:pt>
    <dgm:pt modelId="{8A17B4E8-9A10-488A-B0B7-03656005CB87}" type="pres">
      <dgm:prSet presAssocID="{0D51437C-22C4-4D5E-B9D1-F7B975D011F4}" presName="horz1" presStyleCnt="0"/>
      <dgm:spPr/>
    </dgm:pt>
    <dgm:pt modelId="{F7D350B9-8E58-4E2E-BDE7-B7935FD5E621}" type="pres">
      <dgm:prSet presAssocID="{0D51437C-22C4-4D5E-B9D1-F7B975D011F4}" presName="tx1" presStyleLbl="revTx" presStyleIdx="1" presStyleCnt="3"/>
      <dgm:spPr/>
    </dgm:pt>
    <dgm:pt modelId="{6455877A-52BB-42CB-A3D0-AA341D52E795}" type="pres">
      <dgm:prSet presAssocID="{0D51437C-22C4-4D5E-B9D1-F7B975D011F4}" presName="vert1" presStyleCnt="0"/>
      <dgm:spPr/>
    </dgm:pt>
    <dgm:pt modelId="{47AEFACD-71EC-4B75-BCEA-1BDF861508BB}" type="pres">
      <dgm:prSet presAssocID="{99AC44BD-1B1D-4379-9A63-1D0B41A66060}" presName="thickLine" presStyleLbl="alignNode1" presStyleIdx="2" presStyleCnt="3"/>
      <dgm:spPr/>
    </dgm:pt>
    <dgm:pt modelId="{F3C85F94-3908-4D9B-9C3B-76F2BE693222}" type="pres">
      <dgm:prSet presAssocID="{99AC44BD-1B1D-4379-9A63-1D0B41A66060}" presName="horz1" presStyleCnt="0"/>
      <dgm:spPr/>
    </dgm:pt>
    <dgm:pt modelId="{05C88281-94ED-4C7D-97E2-1D2C8B0A0A96}" type="pres">
      <dgm:prSet presAssocID="{99AC44BD-1B1D-4379-9A63-1D0B41A66060}" presName="tx1" presStyleLbl="revTx" presStyleIdx="2" presStyleCnt="3"/>
      <dgm:spPr/>
    </dgm:pt>
    <dgm:pt modelId="{AAFC618D-4605-4F5E-80DD-C6C823666059}" type="pres">
      <dgm:prSet presAssocID="{99AC44BD-1B1D-4379-9A63-1D0B41A66060}" presName="vert1" presStyleCnt="0"/>
      <dgm:spPr/>
    </dgm:pt>
  </dgm:ptLst>
  <dgm:cxnLst>
    <dgm:cxn modelId="{C931905C-B57D-4232-9A97-05B4BBE0DDC9}" srcId="{7FD7519C-7861-4DB7-92AC-0498A7D62424}" destId="{0D51437C-22C4-4D5E-B9D1-F7B975D011F4}" srcOrd="1" destOrd="0" parTransId="{C249B470-B996-4458-866A-598322D968A2}" sibTransId="{15D4B960-F067-4A33-84E4-FB87856FB3F7}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E5D70773-FAC4-4A18-A4FC-5074CCA5BBDA}" srcId="{7FD7519C-7861-4DB7-92AC-0498A7D62424}" destId="{EF2912C3-F1E1-4C1C-A8D0-132E846C6897}" srcOrd="0" destOrd="0" parTransId="{3F5C2DFC-B45B-41FC-B1C2-C20022B43668}" sibTransId="{1BD24152-6543-49F7-993B-6A9CBFCEB34B}"/>
    <dgm:cxn modelId="{246EF177-580B-4956-9D59-E07AA5CC0AFD}" type="presOf" srcId="{EF2912C3-F1E1-4C1C-A8D0-132E846C6897}" destId="{E6289B46-1C1B-4822-95EC-AAB6EF9C44A4}" srcOrd="0" destOrd="0" presId="urn:microsoft.com/office/officeart/2008/layout/LinedList"/>
    <dgm:cxn modelId="{48578E88-D011-4742-8776-23AE10275500}" type="presOf" srcId="{0D51437C-22C4-4D5E-B9D1-F7B975D011F4}" destId="{F7D350B9-8E58-4E2E-BDE7-B7935FD5E621}" srcOrd="0" destOrd="0" presId="urn:microsoft.com/office/officeart/2008/layout/LinedList"/>
    <dgm:cxn modelId="{4FDAA6C1-9B45-4E06-9E90-1DB0A7F317F6}" type="presOf" srcId="{99AC44BD-1B1D-4379-9A63-1D0B41A66060}" destId="{05C88281-94ED-4C7D-97E2-1D2C8B0A0A96}" srcOrd="0" destOrd="0" presId="urn:microsoft.com/office/officeart/2008/layout/LinedList"/>
    <dgm:cxn modelId="{DC119FEC-D16B-425B-836F-AF0090F04C34}" srcId="{7FD7519C-7861-4DB7-92AC-0498A7D62424}" destId="{99AC44BD-1B1D-4379-9A63-1D0B41A66060}" srcOrd="2" destOrd="0" parTransId="{299D9D26-DB06-47C7-9017-67AE3CA920D8}" sibTransId="{82064FBC-5F49-4B85-A147-3593F7B6ECAF}"/>
    <dgm:cxn modelId="{4AC0813B-DB15-48FC-8985-841C9C0EFA13}" type="presParOf" srcId="{7D91306C-6009-4B48-A0C0-2C1F3D7A38E2}" destId="{9F23CEC8-4B1B-4538-86D2-8E2EA99E3DC4}" srcOrd="0" destOrd="0" presId="urn:microsoft.com/office/officeart/2008/layout/LinedList"/>
    <dgm:cxn modelId="{08237763-DA6F-4FF3-9E6C-384B966D750E}" type="presParOf" srcId="{7D91306C-6009-4B48-A0C0-2C1F3D7A38E2}" destId="{778CE948-039D-4EA1-B169-348928792425}" srcOrd="1" destOrd="0" presId="urn:microsoft.com/office/officeart/2008/layout/LinedList"/>
    <dgm:cxn modelId="{0A0F08FF-E633-4134-AE82-B456C8276CAE}" type="presParOf" srcId="{778CE948-039D-4EA1-B169-348928792425}" destId="{E6289B46-1C1B-4822-95EC-AAB6EF9C44A4}" srcOrd="0" destOrd="0" presId="urn:microsoft.com/office/officeart/2008/layout/LinedList"/>
    <dgm:cxn modelId="{090DEF54-F506-45BF-8B82-B777C3B758BE}" type="presParOf" srcId="{778CE948-039D-4EA1-B169-348928792425}" destId="{76327F24-4987-403A-B025-BFE2145FE5EF}" srcOrd="1" destOrd="0" presId="urn:microsoft.com/office/officeart/2008/layout/LinedList"/>
    <dgm:cxn modelId="{97F3CFD1-D2B6-4CD4-A5E3-1278447EFBD9}" type="presParOf" srcId="{7D91306C-6009-4B48-A0C0-2C1F3D7A38E2}" destId="{4C3C2108-BB72-4C26-92C2-31FDE0341F53}" srcOrd="2" destOrd="0" presId="urn:microsoft.com/office/officeart/2008/layout/LinedList"/>
    <dgm:cxn modelId="{8D6179CC-C4D6-4B1B-8D74-82995916F712}" type="presParOf" srcId="{7D91306C-6009-4B48-A0C0-2C1F3D7A38E2}" destId="{8A17B4E8-9A10-488A-B0B7-03656005CB87}" srcOrd="3" destOrd="0" presId="urn:microsoft.com/office/officeart/2008/layout/LinedList"/>
    <dgm:cxn modelId="{BA158661-8D0C-4240-8107-4ADC9CA6FED7}" type="presParOf" srcId="{8A17B4E8-9A10-488A-B0B7-03656005CB87}" destId="{F7D350B9-8E58-4E2E-BDE7-B7935FD5E621}" srcOrd="0" destOrd="0" presId="urn:microsoft.com/office/officeart/2008/layout/LinedList"/>
    <dgm:cxn modelId="{FFC96EC9-8345-4F96-A5C0-99B04A4DFC2F}" type="presParOf" srcId="{8A17B4E8-9A10-488A-B0B7-03656005CB87}" destId="{6455877A-52BB-42CB-A3D0-AA341D52E795}" srcOrd="1" destOrd="0" presId="urn:microsoft.com/office/officeart/2008/layout/LinedList"/>
    <dgm:cxn modelId="{877CE7FA-4E1D-464D-A37A-6CCD7442DD9D}" type="presParOf" srcId="{7D91306C-6009-4B48-A0C0-2C1F3D7A38E2}" destId="{47AEFACD-71EC-4B75-BCEA-1BDF861508BB}" srcOrd="4" destOrd="0" presId="urn:microsoft.com/office/officeart/2008/layout/LinedList"/>
    <dgm:cxn modelId="{1E40BAF6-EDE7-4E7E-A44D-5F239DDB0A7D}" type="presParOf" srcId="{7D91306C-6009-4B48-A0C0-2C1F3D7A38E2}" destId="{F3C85F94-3908-4D9B-9C3B-76F2BE693222}" srcOrd="5" destOrd="0" presId="urn:microsoft.com/office/officeart/2008/layout/LinedList"/>
    <dgm:cxn modelId="{A1DFC285-15AD-4B19-BAEE-9FC55A61D90B}" type="presParOf" srcId="{F3C85F94-3908-4D9B-9C3B-76F2BE693222}" destId="{05C88281-94ED-4C7D-97E2-1D2C8B0A0A96}" srcOrd="0" destOrd="0" presId="urn:microsoft.com/office/officeart/2008/layout/LinedList"/>
    <dgm:cxn modelId="{DD889CB4-0798-4161-AF2D-90104F426DA4}" type="presParOf" srcId="{F3C85F94-3908-4D9B-9C3B-76F2BE693222}" destId="{AAFC618D-4605-4F5E-80DD-C6C8236660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2912C3-F1E1-4C1C-A8D0-132E846C6897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Os algoritmos foram implementados na linguagem C++</a:t>
          </a:r>
        </a:p>
      </dgm:t>
    </dgm:pt>
    <dgm:pt modelId="{3F5C2DFC-B45B-41FC-B1C2-C20022B43668}" type="parTrans" cxnId="{E5D70773-FAC4-4A18-A4FC-5074CCA5BBDA}">
      <dgm:prSet/>
      <dgm:spPr/>
    </dgm:pt>
    <dgm:pt modelId="{1BD24152-6543-49F7-993B-6A9CBFCEB34B}" type="sibTrans" cxnId="{E5D70773-FAC4-4A18-A4FC-5074CCA5BBDA}">
      <dgm:prSet/>
      <dgm:spPr/>
    </dgm:pt>
    <dgm:pt modelId="{D9B9289B-5628-47D1-82BD-8D713BFCC7E4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Microcomputador PC AMD Athlon, 800 MHz, 128 MB de RAM, sob o sistema operacional Windows 2000</a:t>
          </a:r>
        </a:p>
      </dgm:t>
    </dgm:pt>
    <dgm:pt modelId="{0904039E-A281-4A3F-8F58-D76507D92E4A}" type="parTrans" cxnId="{D2B0BFB4-1FE3-4208-ABD0-B6888854EE35}">
      <dgm:prSet/>
      <dgm:spPr/>
    </dgm:pt>
    <dgm:pt modelId="{4C5394B0-4C50-46F8-AB60-949B8A73BA2B}" type="sibTrans" cxnId="{D2B0BFB4-1FE3-4208-ABD0-B6888854EE35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9F23CEC8-4B1B-4538-86D2-8E2EA99E3DC4}" type="pres">
      <dgm:prSet presAssocID="{EF2912C3-F1E1-4C1C-A8D0-132E846C6897}" presName="thickLine" presStyleLbl="alignNode1" presStyleIdx="0" presStyleCnt="2"/>
      <dgm:spPr/>
    </dgm:pt>
    <dgm:pt modelId="{778CE948-039D-4EA1-B169-348928792425}" type="pres">
      <dgm:prSet presAssocID="{EF2912C3-F1E1-4C1C-A8D0-132E846C6897}" presName="horz1" presStyleCnt="0"/>
      <dgm:spPr/>
    </dgm:pt>
    <dgm:pt modelId="{E6289B46-1C1B-4822-95EC-AAB6EF9C44A4}" type="pres">
      <dgm:prSet presAssocID="{EF2912C3-F1E1-4C1C-A8D0-132E846C6897}" presName="tx1" presStyleLbl="revTx" presStyleIdx="0" presStyleCnt="2"/>
      <dgm:spPr/>
    </dgm:pt>
    <dgm:pt modelId="{76327F24-4987-403A-B025-BFE2145FE5EF}" type="pres">
      <dgm:prSet presAssocID="{EF2912C3-F1E1-4C1C-A8D0-132E846C6897}" presName="vert1" presStyleCnt="0"/>
      <dgm:spPr/>
    </dgm:pt>
    <dgm:pt modelId="{C56B75AB-D063-4AB4-909B-D3F721ED7ADC}" type="pres">
      <dgm:prSet presAssocID="{D9B9289B-5628-47D1-82BD-8D713BFCC7E4}" presName="thickLine" presStyleLbl="alignNode1" presStyleIdx="1" presStyleCnt="2"/>
      <dgm:spPr/>
    </dgm:pt>
    <dgm:pt modelId="{D17914A9-8703-4EFE-A51C-D6E6D86B46D1}" type="pres">
      <dgm:prSet presAssocID="{D9B9289B-5628-47D1-82BD-8D713BFCC7E4}" presName="horz1" presStyleCnt="0"/>
      <dgm:spPr/>
    </dgm:pt>
    <dgm:pt modelId="{CBB9F868-3AB7-4999-A0D1-783537A21B16}" type="pres">
      <dgm:prSet presAssocID="{D9B9289B-5628-47D1-82BD-8D713BFCC7E4}" presName="tx1" presStyleLbl="revTx" presStyleIdx="1" presStyleCnt="2"/>
      <dgm:spPr/>
    </dgm:pt>
    <dgm:pt modelId="{F983EA08-9A1F-45FD-80E9-C3CD27F515B7}" type="pres">
      <dgm:prSet presAssocID="{D9B9289B-5628-47D1-82BD-8D713BFCC7E4}" presName="vert1" presStyleCnt="0"/>
      <dgm:spPr/>
    </dgm:pt>
  </dgm:ptLst>
  <dgm:cxnLst>
    <dgm:cxn modelId="{DB1B2E04-38EF-4621-80C4-F733FECDFFCB}" type="presOf" srcId="{EF2912C3-F1E1-4C1C-A8D0-132E846C6897}" destId="{E6289B46-1C1B-4822-95EC-AAB6EF9C44A4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E5D70773-FAC4-4A18-A4FC-5074CCA5BBDA}" srcId="{7FD7519C-7861-4DB7-92AC-0498A7D62424}" destId="{EF2912C3-F1E1-4C1C-A8D0-132E846C6897}" srcOrd="0" destOrd="0" parTransId="{3F5C2DFC-B45B-41FC-B1C2-C20022B43668}" sibTransId="{1BD24152-6543-49F7-993B-6A9CBFCEB34B}"/>
    <dgm:cxn modelId="{0F0BF9A8-C757-4CAA-9C91-54102A7102FF}" type="presOf" srcId="{D9B9289B-5628-47D1-82BD-8D713BFCC7E4}" destId="{CBB9F868-3AB7-4999-A0D1-783537A21B16}" srcOrd="0" destOrd="0" presId="urn:microsoft.com/office/officeart/2008/layout/LinedList"/>
    <dgm:cxn modelId="{D2B0BFB4-1FE3-4208-ABD0-B6888854EE35}" srcId="{7FD7519C-7861-4DB7-92AC-0498A7D62424}" destId="{D9B9289B-5628-47D1-82BD-8D713BFCC7E4}" srcOrd="1" destOrd="0" parTransId="{0904039E-A281-4A3F-8F58-D76507D92E4A}" sibTransId="{4C5394B0-4C50-46F8-AB60-949B8A73BA2B}"/>
    <dgm:cxn modelId="{E27CDB5D-9C88-4644-B86F-96F9AB6F693A}" type="presParOf" srcId="{7D91306C-6009-4B48-A0C0-2C1F3D7A38E2}" destId="{9F23CEC8-4B1B-4538-86D2-8E2EA99E3DC4}" srcOrd="0" destOrd="0" presId="urn:microsoft.com/office/officeart/2008/layout/LinedList"/>
    <dgm:cxn modelId="{0D6212E5-5708-4A1C-89FD-6A4161FE492E}" type="presParOf" srcId="{7D91306C-6009-4B48-A0C0-2C1F3D7A38E2}" destId="{778CE948-039D-4EA1-B169-348928792425}" srcOrd="1" destOrd="0" presId="urn:microsoft.com/office/officeart/2008/layout/LinedList"/>
    <dgm:cxn modelId="{32D90B4B-5142-4264-B5EC-0F7E839EE263}" type="presParOf" srcId="{778CE948-039D-4EA1-B169-348928792425}" destId="{E6289B46-1C1B-4822-95EC-AAB6EF9C44A4}" srcOrd="0" destOrd="0" presId="urn:microsoft.com/office/officeart/2008/layout/LinedList"/>
    <dgm:cxn modelId="{CF27C764-187D-4E96-9672-C35877C682B1}" type="presParOf" srcId="{778CE948-039D-4EA1-B169-348928792425}" destId="{76327F24-4987-403A-B025-BFE2145FE5EF}" srcOrd="1" destOrd="0" presId="urn:microsoft.com/office/officeart/2008/layout/LinedList"/>
    <dgm:cxn modelId="{6C96F13A-6675-4AFF-A96B-5529BB01EB50}" type="presParOf" srcId="{7D91306C-6009-4B48-A0C0-2C1F3D7A38E2}" destId="{C56B75AB-D063-4AB4-909B-D3F721ED7ADC}" srcOrd="2" destOrd="0" presId="urn:microsoft.com/office/officeart/2008/layout/LinedList"/>
    <dgm:cxn modelId="{BFA7D106-5975-48AC-9381-B6DB16A67182}" type="presParOf" srcId="{7D91306C-6009-4B48-A0C0-2C1F3D7A38E2}" destId="{D17914A9-8703-4EFE-A51C-D6E6D86B46D1}" srcOrd="3" destOrd="0" presId="urn:microsoft.com/office/officeart/2008/layout/LinedList"/>
    <dgm:cxn modelId="{2C45374D-16C0-4C30-8E57-EF82F5471057}" type="presParOf" srcId="{D17914A9-8703-4EFE-A51C-D6E6D86B46D1}" destId="{CBB9F868-3AB7-4999-A0D1-783537A21B16}" srcOrd="0" destOrd="0" presId="urn:microsoft.com/office/officeart/2008/layout/LinedList"/>
    <dgm:cxn modelId="{425B4DF0-E5DD-4291-9555-42E678BEF897}" type="presParOf" srcId="{D17914A9-8703-4EFE-A51C-D6E6D86B46D1}" destId="{F983EA08-9A1F-45FD-80E9-C3CD27F515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D5B769-F086-4304-9BBD-8B5ADF979674}">
      <dgm:prSet/>
      <dgm:spPr/>
      <dgm:t>
        <a:bodyPr/>
        <a:lstStyle/>
        <a:p>
          <a:pPr rtl="0"/>
          <a:r>
            <a:rPr lang="pt-BR" dirty="0">
              <a:latin typeface="Bierstadt"/>
            </a:rPr>
            <a:t>Um mínimo local em relação a uma vizinhança não necessariamente corresponde a um mínimo local em relação a outra vizinhança.</a:t>
          </a:r>
          <a:endParaRPr lang="pt-BR" dirty="0"/>
        </a:p>
      </dgm:t>
    </dgm:pt>
    <dgm:pt modelId="{AEF8BAAF-5179-4CBE-A054-B17088A3184C}" type="parTrans" cxnId="{38B7C98B-D23F-41F9-B92B-BE654FE5D0A4}">
      <dgm:prSet/>
      <dgm:spPr/>
      <dgm:t>
        <a:bodyPr/>
        <a:lstStyle/>
        <a:p>
          <a:endParaRPr lang="en-US"/>
        </a:p>
      </dgm:t>
    </dgm:pt>
    <dgm:pt modelId="{8F6D3127-FB4C-41BC-B1ED-1B62936971BB}" type="sibTrans" cxnId="{38B7C98B-D23F-41F9-B92B-BE654FE5D0A4}">
      <dgm:prSet/>
      <dgm:spPr/>
      <dgm:t>
        <a:bodyPr/>
        <a:lstStyle/>
        <a:p>
          <a:endParaRPr lang="en-US"/>
        </a:p>
      </dgm:t>
    </dgm:pt>
    <dgm:pt modelId="{16125696-FE7C-45A5-9846-3F96737C82FC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Baseada em três fatos simples:</a:t>
          </a:r>
        </a:p>
      </dgm:t>
    </dgm:pt>
    <dgm:pt modelId="{46AB7ACD-FEF1-497D-B092-E03E55D994BF}" type="parTrans" cxnId="{FE872477-8E16-442F-96D7-14BB875CC887}">
      <dgm:prSet/>
      <dgm:spPr/>
    </dgm:pt>
    <dgm:pt modelId="{2BA584FE-A5DB-4927-9F06-3062B0B69F05}" type="sibTrans" cxnId="{FE872477-8E16-442F-96D7-14BB875CC887}">
      <dgm:prSet/>
      <dgm:spPr/>
      <dgm:t>
        <a:bodyPr/>
        <a:lstStyle/>
        <a:p>
          <a:endParaRPr lang="en-US"/>
        </a:p>
      </dgm:t>
    </dgm:pt>
    <dgm:pt modelId="{39B87201-733B-4D66-B117-9DC8F5EC5B71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Um mínimo global é um mínimo local em relação a todas estruturas de vizinhança.</a:t>
          </a:r>
        </a:p>
      </dgm:t>
    </dgm:pt>
    <dgm:pt modelId="{8D3C569A-0B3D-404E-83BB-84ECD02337B1}" type="parTrans" cxnId="{EE2656C9-D7DC-4988-9698-4D97C32F4AA0}">
      <dgm:prSet/>
      <dgm:spPr/>
    </dgm:pt>
    <dgm:pt modelId="{9C068400-6DB7-487F-9D1D-E894298C6A2A}" type="sibTrans" cxnId="{EE2656C9-D7DC-4988-9698-4D97C32F4AA0}">
      <dgm:prSet/>
      <dgm:spPr/>
    </dgm:pt>
    <dgm:pt modelId="{D42AFD8F-32E7-4A5B-8297-CD52EEB77858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Para muitos problemas, mínimos locais em relação a uma ou várias vizinhanças são relativamente próximos uns dos outros. </a:t>
          </a:r>
        </a:p>
      </dgm:t>
    </dgm:pt>
    <dgm:pt modelId="{E0009B60-1E1B-4888-9DBC-D67ED02F41E8}" type="parTrans" cxnId="{0BDE9234-087A-4FA1-981D-008C2516772B}">
      <dgm:prSet/>
      <dgm:spPr/>
    </dgm:pt>
    <dgm:pt modelId="{FD0C0133-320D-4F60-A727-BE406F9D5E0E}" type="sibTrans" cxnId="{0BDE9234-087A-4FA1-981D-008C2516772B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D081A3EF-3265-4D91-AADC-D44F26B928A8}" type="pres">
      <dgm:prSet presAssocID="{16125696-FE7C-45A5-9846-3F96737C82FC}" presName="thickLine" presStyleLbl="alignNode1" presStyleIdx="0" presStyleCnt="4"/>
      <dgm:spPr/>
    </dgm:pt>
    <dgm:pt modelId="{6053D2F6-625F-44AC-801B-48DC634A1AAF}" type="pres">
      <dgm:prSet presAssocID="{16125696-FE7C-45A5-9846-3F96737C82FC}" presName="horz1" presStyleCnt="0"/>
      <dgm:spPr/>
    </dgm:pt>
    <dgm:pt modelId="{DD5A0475-F023-4168-AD29-10022809D07E}" type="pres">
      <dgm:prSet presAssocID="{16125696-FE7C-45A5-9846-3F96737C82FC}" presName="tx1" presStyleLbl="revTx" presStyleIdx="0" presStyleCnt="4"/>
      <dgm:spPr/>
    </dgm:pt>
    <dgm:pt modelId="{311DD5BB-5841-4198-8B98-577D7409CC34}" type="pres">
      <dgm:prSet presAssocID="{16125696-FE7C-45A5-9846-3F96737C82FC}" presName="vert1" presStyleCnt="0"/>
      <dgm:spPr/>
    </dgm:pt>
    <dgm:pt modelId="{BF47E52A-48CD-485A-B47E-A9397E3DEBF3}" type="pres">
      <dgm:prSet presAssocID="{C3D5B769-F086-4304-9BBD-8B5ADF979674}" presName="thickLine" presStyleLbl="alignNode1" presStyleIdx="1" presStyleCnt="4"/>
      <dgm:spPr/>
    </dgm:pt>
    <dgm:pt modelId="{72B212C2-364B-41BA-BE14-5A0E946E5CB5}" type="pres">
      <dgm:prSet presAssocID="{C3D5B769-F086-4304-9BBD-8B5ADF979674}" presName="horz1" presStyleCnt="0"/>
      <dgm:spPr/>
    </dgm:pt>
    <dgm:pt modelId="{2A57EBBB-588C-4877-86E1-CB27590BE512}" type="pres">
      <dgm:prSet presAssocID="{C3D5B769-F086-4304-9BBD-8B5ADF979674}" presName="tx1" presStyleLbl="revTx" presStyleIdx="1" presStyleCnt="4"/>
      <dgm:spPr/>
    </dgm:pt>
    <dgm:pt modelId="{46E9CAF4-CD21-4270-9928-3A4826BEF2D5}" type="pres">
      <dgm:prSet presAssocID="{C3D5B769-F086-4304-9BBD-8B5ADF979674}" presName="vert1" presStyleCnt="0"/>
      <dgm:spPr/>
    </dgm:pt>
    <dgm:pt modelId="{A58C8EC0-EFC4-4D53-8C42-D087B130A38D}" type="pres">
      <dgm:prSet presAssocID="{39B87201-733B-4D66-B117-9DC8F5EC5B71}" presName="thickLine" presStyleLbl="alignNode1" presStyleIdx="2" presStyleCnt="4"/>
      <dgm:spPr/>
    </dgm:pt>
    <dgm:pt modelId="{47C4FB45-87C4-4116-B5CE-059076F48A41}" type="pres">
      <dgm:prSet presAssocID="{39B87201-733B-4D66-B117-9DC8F5EC5B71}" presName="horz1" presStyleCnt="0"/>
      <dgm:spPr/>
    </dgm:pt>
    <dgm:pt modelId="{761590B5-6F00-4C11-90D0-B5D4EF576F50}" type="pres">
      <dgm:prSet presAssocID="{39B87201-733B-4D66-B117-9DC8F5EC5B71}" presName="tx1" presStyleLbl="revTx" presStyleIdx="2" presStyleCnt="4"/>
      <dgm:spPr/>
    </dgm:pt>
    <dgm:pt modelId="{A8E6FBC5-1F3D-4EB8-AF61-DCE78FBD018F}" type="pres">
      <dgm:prSet presAssocID="{39B87201-733B-4D66-B117-9DC8F5EC5B71}" presName="vert1" presStyleCnt="0"/>
      <dgm:spPr/>
    </dgm:pt>
    <dgm:pt modelId="{2D1F8BE6-D826-4CE6-9DF8-A175864CBF26}" type="pres">
      <dgm:prSet presAssocID="{D42AFD8F-32E7-4A5B-8297-CD52EEB77858}" presName="thickLine" presStyleLbl="alignNode1" presStyleIdx="3" presStyleCnt="4"/>
      <dgm:spPr/>
    </dgm:pt>
    <dgm:pt modelId="{6AE7CC05-C41D-410F-AA32-4ED5E8DCB161}" type="pres">
      <dgm:prSet presAssocID="{D42AFD8F-32E7-4A5B-8297-CD52EEB77858}" presName="horz1" presStyleCnt="0"/>
      <dgm:spPr/>
    </dgm:pt>
    <dgm:pt modelId="{4024D56A-CD15-4420-B454-952F46301001}" type="pres">
      <dgm:prSet presAssocID="{D42AFD8F-32E7-4A5B-8297-CD52EEB77858}" presName="tx1" presStyleLbl="revTx" presStyleIdx="3" presStyleCnt="4"/>
      <dgm:spPr/>
    </dgm:pt>
    <dgm:pt modelId="{647074F1-5FBF-44AC-9230-AFF9A2F32AA7}" type="pres">
      <dgm:prSet presAssocID="{D42AFD8F-32E7-4A5B-8297-CD52EEB77858}" presName="vert1" presStyleCnt="0"/>
      <dgm:spPr/>
    </dgm:pt>
  </dgm:ptLst>
  <dgm:cxnLst>
    <dgm:cxn modelId="{0BDE9234-087A-4FA1-981D-008C2516772B}" srcId="{7FD7519C-7861-4DB7-92AC-0498A7D62424}" destId="{D42AFD8F-32E7-4A5B-8297-CD52EEB77858}" srcOrd="3" destOrd="0" parTransId="{E0009B60-1E1B-4888-9DBC-D67ED02F41E8}" sibTransId="{FD0C0133-320D-4F60-A727-BE406F9D5E0E}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2736EC67-881D-4AB4-A7B3-E4CA66F6D081}" type="presOf" srcId="{D42AFD8F-32E7-4A5B-8297-CD52EEB77858}" destId="{4024D56A-CD15-4420-B454-952F46301001}" srcOrd="0" destOrd="0" presId="urn:microsoft.com/office/officeart/2008/layout/LinedList"/>
    <dgm:cxn modelId="{6AFBC568-CD46-4EF8-B6E7-7BF751869FAB}" type="presOf" srcId="{16125696-FE7C-45A5-9846-3F96737C82FC}" destId="{DD5A0475-F023-4168-AD29-10022809D07E}" srcOrd="0" destOrd="0" presId="urn:microsoft.com/office/officeart/2008/layout/LinedList"/>
    <dgm:cxn modelId="{DCE88572-1AA1-408E-A78A-E431E0D771A5}" type="presOf" srcId="{C3D5B769-F086-4304-9BBD-8B5ADF979674}" destId="{2A57EBBB-588C-4877-86E1-CB27590BE512}" srcOrd="0" destOrd="0" presId="urn:microsoft.com/office/officeart/2008/layout/LinedList"/>
    <dgm:cxn modelId="{FC5A7F53-7470-4573-8B6D-B85022609517}" type="presOf" srcId="{39B87201-733B-4D66-B117-9DC8F5EC5B71}" destId="{761590B5-6F00-4C11-90D0-B5D4EF576F50}" srcOrd="0" destOrd="0" presId="urn:microsoft.com/office/officeart/2008/layout/LinedList"/>
    <dgm:cxn modelId="{FE872477-8E16-442F-96D7-14BB875CC887}" srcId="{7FD7519C-7861-4DB7-92AC-0498A7D62424}" destId="{16125696-FE7C-45A5-9846-3F96737C82FC}" srcOrd="0" destOrd="0" parTransId="{46AB7ACD-FEF1-497D-B092-E03E55D994BF}" sibTransId="{2BA584FE-A5DB-4927-9F06-3062B0B69F05}"/>
    <dgm:cxn modelId="{38B7C98B-D23F-41F9-B92B-BE654FE5D0A4}" srcId="{7FD7519C-7861-4DB7-92AC-0498A7D62424}" destId="{C3D5B769-F086-4304-9BBD-8B5ADF979674}" srcOrd="1" destOrd="0" parTransId="{AEF8BAAF-5179-4CBE-A054-B17088A3184C}" sibTransId="{8F6D3127-FB4C-41BC-B1ED-1B62936971BB}"/>
    <dgm:cxn modelId="{EE2656C9-D7DC-4988-9698-4D97C32F4AA0}" srcId="{7FD7519C-7861-4DB7-92AC-0498A7D62424}" destId="{39B87201-733B-4D66-B117-9DC8F5EC5B71}" srcOrd="2" destOrd="0" parTransId="{8D3C569A-0B3D-404E-83BB-84ECD02337B1}" sibTransId="{9C068400-6DB7-487F-9D1D-E894298C6A2A}"/>
    <dgm:cxn modelId="{34F2E6D6-B239-4AA1-BD1E-667112AD6630}" type="presParOf" srcId="{7D91306C-6009-4B48-A0C0-2C1F3D7A38E2}" destId="{D081A3EF-3265-4D91-AADC-D44F26B928A8}" srcOrd="0" destOrd="0" presId="urn:microsoft.com/office/officeart/2008/layout/LinedList"/>
    <dgm:cxn modelId="{1E74D337-B0FF-4AB7-97A6-147F33B353A6}" type="presParOf" srcId="{7D91306C-6009-4B48-A0C0-2C1F3D7A38E2}" destId="{6053D2F6-625F-44AC-801B-48DC634A1AAF}" srcOrd="1" destOrd="0" presId="urn:microsoft.com/office/officeart/2008/layout/LinedList"/>
    <dgm:cxn modelId="{29FF0EFD-554C-45FC-8E07-9A73EE49BAAA}" type="presParOf" srcId="{6053D2F6-625F-44AC-801B-48DC634A1AAF}" destId="{DD5A0475-F023-4168-AD29-10022809D07E}" srcOrd="0" destOrd="0" presId="urn:microsoft.com/office/officeart/2008/layout/LinedList"/>
    <dgm:cxn modelId="{CFB83B00-0DEF-46EA-A535-BE3F0F26FDE2}" type="presParOf" srcId="{6053D2F6-625F-44AC-801B-48DC634A1AAF}" destId="{311DD5BB-5841-4198-8B98-577D7409CC34}" srcOrd="1" destOrd="0" presId="urn:microsoft.com/office/officeart/2008/layout/LinedList"/>
    <dgm:cxn modelId="{20355F86-8B51-4E4E-A3BB-19673555B52D}" type="presParOf" srcId="{7D91306C-6009-4B48-A0C0-2C1F3D7A38E2}" destId="{BF47E52A-48CD-485A-B47E-A9397E3DEBF3}" srcOrd="2" destOrd="0" presId="urn:microsoft.com/office/officeart/2008/layout/LinedList"/>
    <dgm:cxn modelId="{260060C8-D163-4DF4-ADD7-353CB90C99E8}" type="presParOf" srcId="{7D91306C-6009-4B48-A0C0-2C1F3D7A38E2}" destId="{72B212C2-364B-41BA-BE14-5A0E946E5CB5}" srcOrd="3" destOrd="0" presId="urn:microsoft.com/office/officeart/2008/layout/LinedList"/>
    <dgm:cxn modelId="{B0DE6046-492C-4EA8-B03A-7BB260B60941}" type="presParOf" srcId="{72B212C2-364B-41BA-BE14-5A0E946E5CB5}" destId="{2A57EBBB-588C-4877-86E1-CB27590BE512}" srcOrd="0" destOrd="0" presId="urn:microsoft.com/office/officeart/2008/layout/LinedList"/>
    <dgm:cxn modelId="{2E9B89A2-7F7C-4054-B4E6-E95428719749}" type="presParOf" srcId="{72B212C2-364B-41BA-BE14-5A0E946E5CB5}" destId="{46E9CAF4-CD21-4270-9928-3A4826BEF2D5}" srcOrd="1" destOrd="0" presId="urn:microsoft.com/office/officeart/2008/layout/LinedList"/>
    <dgm:cxn modelId="{62C6D09D-9994-4206-A5C4-E750BAF8CCD0}" type="presParOf" srcId="{7D91306C-6009-4B48-A0C0-2C1F3D7A38E2}" destId="{A58C8EC0-EFC4-4D53-8C42-D087B130A38D}" srcOrd="4" destOrd="0" presId="urn:microsoft.com/office/officeart/2008/layout/LinedList"/>
    <dgm:cxn modelId="{38150BA3-C579-4C7B-B44D-1DE2388EC911}" type="presParOf" srcId="{7D91306C-6009-4B48-A0C0-2C1F3D7A38E2}" destId="{47C4FB45-87C4-4116-B5CE-059076F48A41}" srcOrd="5" destOrd="0" presId="urn:microsoft.com/office/officeart/2008/layout/LinedList"/>
    <dgm:cxn modelId="{4F598DE1-89CD-4493-B28D-CD6AD77FD0E7}" type="presParOf" srcId="{47C4FB45-87C4-4116-B5CE-059076F48A41}" destId="{761590B5-6F00-4C11-90D0-B5D4EF576F50}" srcOrd="0" destOrd="0" presId="urn:microsoft.com/office/officeart/2008/layout/LinedList"/>
    <dgm:cxn modelId="{B7638984-DE16-4DB9-AFDB-38810D77122E}" type="presParOf" srcId="{47C4FB45-87C4-4116-B5CE-059076F48A41}" destId="{A8E6FBC5-1F3D-4EB8-AF61-DCE78FBD018F}" srcOrd="1" destOrd="0" presId="urn:microsoft.com/office/officeart/2008/layout/LinedList"/>
    <dgm:cxn modelId="{DF6D503A-368B-476F-AF8D-E8EA1020FBA5}" type="presParOf" srcId="{7D91306C-6009-4B48-A0C0-2C1F3D7A38E2}" destId="{2D1F8BE6-D826-4CE6-9DF8-A175864CBF26}" srcOrd="6" destOrd="0" presId="urn:microsoft.com/office/officeart/2008/layout/LinedList"/>
    <dgm:cxn modelId="{B6004358-3DAA-4109-87D0-DE724DE81069}" type="presParOf" srcId="{7D91306C-6009-4B48-A0C0-2C1F3D7A38E2}" destId="{6AE7CC05-C41D-410F-AA32-4ED5E8DCB161}" srcOrd="7" destOrd="0" presId="urn:microsoft.com/office/officeart/2008/layout/LinedList"/>
    <dgm:cxn modelId="{F2D0C009-133F-450E-82C9-63D6DDA654C8}" type="presParOf" srcId="{6AE7CC05-C41D-410F-AA32-4ED5E8DCB161}" destId="{4024D56A-CD15-4420-B454-952F46301001}" srcOrd="0" destOrd="0" presId="urn:microsoft.com/office/officeart/2008/layout/LinedList"/>
    <dgm:cxn modelId="{99D956A0-8FDE-47D7-91D4-DE0D5B3CCF57}" type="presParOf" srcId="{6AE7CC05-C41D-410F-AA32-4ED5E8DCB161}" destId="{647074F1-5FBF-44AC-9230-AFF9A2F32A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D5B769-F086-4304-9BBD-8B5ADF979674}">
      <dgm:prSet/>
      <dgm:spPr/>
      <dgm:t>
        <a:bodyPr/>
        <a:lstStyle/>
        <a:p>
          <a:pPr rtl="0"/>
          <a:r>
            <a:rPr lang="pt-BR" dirty="0">
              <a:latin typeface="Bierstadt"/>
            </a:rPr>
            <a:t>Procedimento de perturbação (</a:t>
          </a:r>
          <a:r>
            <a:rPr lang="pt-BR" dirty="0" err="1">
              <a:latin typeface="Bierstadt"/>
            </a:rPr>
            <a:t>shaking</a:t>
          </a:r>
          <a:r>
            <a:rPr lang="pt-BR" dirty="0">
              <a:latin typeface="Bierstadt"/>
            </a:rPr>
            <a:t>), que gera uma perturbação na k-ésima vizinhança da solução atual.</a:t>
          </a:r>
          <a:endParaRPr lang="pt-BR" dirty="0"/>
        </a:p>
      </dgm:t>
    </dgm:pt>
    <dgm:pt modelId="{AEF8BAAF-5179-4CBE-A054-B17088A3184C}" type="parTrans" cxnId="{38B7C98B-D23F-41F9-B92B-BE654FE5D0A4}">
      <dgm:prSet/>
      <dgm:spPr/>
      <dgm:t>
        <a:bodyPr/>
        <a:lstStyle/>
        <a:p>
          <a:endParaRPr lang="en-US"/>
        </a:p>
      </dgm:t>
    </dgm:pt>
    <dgm:pt modelId="{8F6D3127-FB4C-41BC-B1ED-1B62936971BB}" type="sibTrans" cxnId="{38B7C98B-D23F-41F9-B92B-BE654FE5D0A4}">
      <dgm:prSet/>
      <dgm:spPr/>
      <dgm:t>
        <a:bodyPr/>
        <a:lstStyle/>
        <a:p>
          <a:endParaRPr lang="en-US"/>
        </a:p>
      </dgm:t>
    </dgm:pt>
    <dgm:pt modelId="{16125696-FE7C-45A5-9846-3F96737C82FC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Gerador de solução inicial</a:t>
          </a:r>
        </a:p>
      </dgm:t>
    </dgm:pt>
    <dgm:pt modelId="{46AB7ACD-FEF1-497D-B092-E03E55D994BF}" type="parTrans" cxnId="{FE872477-8E16-442F-96D7-14BB875CC887}">
      <dgm:prSet/>
      <dgm:spPr/>
    </dgm:pt>
    <dgm:pt modelId="{2BA584FE-A5DB-4927-9F06-3062B0B69F05}" type="sibTrans" cxnId="{FE872477-8E16-442F-96D7-14BB875CC887}">
      <dgm:prSet/>
      <dgm:spPr/>
      <dgm:t>
        <a:bodyPr/>
        <a:lstStyle/>
        <a:p>
          <a:endParaRPr lang="en-US"/>
        </a:p>
      </dgm:t>
    </dgm:pt>
    <dgm:pt modelId="{6303BA98-BA6C-431D-9858-C7E931CE979E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Procedimento de busca local, para refinar a solução.</a:t>
          </a:r>
        </a:p>
      </dgm:t>
    </dgm:pt>
    <dgm:pt modelId="{6A68B948-06ED-481F-AF0F-5F291029BF80}" type="parTrans" cxnId="{BD21FE14-D3EC-4B57-A57A-431EC27B2086}">
      <dgm:prSet/>
      <dgm:spPr/>
    </dgm:pt>
    <dgm:pt modelId="{065E86E6-65CD-4ACD-814F-2D91F8604EDF}" type="sibTrans" cxnId="{BD21FE14-D3EC-4B57-A57A-431EC27B2086}">
      <dgm:prSet/>
      <dgm:spPr/>
    </dgm:pt>
    <dgm:pt modelId="{6209931E-92B9-4C54-8833-CC8573548C33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Procedimento de mudança de vizinhança, que define a próxima vizinhança a ser explorada.</a:t>
          </a:r>
        </a:p>
      </dgm:t>
    </dgm:pt>
    <dgm:pt modelId="{6567F0F2-53C8-4982-9ED7-48C6402137DE}" type="parTrans" cxnId="{03326DC6-E010-4D83-AA83-919E955B5A3C}">
      <dgm:prSet/>
      <dgm:spPr/>
    </dgm:pt>
    <dgm:pt modelId="{D98347FB-0328-403B-95C1-2010ECD0B26F}" type="sibTrans" cxnId="{03326DC6-E010-4D83-AA83-919E955B5A3C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D081A3EF-3265-4D91-AADC-D44F26B928A8}" type="pres">
      <dgm:prSet presAssocID="{16125696-FE7C-45A5-9846-3F96737C82FC}" presName="thickLine" presStyleLbl="alignNode1" presStyleIdx="0" presStyleCnt="4"/>
      <dgm:spPr/>
    </dgm:pt>
    <dgm:pt modelId="{6053D2F6-625F-44AC-801B-48DC634A1AAF}" type="pres">
      <dgm:prSet presAssocID="{16125696-FE7C-45A5-9846-3F96737C82FC}" presName="horz1" presStyleCnt="0"/>
      <dgm:spPr/>
    </dgm:pt>
    <dgm:pt modelId="{DD5A0475-F023-4168-AD29-10022809D07E}" type="pres">
      <dgm:prSet presAssocID="{16125696-FE7C-45A5-9846-3F96737C82FC}" presName="tx1" presStyleLbl="revTx" presStyleIdx="0" presStyleCnt="4"/>
      <dgm:spPr/>
    </dgm:pt>
    <dgm:pt modelId="{311DD5BB-5841-4198-8B98-577D7409CC34}" type="pres">
      <dgm:prSet presAssocID="{16125696-FE7C-45A5-9846-3F96737C82FC}" presName="vert1" presStyleCnt="0"/>
      <dgm:spPr/>
    </dgm:pt>
    <dgm:pt modelId="{BF47E52A-48CD-485A-B47E-A9397E3DEBF3}" type="pres">
      <dgm:prSet presAssocID="{C3D5B769-F086-4304-9BBD-8B5ADF979674}" presName="thickLine" presStyleLbl="alignNode1" presStyleIdx="1" presStyleCnt="4"/>
      <dgm:spPr/>
    </dgm:pt>
    <dgm:pt modelId="{72B212C2-364B-41BA-BE14-5A0E946E5CB5}" type="pres">
      <dgm:prSet presAssocID="{C3D5B769-F086-4304-9BBD-8B5ADF979674}" presName="horz1" presStyleCnt="0"/>
      <dgm:spPr/>
    </dgm:pt>
    <dgm:pt modelId="{2A57EBBB-588C-4877-86E1-CB27590BE512}" type="pres">
      <dgm:prSet presAssocID="{C3D5B769-F086-4304-9BBD-8B5ADF979674}" presName="tx1" presStyleLbl="revTx" presStyleIdx="1" presStyleCnt="4"/>
      <dgm:spPr/>
    </dgm:pt>
    <dgm:pt modelId="{46E9CAF4-CD21-4270-9928-3A4826BEF2D5}" type="pres">
      <dgm:prSet presAssocID="{C3D5B769-F086-4304-9BBD-8B5ADF979674}" presName="vert1" presStyleCnt="0"/>
      <dgm:spPr/>
    </dgm:pt>
    <dgm:pt modelId="{04EB5CFC-4176-49F1-B596-E4E0B0AE2768}" type="pres">
      <dgm:prSet presAssocID="{6303BA98-BA6C-431D-9858-C7E931CE979E}" presName="thickLine" presStyleLbl="alignNode1" presStyleIdx="2" presStyleCnt="4"/>
      <dgm:spPr/>
    </dgm:pt>
    <dgm:pt modelId="{DD14E26D-1120-4DC0-A5D2-B4136C4E0BFA}" type="pres">
      <dgm:prSet presAssocID="{6303BA98-BA6C-431D-9858-C7E931CE979E}" presName="horz1" presStyleCnt="0"/>
      <dgm:spPr/>
    </dgm:pt>
    <dgm:pt modelId="{6A80900C-62E3-405C-9E24-87C38AE145C9}" type="pres">
      <dgm:prSet presAssocID="{6303BA98-BA6C-431D-9858-C7E931CE979E}" presName="tx1" presStyleLbl="revTx" presStyleIdx="2" presStyleCnt="4"/>
      <dgm:spPr/>
    </dgm:pt>
    <dgm:pt modelId="{6C4D5D20-EBD8-42DB-BFED-9049A577B5C2}" type="pres">
      <dgm:prSet presAssocID="{6303BA98-BA6C-431D-9858-C7E931CE979E}" presName="vert1" presStyleCnt="0"/>
      <dgm:spPr/>
    </dgm:pt>
    <dgm:pt modelId="{43FDECC9-FDC1-4F37-80E5-39B2932FDDEA}" type="pres">
      <dgm:prSet presAssocID="{6209931E-92B9-4C54-8833-CC8573548C33}" presName="thickLine" presStyleLbl="alignNode1" presStyleIdx="3" presStyleCnt="4"/>
      <dgm:spPr/>
    </dgm:pt>
    <dgm:pt modelId="{4963C907-7184-41F9-BA90-76532CBBACA2}" type="pres">
      <dgm:prSet presAssocID="{6209931E-92B9-4C54-8833-CC8573548C33}" presName="horz1" presStyleCnt="0"/>
      <dgm:spPr/>
    </dgm:pt>
    <dgm:pt modelId="{50919C54-7C47-43F3-89BE-D07D59C4D504}" type="pres">
      <dgm:prSet presAssocID="{6209931E-92B9-4C54-8833-CC8573548C33}" presName="tx1" presStyleLbl="revTx" presStyleIdx="3" presStyleCnt="4"/>
      <dgm:spPr/>
    </dgm:pt>
    <dgm:pt modelId="{7B43BFA4-6464-4B15-8E55-2DDFC1B5CB80}" type="pres">
      <dgm:prSet presAssocID="{6209931E-92B9-4C54-8833-CC8573548C33}" presName="vert1" presStyleCnt="0"/>
      <dgm:spPr/>
    </dgm:pt>
  </dgm:ptLst>
  <dgm:cxnLst>
    <dgm:cxn modelId="{BD21FE14-D3EC-4B57-A57A-431EC27B2086}" srcId="{7FD7519C-7861-4DB7-92AC-0498A7D62424}" destId="{6303BA98-BA6C-431D-9858-C7E931CE979E}" srcOrd="2" destOrd="0" parTransId="{6A68B948-06ED-481F-AF0F-5F291029BF80}" sibTransId="{065E86E6-65CD-4ACD-814F-2D91F8604EDF}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4BF39865-0158-4FE0-ABAD-1C89D9A0BF25}" type="presOf" srcId="{6303BA98-BA6C-431D-9858-C7E931CE979E}" destId="{6A80900C-62E3-405C-9E24-87C38AE145C9}" srcOrd="0" destOrd="0" presId="urn:microsoft.com/office/officeart/2008/layout/LinedList"/>
    <dgm:cxn modelId="{A89CF24F-2A49-42CA-99E6-EF056D868A9C}" type="presOf" srcId="{16125696-FE7C-45A5-9846-3F96737C82FC}" destId="{DD5A0475-F023-4168-AD29-10022809D07E}" srcOrd="0" destOrd="0" presId="urn:microsoft.com/office/officeart/2008/layout/LinedList"/>
    <dgm:cxn modelId="{FE872477-8E16-442F-96D7-14BB875CC887}" srcId="{7FD7519C-7861-4DB7-92AC-0498A7D62424}" destId="{16125696-FE7C-45A5-9846-3F96737C82FC}" srcOrd="0" destOrd="0" parTransId="{46AB7ACD-FEF1-497D-B092-E03E55D994BF}" sibTransId="{2BA584FE-A5DB-4927-9F06-3062B0B69F05}"/>
    <dgm:cxn modelId="{BA294983-B59A-4B0D-96EC-9A0EB5E7ADC1}" type="presOf" srcId="{6209931E-92B9-4C54-8833-CC8573548C33}" destId="{50919C54-7C47-43F3-89BE-D07D59C4D504}" srcOrd="0" destOrd="0" presId="urn:microsoft.com/office/officeart/2008/layout/LinedList"/>
    <dgm:cxn modelId="{38B7C98B-D23F-41F9-B92B-BE654FE5D0A4}" srcId="{7FD7519C-7861-4DB7-92AC-0498A7D62424}" destId="{C3D5B769-F086-4304-9BBD-8B5ADF979674}" srcOrd="1" destOrd="0" parTransId="{AEF8BAAF-5179-4CBE-A054-B17088A3184C}" sibTransId="{8F6D3127-FB4C-41BC-B1ED-1B62936971BB}"/>
    <dgm:cxn modelId="{03326DC6-E010-4D83-AA83-919E955B5A3C}" srcId="{7FD7519C-7861-4DB7-92AC-0498A7D62424}" destId="{6209931E-92B9-4C54-8833-CC8573548C33}" srcOrd="3" destOrd="0" parTransId="{6567F0F2-53C8-4982-9ED7-48C6402137DE}" sibTransId="{D98347FB-0328-403B-95C1-2010ECD0B26F}"/>
    <dgm:cxn modelId="{C2FD2EDF-A208-4590-851D-1E63F42AA0F3}" type="presOf" srcId="{C3D5B769-F086-4304-9BBD-8B5ADF979674}" destId="{2A57EBBB-588C-4877-86E1-CB27590BE512}" srcOrd="0" destOrd="0" presId="urn:microsoft.com/office/officeart/2008/layout/LinedList"/>
    <dgm:cxn modelId="{7EE8FD9B-CF1C-4B4A-AB63-0E363E5686D7}" type="presParOf" srcId="{7D91306C-6009-4B48-A0C0-2C1F3D7A38E2}" destId="{D081A3EF-3265-4D91-AADC-D44F26B928A8}" srcOrd="0" destOrd="0" presId="urn:microsoft.com/office/officeart/2008/layout/LinedList"/>
    <dgm:cxn modelId="{ADA35E3A-79BA-420B-8FD6-BCB79B562F89}" type="presParOf" srcId="{7D91306C-6009-4B48-A0C0-2C1F3D7A38E2}" destId="{6053D2F6-625F-44AC-801B-48DC634A1AAF}" srcOrd="1" destOrd="0" presId="urn:microsoft.com/office/officeart/2008/layout/LinedList"/>
    <dgm:cxn modelId="{CB8468D1-E2EA-4E77-9AF4-C0F56AD959E3}" type="presParOf" srcId="{6053D2F6-625F-44AC-801B-48DC634A1AAF}" destId="{DD5A0475-F023-4168-AD29-10022809D07E}" srcOrd="0" destOrd="0" presId="urn:microsoft.com/office/officeart/2008/layout/LinedList"/>
    <dgm:cxn modelId="{C398B36C-0972-40F7-9B94-80CB058CBEEC}" type="presParOf" srcId="{6053D2F6-625F-44AC-801B-48DC634A1AAF}" destId="{311DD5BB-5841-4198-8B98-577D7409CC34}" srcOrd="1" destOrd="0" presId="urn:microsoft.com/office/officeart/2008/layout/LinedList"/>
    <dgm:cxn modelId="{10129562-7B6A-4942-93B5-50EF163DC91D}" type="presParOf" srcId="{7D91306C-6009-4B48-A0C0-2C1F3D7A38E2}" destId="{BF47E52A-48CD-485A-B47E-A9397E3DEBF3}" srcOrd="2" destOrd="0" presId="urn:microsoft.com/office/officeart/2008/layout/LinedList"/>
    <dgm:cxn modelId="{BA248F6D-C1F6-459D-B390-99AC01E459D4}" type="presParOf" srcId="{7D91306C-6009-4B48-A0C0-2C1F3D7A38E2}" destId="{72B212C2-364B-41BA-BE14-5A0E946E5CB5}" srcOrd="3" destOrd="0" presId="urn:microsoft.com/office/officeart/2008/layout/LinedList"/>
    <dgm:cxn modelId="{6D949B44-52C7-42FC-B318-D839422D900B}" type="presParOf" srcId="{72B212C2-364B-41BA-BE14-5A0E946E5CB5}" destId="{2A57EBBB-588C-4877-86E1-CB27590BE512}" srcOrd="0" destOrd="0" presId="urn:microsoft.com/office/officeart/2008/layout/LinedList"/>
    <dgm:cxn modelId="{50FB00A5-7FB0-4FE3-BBCE-96C4F7D9B84C}" type="presParOf" srcId="{72B212C2-364B-41BA-BE14-5A0E946E5CB5}" destId="{46E9CAF4-CD21-4270-9928-3A4826BEF2D5}" srcOrd="1" destOrd="0" presId="urn:microsoft.com/office/officeart/2008/layout/LinedList"/>
    <dgm:cxn modelId="{26217994-2D85-4464-A362-731C4A5CE084}" type="presParOf" srcId="{7D91306C-6009-4B48-A0C0-2C1F3D7A38E2}" destId="{04EB5CFC-4176-49F1-B596-E4E0B0AE2768}" srcOrd="4" destOrd="0" presId="urn:microsoft.com/office/officeart/2008/layout/LinedList"/>
    <dgm:cxn modelId="{FBF35845-D42F-4DA9-B4DB-FDAD8072F7C0}" type="presParOf" srcId="{7D91306C-6009-4B48-A0C0-2C1F3D7A38E2}" destId="{DD14E26D-1120-4DC0-A5D2-B4136C4E0BFA}" srcOrd="5" destOrd="0" presId="urn:microsoft.com/office/officeart/2008/layout/LinedList"/>
    <dgm:cxn modelId="{082B690A-EFB5-4F64-B71D-5FA1FD072D76}" type="presParOf" srcId="{DD14E26D-1120-4DC0-A5D2-B4136C4E0BFA}" destId="{6A80900C-62E3-405C-9E24-87C38AE145C9}" srcOrd="0" destOrd="0" presId="urn:microsoft.com/office/officeart/2008/layout/LinedList"/>
    <dgm:cxn modelId="{305C311F-987E-452C-816E-EE770BB453C9}" type="presParOf" srcId="{DD14E26D-1120-4DC0-A5D2-B4136C4E0BFA}" destId="{6C4D5D20-EBD8-42DB-BFED-9049A577B5C2}" srcOrd="1" destOrd="0" presId="urn:microsoft.com/office/officeart/2008/layout/LinedList"/>
    <dgm:cxn modelId="{70121C7E-62A1-463D-A88E-488B9EB7F155}" type="presParOf" srcId="{7D91306C-6009-4B48-A0C0-2C1F3D7A38E2}" destId="{43FDECC9-FDC1-4F37-80E5-39B2932FDDEA}" srcOrd="6" destOrd="0" presId="urn:microsoft.com/office/officeart/2008/layout/LinedList"/>
    <dgm:cxn modelId="{6143F26F-74E0-4B46-8665-9AAC78BF8A51}" type="presParOf" srcId="{7D91306C-6009-4B48-A0C0-2C1F3D7A38E2}" destId="{4963C907-7184-41F9-BA90-76532CBBACA2}" srcOrd="7" destOrd="0" presId="urn:microsoft.com/office/officeart/2008/layout/LinedList"/>
    <dgm:cxn modelId="{65354B15-BE72-46A5-B614-8F3D0663F2A5}" type="presParOf" srcId="{4963C907-7184-41F9-BA90-76532CBBACA2}" destId="{50919C54-7C47-43F3-89BE-D07D59C4D504}" srcOrd="0" destOrd="0" presId="urn:microsoft.com/office/officeart/2008/layout/LinedList"/>
    <dgm:cxn modelId="{CDF6A0F8-70E1-43B6-BFBC-F8ADA84A0331}" type="presParOf" srcId="{4963C907-7184-41F9-BA90-76532CBBACA2}" destId="{7B43BFA4-6464-4B15-8E55-2DDFC1B5C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D5B769-F086-4304-9BBD-8B5ADF979674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Realiza a troca de vizinhanças de forma determinística.</a:t>
          </a:r>
          <a:endParaRPr lang="pt-BR" dirty="0"/>
        </a:p>
      </dgm:t>
    </dgm:pt>
    <dgm:pt modelId="{AEF8BAAF-5179-4CBE-A054-B17088A3184C}" type="parTrans" cxnId="{38B7C98B-D23F-41F9-B92B-BE654FE5D0A4}">
      <dgm:prSet/>
      <dgm:spPr/>
      <dgm:t>
        <a:bodyPr/>
        <a:lstStyle/>
        <a:p>
          <a:endParaRPr lang="en-US"/>
        </a:p>
      </dgm:t>
    </dgm:pt>
    <dgm:pt modelId="{8F6D3127-FB4C-41BC-B1ED-1B62936971BB}" type="sibTrans" cxnId="{38B7C98B-D23F-41F9-B92B-BE654FE5D0A4}">
      <dgm:prSet/>
      <dgm:spPr/>
      <dgm:t>
        <a:bodyPr/>
        <a:lstStyle/>
        <a:p>
          <a:endParaRPr lang="en-US"/>
        </a:p>
      </dgm:t>
    </dgm:pt>
    <dgm:pt modelId="{16125696-FE7C-45A5-9846-3F96737C82FC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Método de busca local que consiste em explorar o espaço de soluções através de trocas sistemáticas de estruturas de vizinhança, aceitando somente soluções de melhora da solução corrente.</a:t>
          </a:r>
        </a:p>
      </dgm:t>
    </dgm:pt>
    <dgm:pt modelId="{46AB7ACD-FEF1-497D-B092-E03E55D994BF}" type="parTrans" cxnId="{FE872477-8E16-442F-96D7-14BB875CC887}">
      <dgm:prSet/>
      <dgm:spPr/>
    </dgm:pt>
    <dgm:pt modelId="{2BA584FE-A5DB-4927-9F06-3062B0B69F05}" type="sibTrans" cxnId="{FE872477-8E16-442F-96D7-14BB875CC887}">
      <dgm:prSet/>
      <dgm:spPr/>
      <dgm:t>
        <a:bodyPr/>
        <a:lstStyle/>
        <a:p>
          <a:endParaRPr lang="en-US"/>
        </a:p>
      </dgm:t>
    </dgm:pt>
    <dgm:pt modelId="{1B108097-8D68-4753-AE3B-06FA007BC5E3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O VND é baseada no fato de que </a:t>
          </a:r>
          <a:r>
            <a:rPr lang="pt-BR" i="1" dirty="0">
              <a:latin typeface="Bierstadt"/>
            </a:rPr>
            <a:t>"Um mínimo local em relação a uma estrutura de vizinhança não necessariamente corresponde a um mínimo local para outra vizinhança"</a:t>
          </a:r>
        </a:p>
      </dgm:t>
    </dgm:pt>
    <dgm:pt modelId="{7F193A06-EF5E-45A5-91F5-92B7F151CA84}" type="parTrans" cxnId="{822D452B-13B8-47BB-B947-11C3943AA89F}">
      <dgm:prSet/>
      <dgm:spPr/>
    </dgm:pt>
    <dgm:pt modelId="{2E693C3E-9595-4F39-99A4-9BF169EC53C9}" type="sibTrans" cxnId="{822D452B-13B8-47BB-B947-11C3943AA89F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D081A3EF-3265-4D91-AADC-D44F26B928A8}" type="pres">
      <dgm:prSet presAssocID="{16125696-FE7C-45A5-9846-3F96737C82FC}" presName="thickLine" presStyleLbl="alignNode1" presStyleIdx="0" presStyleCnt="3"/>
      <dgm:spPr/>
    </dgm:pt>
    <dgm:pt modelId="{6053D2F6-625F-44AC-801B-48DC634A1AAF}" type="pres">
      <dgm:prSet presAssocID="{16125696-FE7C-45A5-9846-3F96737C82FC}" presName="horz1" presStyleCnt="0"/>
      <dgm:spPr/>
    </dgm:pt>
    <dgm:pt modelId="{DD5A0475-F023-4168-AD29-10022809D07E}" type="pres">
      <dgm:prSet presAssocID="{16125696-FE7C-45A5-9846-3F96737C82FC}" presName="tx1" presStyleLbl="revTx" presStyleIdx="0" presStyleCnt="3"/>
      <dgm:spPr/>
    </dgm:pt>
    <dgm:pt modelId="{311DD5BB-5841-4198-8B98-577D7409CC34}" type="pres">
      <dgm:prSet presAssocID="{16125696-FE7C-45A5-9846-3F96737C82FC}" presName="vert1" presStyleCnt="0"/>
      <dgm:spPr/>
    </dgm:pt>
    <dgm:pt modelId="{BF47E52A-48CD-485A-B47E-A9397E3DEBF3}" type="pres">
      <dgm:prSet presAssocID="{C3D5B769-F086-4304-9BBD-8B5ADF979674}" presName="thickLine" presStyleLbl="alignNode1" presStyleIdx="1" presStyleCnt="3"/>
      <dgm:spPr/>
    </dgm:pt>
    <dgm:pt modelId="{72B212C2-364B-41BA-BE14-5A0E946E5CB5}" type="pres">
      <dgm:prSet presAssocID="{C3D5B769-F086-4304-9BBD-8B5ADF979674}" presName="horz1" presStyleCnt="0"/>
      <dgm:spPr/>
    </dgm:pt>
    <dgm:pt modelId="{2A57EBBB-588C-4877-86E1-CB27590BE512}" type="pres">
      <dgm:prSet presAssocID="{C3D5B769-F086-4304-9BBD-8B5ADF979674}" presName="tx1" presStyleLbl="revTx" presStyleIdx="1" presStyleCnt="3"/>
      <dgm:spPr/>
    </dgm:pt>
    <dgm:pt modelId="{46E9CAF4-CD21-4270-9928-3A4826BEF2D5}" type="pres">
      <dgm:prSet presAssocID="{C3D5B769-F086-4304-9BBD-8B5ADF979674}" presName="vert1" presStyleCnt="0"/>
      <dgm:spPr/>
    </dgm:pt>
    <dgm:pt modelId="{9CB68AA4-7D71-44D8-92C4-78447D11FC87}" type="pres">
      <dgm:prSet presAssocID="{1B108097-8D68-4753-AE3B-06FA007BC5E3}" presName="thickLine" presStyleLbl="alignNode1" presStyleIdx="2" presStyleCnt="3"/>
      <dgm:spPr/>
    </dgm:pt>
    <dgm:pt modelId="{1BD7163F-E49B-40C9-B474-D21A451C4970}" type="pres">
      <dgm:prSet presAssocID="{1B108097-8D68-4753-AE3B-06FA007BC5E3}" presName="horz1" presStyleCnt="0"/>
      <dgm:spPr/>
    </dgm:pt>
    <dgm:pt modelId="{38F93573-8ECD-4C22-801B-67C19493C71A}" type="pres">
      <dgm:prSet presAssocID="{1B108097-8D68-4753-AE3B-06FA007BC5E3}" presName="tx1" presStyleLbl="revTx" presStyleIdx="2" presStyleCnt="3"/>
      <dgm:spPr/>
    </dgm:pt>
    <dgm:pt modelId="{95B6D88F-0264-4CE4-9B22-58D7CFD3D261}" type="pres">
      <dgm:prSet presAssocID="{1B108097-8D68-4753-AE3B-06FA007BC5E3}" presName="vert1" presStyleCnt="0"/>
      <dgm:spPr/>
    </dgm:pt>
  </dgm:ptLst>
  <dgm:cxnLst>
    <dgm:cxn modelId="{0C9BCB11-8E91-4538-ACF6-8D3735239C4B}" type="presOf" srcId="{16125696-FE7C-45A5-9846-3F96737C82FC}" destId="{DD5A0475-F023-4168-AD29-10022809D07E}" srcOrd="0" destOrd="0" presId="urn:microsoft.com/office/officeart/2008/layout/LinedList"/>
    <dgm:cxn modelId="{822D452B-13B8-47BB-B947-11C3943AA89F}" srcId="{7FD7519C-7861-4DB7-92AC-0498A7D62424}" destId="{1B108097-8D68-4753-AE3B-06FA007BC5E3}" srcOrd="2" destOrd="0" parTransId="{7F193A06-EF5E-45A5-91F5-92B7F151CA84}" sibTransId="{2E693C3E-9595-4F39-99A4-9BF169EC53C9}"/>
    <dgm:cxn modelId="{DC49732E-1655-4FA7-B204-8A7510E10ADF}" type="presOf" srcId="{1B108097-8D68-4753-AE3B-06FA007BC5E3}" destId="{38F93573-8ECD-4C22-801B-67C19493C71A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FE872477-8E16-442F-96D7-14BB875CC887}" srcId="{7FD7519C-7861-4DB7-92AC-0498A7D62424}" destId="{16125696-FE7C-45A5-9846-3F96737C82FC}" srcOrd="0" destOrd="0" parTransId="{46AB7ACD-FEF1-497D-B092-E03E55D994BF}" sibTransId="{2BA584FE-A5DB-4927-9F06-3062B0B69F05}"/>
    <dgm:cxn modelId="{38B7C98B-D23F-41F9-B92B-BE654FE5D0A4}" srcId="{7FD7519C-7861-4DB7-92AC-0498A7D62424}" destId="{C3D5B769-F086-4304-9BBD-8B5ADF979674}" srcOrd="1" destOrd="0" parTransId="{AEF8BAAF-5179-4CBE-A054-B17088A3184C}" sibTransId="{8F6D3127-FB4C-41BC-B1ED-1B62936971BB}"/>
    <dgm:cxn modelId="{89FCF4CC-795A-4741-A218-946488FE1FD0}" type="presOf" srcId="{C3D5B769-F086-4304-9BBD-8B5ADF979674}" destId="{2A57EBBB-588C-4877-86E1-CB27590BE512}" srcOrd="0" destOrd="0" presId="urn:microsoft.com/office/officeart/2008/layout/LinedList"/>
    <dgm:cxn modelId="{1DB2601E-4DEF-4294-B974-69C909EA40AC}" type="presParOf" srcId="{7D91306C-6009-4B48-A0C0-2C1F3D7A38E2}" destId="{D081A3EF-3265-4D91-AADC-D44F26B928A8}" srcOrd="0" destOrd="0" presId="urn:microsoft.com/office/officeart/2008/layout/LinedList"/>
    <dgm:cxn modelId="{455ECC84-A1DB-40B0-82A0-D778EB4D9575}" type="presParOf" srcId="{7D91306C-6009-4B48-A0C0-2C1F3D7A38E2}" destId="{6053D2F6-625F-44AC-801B-48DC634A1AAF}" srcOrd="1" destOrd="0" presId="urn:microsoft.com/office/officeart/2008/layout/LinedList"/>
    <dgm:cxn modelId="{9E01E3A1-419D-4B91-B091-CC1637B8F2DA}" type="presParOf" srcId="{6053D2F6-625F-44AC-801B-48DC634A1AAF}" destId="{DD5A0475-F023-4168-AD29-10022809D07E}" srcOrd="0" destOrd="0" presId="urn:microsoft.com/office/officeart/2008/layout/LinedList"/>
    <dgm:cxn modelId="{F3EAE95C-D739-48A8-9CAB-9912BC3EFFCC}" type="presParOf" srcId="{6053D2F6-625F-44AC-801B-48DC634A1AAF}" destId="{311DD5BB-5841-4198-8B98-577D7409CC34}" srcOrd="1" destOrd="0" presId="urn:microsoft.com/office/officeart/2008/layout/LinedList"/>
    <dgm:cxn modelId="{A54BB250-0CF1-419F-AA13-C44315B8E54C}" type="presParOf" srcId="{7D91306C-6009-4B48-A0C0-2C1F3D7A38E2}" destId="{BF47E52A-48CD-485A-B47E-A9397E3DEBF3}" srcOrd="2" destOrd="0" presId="urn:microsoft.com/office/officeart/2008/layout/LinedList"/>
    <dgm:cxn modelId="{D1904AFB-8428-4C2C-B664-884F94264BDB}" type="presParOf" srcId="{7D91306C-6009-4B48-A0C0-2C1F3D7A38E2}" destId="{72B212C2-364B-41BA-BE14-5A0E946E5CB5}" srcOrd="3" destOrd="0" presId="urn:microsoft.com/office/officeart/2008/layout/LinedList"/>
    <dgm:cxn modelId="{B256C9F3-7285-42A7-A9B1-B0A36FD3F967}" type="presParOf" srcId="{72B212C2-364B-41BA-BE14-5A0E946E5CB5}" destId="{2A57EBBB-588C-4877-86E1-CB27590BE512}" srcOrd="0" destOrd="0" presId="urn:microsoft.com/office/officeart/2008/layout/LinedList"/>
    <dgm:cxn modelId="{0BBD842F-DD4F-4D47-97FC-CF5ADF11197F}" type="presParOf" srcId="{72B212C2-364B-41BA-BE14-5A0E946E5CB5}" destId="{46E9CAF4-CD21-4270-9928-3A4826BEF2D5}" srcOrd="1" destOrd="0" presId="urn:microsoft.com/office/officeart/2008/layout/LinedList"/>
    <dgm:cxn modelId="{39EB48AB-8163-4C44-B825-82938DA4F5F0}" type="presParOf" srcId="{7D91306C-6009-4B48-A0C0-2C1F3D7A38E2}" destId="{9CB68AA4-7D71-44D8-92C4-78447D11FC87}" srcOrd="4" destOrd="0" presId="urn:microsoft.com/office/officeart/2008/layout/LinedList"/>
    <dgm:cxn modelId="{6B10CBE2-D0E6-47D3-95AC-854ED8AABC2C}" type="presParOf" srcId="{7D91306C-6009-4B48-A0C0-2C1F3D7A38E2}" destId="{1BD7163F-E49B-40C9-B474-D21A451C4970}" srcOrd="5" destOrd="0" presId="urn:microsoft.com/office/officeart/2008/layout/LinedList"/>
    <dgm:cxn modelId="{57533F6C-2DF4-4FAC-A823-3FF9CA1C16DF}" type="presParOf" srcId="{1BD7163F-E49B-40C9-B474-D21A451C4970}" destId="{38F93573-8ECD-4C22-801B-67C19493C71A}" srcOrd="0" destOrd="0" presId="urn:microsoft.com/office/officeart/2008/layout/LinedList"/>
    <dgm:cxn modelId="{3A59143E-3400-4048-A73C-CF7BF1615DA6}" type="presParOf" srcId="{1BD7163F-E49B-40C9-B474-D21A451C4970}" destId="{95B6D88F-0264-4CE4-9B22-58D7CFD3D2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125696-FE7C-45A5-9846-3F96737C82FC}">
      <dgm:prSet phldr="0"/>
      <dgm:spPr/>
      <dgm:t>
        <a:bodyPr/>
        <a:lstStyle/>
        <a:p>
          <a:pPr rtl="0"/>
          <a:r>
            <a:rPr lang="pt-BR" dirty="0">
              <a:latin typeface="Bierstadt"/>
            </a:rPr>
            <a:t> </a:t>
          </a:r>
          <a:r>
            <a:rPr lang="pt-BR" i="0" dirty="0">
              <a:latin typeface="Bierstadt"/>
            </a:rPr>
            <a:t> A VNS foi aplicada por (Sousa et al. 2002) no Problema de alocação de salas.</a:t>
          </a:r>
        </a:p>
      </dgm:t>
    </dgm:pt>
    <dgm:pt modelId="{46AB7ACD-FEF1-497D-B092-E03E55D994BF}" type="parTrans" cxnId="{FE872477-8E16-442F-96D7-14BB875CC887}">
      <dgm:prSet/>
      <dgm:spPr/>
    </dgm:pt>
    <dgm:pt modelId="{2BA584FE-A5DB-4927-9F06-3062B0B69F05}" type="sibTrans" cxnId="{FE872477-8E16-442F-96D7-14BB875CC887}">
      <dgm:prSet/>
      <dgm:spPr/>
      <dgm:t>
        <a:bodyPr/>
        <a:lstStyle/>
        <a:p>
          <a:endParaRPr lang="en-US"/>
        </a:p>
      </dgm:t>
    </dgm:pt>
    <dgm:pt modelId="{6BCC8C4F-6D8F-4A59-8702-42F113EC489E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Esse problema diz respeito à </a:t>
          </a:r>
          <a:r>
            <a:rPr lang="pt-BR" i="0" dirty="0" err="1">
              <a:latin typeface="Bierstadt"/>
            </a:rPr>
            <a:t>distruibuição</a:t>
          </a:r>
          <a:r>
            <a:rPr lang="pt-BR" i="0" dirty="0">
              <a:latin typeface="Bierstadt"/>
            </a:rPr>
            <a:t> de aulas, com horários previamente estabelecidos, a salas de aulas.</a:t>
          </a:r>
        </a:p>
      </dgm:t>
    </dgm:pt>
    <dgm:pt modelId="{5A1383CF-7476-4E2A-97DD-4997D07EADC3}" type="parTrans" cxnId="{2EEC0FED-3208-412A-856A-9D719F0C8E65}">
      <dgm:prSet/>
      <dgm:spPr/>
    </dgm:pt>
    <dgm:pt modelId="{D259DD3D-1E79-4B67-A31A-5622AFB6328F}" type="sibTrans" cxnId="{2EEC0FED-3208-412A-856A-9D719F0C8E65}">
      <dgm:prSet/>
      <dgm:spPr/>
    </dgm:pt>
    <dgm:pt modelId="{37C844E6-9942-4AA9-8475-5A91AF4AE40E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Souza considerou o contexto do Instituto de Ciências Exatas e Biológicas da UFOP, à </a:t>
          </a:r>
          <a:r>
            <a:rPr lang="pt-BR" i="0" dirty="0" err="1">
              <a:latin typeface="Bierstadt"/>
            </a:rPr>
            <a:t>epoca</a:t>
          </a:r>
          <a:r>
            <a:rPr lang="pt-BR" i="0" dirty="0">
              <a:latin typeface="Bierstadt"/>
            </a:rPr>
            <a:t> (2002) com 1500 alunos, 250 turmas distribuídas em 20 salas e 29 laboratórios.</a:t>
          </a:r>
        </a:p>
      </dgm:t>
    </dgm:pt>
    <dgm:pt modelId="{C9192787-4935-440F-AC1E-929C30A474F1}" type="parTrans" cxnId="{830761DB-58D3-411D-B0C6-98D7E5AD51A2}">
      <dgm:prSet/>
      <dgm:spPr/>
    </dgm:pt>
    <dgm:pt modelId="{20934AC4-5789-4ACE-A5C6-49192529E651}" type="sibTrans" cxnId="{830761DB-58D3-411D-B0C6-98D7E5AD51A2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D081A3EF-3265-4D91-AADC-D44F26B928A8}" type="pres">
      <dgm:prSet presAssocID="{16125696-FE7C-45A5-9846-3F96737C82FC}" presName="thickLine" presStyleLbl="alignNode1" presStyleIdx="0" presStyleCnt="3"/>
      <dgm:spPr/>
    </dgm:pt>
    <dgm:pt modelId="{6053D2F6-625F-44AC-801B-48DC634A1AAF}" type="pres">
      <dgm:prSet presAssocID="{16125696-FE7C-45A5-9846-3F96737C82FC}" presName="horz1" presStyleCnt="0"/>
      <dgm:spPr/>
    </dgm:pt>
    <dgm:pt modelId="{DD5A0475-F023-4168-AD29-10022809D07E}" type="pres">
      <dgm:prSet presAssocID="{16125696-FE7C-45A5-9846-3F96737C82FC}" presName="tx1" presStyleLbl="revTx" presStyleIdx="0" presStyleCnt="3"/>
      <dgm:spPr/>
    </dgm:pt>
    <dgm:pt modelId="{311DD5BB-5841-4198-8B98-577D7409CC34}" type="pres">
      <dgm:prSet presAssocID="{16125696-FE7C-45A5-9846-3F96737C82FC}" presName="vert1" presStyleCnt="0"/>
      <dgm:spPr/>
    </dgm:pt>
    <dgm:pt modelId="{C9A35649-1EE7-493B-8644-3BE79A801BD0}" type="pres">
      <dgm:prSet presAssocID="{6BCC8C4F-6D8F-4A59-8702-42F113EC489E}" presName="thickLine" presStyleLbl="alignNode1" presStyleIdx="1" presStyleCnt="3"/>
      <dgm:spPr/>
    </dgm:pt>
    <dgm:pt modelId="{84CAAD8E-EE82-4BA7-9BF3-C2AA76DD3AD5}" type="pres">
      <dgm:prSet presAssocID="{6BCC8C4F-6D8F-4A59-8702-42F113EC489E}" presName="horz1" presStyleCnt="0"/>
      <dgm:spPr/>
    </dgm:pt>
    <dgm:pt modelId="{6E1BB879-7758-4A9B-9D89-B14A19A726E5}" type="pres">
      <dgm:prSet presAssocID="{6BCC8C4F-6D8F-4A59-8702-42F113EC489E}" presName="tx1" presStyleLbl="revTx" presStyleIdx="1" presStyleCnt="3"/>
      <dgm:spPr/>
    </dgm:pt>
    <dgm:pt modelId="{6A8E6714-9E00-478E-A7B7-C0967BFB0A88}" type="pres">
      <dgm:prSet presAssocID="{6BCC8C4F-6D8F-4A59-8702-42F113EC489E}" presName="vert1" presStyleCnt="0"/>
      <dgm:spPr/>
    </dgm:pt>
    <dgm:pt modelId="{B47E34F4-1646-4891-8EE1-CCAC425B6295}" type="pres">
      <dgm:prSet presAssocID="{37C844E6-9942-4AA9-8475-5A91AF4AE40E}" presName="thickLine" presStyleLbl="alignNode1" presStyleIdx="2" presStyleCnt="3"/>
      <dgm:spPr/>
    </dgm:pt>
    <dgm:pt modelId="{1F527F58-1041-49FF-8BBE-813184096C91}" type="pres">
      <dgm:prSet presAssocID="{37C844E6-9942-4AA9-8475-5A91AF4AE40E}" presName="horz1" presStyleCnt="0"/>
      <dgm:spPr/>
    </dgm:pt>
    <dgm:pt modelId="{93DC95B1-A371-4004-9EF8-4BA22B78E51E}" type="pres">
      <dgm:prSet presAssocID="{37C844E6-9942-4AA9-8475-5A91AF4AE40E}" presName="tx1" presStyleLbl="revTx" presStyleIdx="2" presStyleCnt="3"/>
      <dgm:spPr/>
    </dgm:pt>
    <dgm:pt modelId="{3467E5BB-8C39-4AAB-9984-2C8E718D968F}" type="pres">
      <dgm:prSet presAssocID="{37C844E6-9942-4AA9-8475-5A91AF4AE40E}" presName="vert1" presStyleCnt="0"/>
      <dgm:spPr/>
    </dgm:pt>
  </dgm:ptLst>
  <dgm:cxnLst>
    <dgm:cxn modelId="{F5E5281B-732C-47F0-A81E-C9BC2EBB7287}" type="presOf" srcId="{6BCC8C4F-6D8F-4A59-8702-42F113EC489E}" destId="{6E1BB879-7758-4A9B-9D89-B14A19A726E5}" srcOrd="0" destOrd="0" presId="urn:microsoft.com/office/officeart/2008/layout/LinedList"/>
    <dgm:cxn modelId="{48E93E40-2DA4-48AB-B7DD-E3613C24E63B}" type="presOf" srcId="{16125696-FE7C-45A5-9846-3F96737C82FC}" destId="{DD5A0475-F023-4168-AD29-10022809D07E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FE872477-8E16-442F-96D7-14BB875CC887}" srcId="{7FD7519C-7861-4DB7-92AC-0498A7D62424}" destId="{16125696-FE7C-45A5-9846-3F96737C82FC}" srcOrd="0" destOrd="0" parTransId="{46AB7ACD-FEF1-497D-B092-E03E55D994BF}" sibTransId="{2BA584FE-A5DB-4927-9F06-3062B0B69F05}"/>
    <dgm:cxn modelId="{FCC26499-56A8-4BE9-B1E7-165C5CAA7731}" type="presOf" srcId="{37C844E6-9942-4AA9-8475-5A91AF4AE40E}" destId="{93DC95B1-A371-4004-9EF8-4BA22B78E51E}" srcOrd="0" destOrd="0" presId="urn:microsoft.com/office/officeart/2008/layout/LinedList"/>
    <dgm:cxn modelId="{830761DB-58D3-411D-B0C6-98D7E5AD51A2}" srcId="{7FD7519C-7861-4DB7-92AC-0498A7D62424}" destId="{37C844E6-9942-4AA9-8475-5A91AF4AE40E}" srcOrd="2" destOrd="0" parTransId="{C9192787-4935-440F-AC1E-929C30A474F1}" sibTransId="{20934AC4-5789-4ACE-A5C6-49192529E651}"/>
    <dgm:cxn modelId="{2EEC0FED-3208-412A-856A-9D719F0C8E65}" srcId="{7FD7519C-7861-4DB7-92AC-0498A7D62424}" destId="{6BCC8C4F-6D8F-4A59-8702-42F113EC489E}" srcOrd="1" destOrd="0" parTransId="{5A1383CF-7476-4E2A-97DD-4997D07EADC3}" sibTransId="{D259DD3D-1E79-4B67-A31A-5622AFB6328F}"/>
    <dgm:cxn modelId="{C51D0E0A-3969-4E57-B8F0-588FAD5AD594}" type="presParOf" srcId="{7D91306C-6009-4B48-A0C0-2C1F3D7A38E2}" destId="{D081A3EF-3265-4D91-AADC-D44F26B928A8}" srcOrd="0" destOrd="0" presId="urn:microsoft.com/office/officeart/2008/layout/LinedList"/>
    <dgm:cxn modelId="{AD81D03A-941E-49F8-9781-9FB6165C22B0}" type="presParOf" srcId="{7D91306C-6009-4B48-A0C0-2C1F3D7A38E2}" destId="{6053D2F6-625F-44AC-801B-48DC634A1AAF}" srcOrd="1" destOrd="0" presId="urn:microsoft.com/office/officeart/2008/layout/LinedList"/>
    <dgm:cxn modelId="{B4BAC446-709E-4151-A2FF-FA546C220811}" type="presParOf" srcId="{6053D2F6-625F-44AC-801B-48DC634A1AAF}" destId="{DD5A0475-F023-4168-AD29-10022809D07E}" srcOrd="0" destOrd="0" presId="urn:microsoft.com/office/officeart/2008/layout/LinedList"/>
    <dgm:cxn modelId="{3164DE39-81AB-4762-AB88-9CB6CF235635}" type="presParOf" srcId="{6053D2F6-625F-44AC-801B-48DC634A1AAF}" destId="{311DD5BB-5841-4198-8B98-577D7409CC34}" srcOrd="1" destOrd="0" presId="urn:microsoft.com/office/officeart/2008/layout/LinedList"/>
    <dgm:cxn modelId="{D03146FE-5FED-4BDB-A304-0E35E7F60D64}" type="presParOf" srcId="{7D91306C-6009-4B48-A0C0-2C1F3D7A38E2}" destId="{C9A35649-1EE7-493B-8644-3BE79A801BD0}" srcOrd="2" destOrd="0" presId="urn:microsoft.com/office/officeart/2008/layout/LinedList"/>
    <dgm:cxn modelId="{47349F8F-8457-4533-BDE8-2B6E4CD5CDA0}" type="presParOf" srcId="{7D91306C-6009-4B48-A0C0-2C1F3D7A38E2}" destId="{84CAAD8E-EE82-4BA7-9BF3-C2AA76DD3AD5}" srcOrd="3" destOrd="0" presId="urn:microsoft.com/office/officeart/2008/layout/LinedList"/>
    <dgm:cxn modelId="{A15CE4BF-776C-473D-92A5-042CD59A4615}" type="presParOf" srcId="{84CAAD8E-EE82-4BA7-9BF3-C2AA76DD3AD5}" destId="{6E1BB879-7758-4A9B-9D89-B14A19A726E5}" srcOrd="0" destOrd="0" presId="urn:microsoft.com/office/officeart/2008/layout/LinedList"/>
    <dgm:cxn modelId="{BAC74F9F-0AF9-4FDB-B2EA-43B1F17F86B6}" type="presParOf" srcId="{84CAAD8E-EE82-4BA7-9BF3-C2AA76DD3AD5}" destId="{6A8E6714-9E00-478E-A7B7-C0967BFB0A88}" srcOrd="1" destOrd="0" presId="urn:microsoft.com/office/officeart/2008/layout/LinedList"/>
    <dgm:cxn modelId="{47C6E637-B298-42E5-A85B-7B156B29F9C5}" type="presParOf" srcId="{7D91306C-6009-4B48-A0C0-2C1F3D7A38E2}" destId="{B47E34F4-1646-4891-8EE1-CCAC425B6295}" srcOrd="4" destOrd="0" presId="urn:microsoft.com/office/officeart/2008/layout/LinedList"/>
    <dgm:cxn modelId="{EB99D464-47F2-40C7-8414-EB2ED4AC1A2F}" type="presParOf" srcId="{7D91306C-6009-4B48-A0C0-2C1F3D7A38E2}" destId="{1F527F58-1041-49FF-8BBE-813184096C91}" srcOrd="5" destOrd="0" presId="urn:microsoft.com/office/officeart/2008/layout/LinedList"/>
    <dgm:cxn modelId="{12E18A57-A99C-454D-B931-4CEEDE0DFAD3}" type="presParOf" srcId="{1F527F58-1041-49FF-8BBE-813184096C91}" destId="{93DC95B1-A371-4004-9EF8-4BA22B78E51E}" srcOrd="0" destOrd="0" presId="urn:microsoft.com/office/officeart/2008/layout/LinedList"/>
    <dgm:cxn modelId="{4862B45C-DFB5-464A-BB07-0A78655A76DF}" type="presParOf" srcId="{1F527F58-1041-49FF-8BBE-813184096C91}" destId="{3467E5BB-8C39-4AAB-9984-2C8E718D96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C844E6-9942-4AA9-8475-5A91AF4AE40E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No processo de alocação de salas, são observados vários requisitos, como:</a:t>
          </a:r>
        </a:p>
      </dgm:t>
    </dgm:pt>
    <dgm:pt modelId="{C9192787-4935-440F-AC1E-929C30A474F1}" type="parTrans" cxnId="{830761DB-58D3-411D-B0C6-98D7E5AD51A2}">
      <dgm:prSet/>
      <dgm:spPr/>
    </dgm:pt>
    <dgm:pt modelId="{20934AC4-5789-4ACE-A5C6-49192529E651}" type="sibTrans" cxnId="{830761DB-58D3-411D-B0C6-98D7E5AD51A2}">
      <dgm:prSet/>
      <dgm:spPr/>
    </dgm:pt>
    <dgm:pt modelId="{8EDAEDF4-6BF4-49EF-B035-2D4B5015EFC8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Em uma mesma sala e horário não pode haver mais de uma aula</a:t>
          </a:r>
        </a:p>
      </dgm:t>
    </dgm:pt>
    <dgm:pt modelId="{B7C1E014-2C03-4763-85A9-F0DED6CAF509}" type="parTrans" cxnId="{A2864F86-1586-434A-9A63-BD810874938C}">
      <dgm:prSet/>
      <dgm:spPr/>
    </dgm:pt>
    <dgm:pt modelId="{8D394E59-59BD-442E-8658-520EBA308C0F}" type="sibTrans" cxnId="{A2864F86-1586-434A-9A63-BD810874938C}">
      <dgm:prSet/>
      <dgm:spPr/>
    </dgm:pt>
    <dgm:pt modelId="{4E36BD4C-8AA4-4B8D-8581-D8875B0CBA02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Uma sala não pode receber uma turma cuja quantidade de alunos seja superior à sua capacidade</a:t>
          </a:r>
        </a:p>
      </dgm:t>
    </dgm:pt>
    <dgm:pt modelId="{93CB7CDF-3721-4736-A48A-6BEB84AF0A97}" type="parTrans" cxnId="{81F8ECDC-0701-457F-8979-17C33D7E44EE}">
      <dgm:prSet/>
      <dgm:spPr/>
    </dgm:pt>
    <dgm:pt modelId="{23A04222-DDD9-43A3-90A7-366FA2160DC8}" type="sibTrans" cxnId="{81F8ECDC-0701-457F-8979-17C33D7E44EE}">
      <dgm:prSet/>
      <dgm:spPr/>
    </dgm:pt>
    <dgm:pt modelId="{DCC2598B-0C4A-4A47-95AF-BFCD880962F9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Sempre que possível, alocar a uma mesma sala alunos de um mesmo curso e período</a:t>
          </a:r>
        </a:p>
      </dgm:t>
    </dgm:pt>
    <dgm:pt modelId="{5666D58A-7E30-485C-9203-687E58C9EAB3}" type="parTrans" cxnId="{04186E7A-F919-498F-A26D-A49B156771EE}">
      <dgm:prSet/>
      <dgm:spPr/>
    </dgm:pt>
    <dgm:pt modelId="{12C1B64D-C257-42FE-AEC2-5334D241CFFF}" type="sibTrans" cxnId="{04186E7A-F919-498F-A26D-A49B156771EE}">
      <dgm:prSet/>
      <dgm:spPr/>
    </dgm:pt>
    <dgm:pt modelId="{82D48A1B-4257-4B46-8A1E-E60527BDF7CB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Utilizar o espaço das salas eficientemente</a:t>
          </a:r>
        </a:p>
      </dgm:t>
    </dgm:pt>
    <dgm:pt modelId="{B2814EF8-313E-4A36-822E-69D3D9D0F979}" type="parTrans" cxnId="{BCB95402-A6DD-4B9A-82F4-C3526299248B}">
      <dgm:prSet/>
      <dgm:spPr/>
    </dgm:pt>
    <dgm:pt modelId="{3BCD7337-E967-4ED4-B80E-EFB0AC73BA6F}" type="sibTrans" cxnId="{BCB95402-A6DD-4B9A-82F4-C3526299248B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B47E34F4-1646-4891-8EE1-CCAC425B6295}" type="pres">
      <dgm:prSet presAssocID="{37C844E6-9942-4AA9-8475-5A91AF4AE40E}" presName="thickLine" presStyleLbl="alignNode1" presStyleIdx="0" presStyleCnt="5"/>
      <dgm:spPr/>
    </dgm:pt>
    <dgm:pt modelId="{1F527F58-1041-49FF-8BBE-813184096C91}" type="pres">
      <dgm:prSet presAssocID="{37C844E6-9942-4AA9-8475-5A91AF4AE40E}" presName="horz1" presStyleCnt="0"/>
      <dgm:spPr/>
    </dgm:pt>
    <dgm:pt modelId="{93DC95B1-A371-4004-9EF8-4BA22B78E51E}" type="pres">
      <dgm:prSet presAssocID="{37C844E6-9942-4AA9-8475-5A91AF4AE40E}" presName="tx1" presStyleLbl="revTx" presStyleIdx="0" presStyleCnt="5"/>
      <dgm:spPr/>
    </dgm:pt>
    <dgm:pt modelId="{3467E5BB-8C39-4AAB-9984-2C8E718D968F}" type="pres">
      <dgm:prSet presAssocID="{37C844E6-9942-4AA9-8475-5A91AF4AE40E}" presName="vert1" presStyleCnt="0"/>
      <dgm:spPr/>
    </dgm:pt>
    <dgm:pt modelId="{79991ECF-266F-4E3E-85B3-7F6ACD1B2C52}" type="pres">
      <dgm:prSet presAssocID="{8EDAEDF4-6BF4-49EF-B035-2D4B5015EFC8}" presName="thickLine" presStyleLbl="alignNode1" presStyleIdx="1" presStyleCnt="5"/>
      <dgm:spPr/>
    </dgm:pt>
    <dgm:pt modelId="{0E49CF90-FBC8-45EC-9FF2-8721B73014FB}" type="pres">
      <dgm:prSet presAssocID="{8EDAEDF4-6BF4-49EF-B035-2D4B5015EFC8}" presName="horz1" presStyleCnt="0"/>
      <dgm:spPr/>
    </dgm:pt>
    <dgm:pt modelId="{1A491936-93A7-473F-890F-6138673F0174}" type="pres">
      <dgm:prSet presAssocID="{8EDAEDF4-6BF4-49EF-B035-2D4B5015EFC8}" presName="tx1" presStyleLbl="revTx" presStyleIdx="1" presStyleCnt="5"/>
      <dgm:spPr/>
    </dgm:pt>
    <dgm:pt modelId="{55936A19-4527-4A31-B529-AF4DA949D439}" type="pres">
      <dgm:prSet presAssocID="{8EDAEDF4-6BF4-49EF-B035-2D4B5015EFC8}" presName="vert1" presStyleCnt="0"/>
      <dgm:spPr/>
    </dgm:pt>
    <dgm:pt modelId="{0F8D94EA-346A-44E1-BDF2-D25A535A7C8A}" type="pres">
      <dgm:prSet presAssocID="{4E36BD4C-8AA4-4B8D-8581-D8875B0CBA02}" presName="thickLine" presStyleLbl="alignNode1" presStyleIdx="2" presStyleCnt="5"/>
      <dgm:spPr/>
    </dgm:pt>
    <dgm:pt modelId="{A4C37175-7A4B-468D-8134-AB82050584CF}" type="pres">
      <dgm:prSet presAssocID="{4E36BD4C-8AA4-4B8D-8581-D8875B0CBA02}" presName="horz1" presStyleCnt="0"/>
      <dgm:spPr/>
    </dgm:pt>
    <dgm:pt modelId="{7644ED37-6F24-409A-9599-4BB845BCE9C2}" type="pres">
      <dgm:prSet presAssocID="{4E36BD4C-8AA4-4B8D-8581-D8875B0CBA02}" presName="tx1" presStyleLbl="revTx" presStyleIdx="2" presStyleCnt="5"/>
      <dgm:spPr/>
    </dgm:pt>
    <dgm:pt modelId="{15E3CF27-2009-4481-9410-E8880160D966}" type="pres">
      <dgm:prSet presAssocID="{4E36BD4C-8AA4-4B8D-8581-D8875B0CBA02}" presName="vert1" presStyleCnt="0"/>
      <dgm:spPr/>
    </dgm:pt>
    <dgm:pt modelId="{FADF2C22-4440-45CC-9501-C9E74EBA08FE}" type="pres">
      <dgm:prSet presAssocID="{DCC2598B-0C4A-4A47-95AF-BFCD880962F9}" presName="thickLine" presStyleLbl="alignNode1" presStyleIdx="3" presStyleCnt="5"/>
      <dgm:spPr/>
    </dgm:pt>
    <dgm:pt modelId="{BA576B4F-D582-4A7F-A372-F03AFD2DE781}" type="pres">
      <dgm:prSet presAssocID="{DCC2598B-0C4A-4A47-95AF-BFCD880962F9}" presName="horz1" presStyleCnt="0"/>
      <dgm:spPr/>
    </dgm:pt>
    <dgm:pt modelId="{17D966DC-BDFD-443C-86A9-BF55EB693E28}" type="pres">
      <dgm:prSet presAssocID="{DCC2598B-0C4A-4A47-95AF-BFCD880962F9}" presName="tx1" presStyleLbl="revTx" presStyleIdx="3" presStyleCnt="5"/>
      <dgm:spPr/>
    </dgm:pt>
    <dgm:pt modelId="{360F8EC2-A866-4F77-99A1-9F2BDA3E6BB7}" type="pres">
      <dgm:prSet presAssocID="{DCC2598B-0C4A-4A47-95AF-BFCD880962F9}" presName="vert1" presStyleCnt="0"/>
      <dgm:spPr/>
    </dgm:pt>
    <dgm:pt modelId="{82810413-0F2D-4A75-9EAB-5F29EDA25E68}" type="pres">
      <dgm:prSet presAssocID="{82D48A1B-4257-4B46-8A1E-E60527BDF7CB}" presName="thickLine" presStyleLbl="alignNode1" presStyleIdx="4" presStyleCnt="5"/>
      <dgm:spPr/>
    </dgm:pt>
    <dgm:pt modelId="{2187E94A-2853-4730-A711-0B2876054846}" type="pres">
      <dgm:prSet presAssocID="{82D48A1B-4257-4B46-8A1E-E60527BDF7CB}" presName="horz1" presStyleCnt="0"/>
      <dgm:spPr/>
    </dgm:pt>
    <dgm:pt modelId="{99E8AF50-8ADE-4D24-80E3-324149ECC4C2}" type="pres">
      <dgm:prSet presAssocID="{82D48A1B-4257-4B46-8A1E-E60527BDF7CB}" presName="tx1" presStyleLbl="revTx" presStyleIdx="4" presStyleCnt="5"/>
      <dgm:spPr/>
    </dgm:pt>
    <dgm:pt modelId="{B896551F-CC64-4C9B-9E97-DF8809294692}" type="pres">
      <dgm:prSet presAssocID="{82D48A1B-4257-4B46-8A1E-E60527BDF7CB}" presName="vert1" presStyleCnt="0"/>
      <dgm:spPr/>
    </dgm:pt>
  </dgm:ptLst>
  <dgm:cxnLst>
    <dgm:cxn modelId="{79DF6A01-12EB-4FCA-913C-19622F159D9C}" type="presOf" srcId="{37C844E6-9942-4AA9-8475-5A91AF4AE40E}" destId="{93DC95B1-A371-4004-9EF8-4BA22B78E51E}" srcOrd="0" destOrd="0" presId="urn:microsoft.com/office/officeart/2008/layout/LinedList"/>
    <dgm:cxn modelId="{BCB95402-A6DD-4B9A-82F4-C3526299248B}" srcId="{7FD7519C-7861-4DB7-92AC-0498A7D62424}" destId="{82D48A1B-4257-4B46-8A1E-E60527BDF7CB}" srcOrd="4" destOrd="0" parTransId="{B2814EF8-313E-4A36-822E-69D3D9D0F979}" sibTransId="{3BCD7337-E967-4ED4-B80E-EFB0AC73BA6F}"/>
    <dgm:cxn modelId="{DECA7F23-B4FE-470B-A31B-A23DA5E895B6}" type="presOf" srcId="{DCC2598B-0C4A-4A47-95AF-BFCD880962F9}" destId="{17D966DC-BDFD-443C-86A9-BF55EB693E28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04186E7A-F919-498F-A26D-A49B156771EE}" srcId="{7FD7519C-7861-4DB7-92AC-0498A7D62424}" destId="{DCC2598B-0C4A-4A47-95AF-BFCD880962F9}" srcOrd="3" destOrd="0" parTransId="{5666D58A-7E30-485C-9203-687E58C9EAB3}" sibTransId="{12C1B64D-C257-42FE-AEC2-5334D241CFFF}"/>
    <dgm:cxn modelId="{76CA6781-B2AB-49C7-A5B5-EA8266A40174}" type="presOf" srcId="{82D48A1B-4257-4B46-8A1E-E60527BDF7CB}" destId="{99E8AF50-8ADE-4D24-80E3-324149ECC4C2}" srcOrd="0" destOrd="0" presId="urn:microsoft.com/office/officeart/2008/layout/LinedList"/>
    <dgm:cxn modelId="{A2864F86-1586-434A-9A63-BD810874938C}" srcId="{7FD7519C-7861-4DB7-92AC-0498A7D62424}" destId="{8EDAEDF4-6BF4-49EF-B035-2D4B5015EFC8}" srcOrd="1" destOrd="0" parTransId="{B7C1E014-2C03-4763-85A9-F0DED6CAF509}" sibTransId="{8D394E59-59BD-442E-8658-520EBA308C0F}"/>
    <dgm:cxn modelId="{AACD1E90-B490-4971-B409-36A90100CC51}" type="presOf" srcId="{8EDAEDF4-6BF4-49EF-B035-2D4B5015EFC8}" destId="{1A491936-93A7-473F-890F-6138673F0174}" srcOrd="0" destOrd="0" presId="urn:microsoft.com/office/officeart/2008/layout/LinedList"/>
    <dgm:cxn modelId="{830761DB-58D3-411D-B0C6-98D7E5AD51A2}" srcId="{7FD7519C-7861-4DB7-92AC-0498A7D62424}" destId="{37C844E6-9942-4AA9-8475-5A91AF4AE40E}" srcOrd="0" destOrd="0" parTransId="{C9192787-4935-440F-AC1E-929C30A474F1}" sibTransId="{20934AC4-5789-4ACE-A5C6-49192529E651}"/>
    <dgm:cxn modelId="{81F8ECDC-0701-457F-8979-17C33D7E44EE}" srcId="{7FD7519C-7861-4DB7-92AC-0498A7D62424}" destId="{4E36BD4C-8AA4-4B8D-8581-D8875B0CBA02}" srcOrd="2" destOrd="0" parTransId="{93CB7CDF-3721-4736-A48A-6BEB84AF0A97}" sibTransId="{23A04222-DDD9-43A3-90A7-366FA2160DC8}"/>
    <dgm:cxn modelId="{29DD4EE6-3752-4E90-9792-7D370D03A79E}" type="presOf" srcId="{4E36BD4C-8AA4-4B8D-8581-D8875B0CBA02}" destId="{7644ED37-6F24-409A-9599-4BB845BCE9C2}" srcOrd="0" destOrd="0" presId="urn:microsoft.com/office/officeart/2008/layout/LinedList"/>
    <dgm:cxn modelId="{6A82F6C0-F2B6-4337-9895-CED4A06C6B48}" type="presParOf" srcId="{7D91306C-6009-4B48-A0C0-2C1F3D7A38E2}" destId="{B47E34F4-1646-4891-8EE1-CCAC425B6295}" srcOrd="0" destOrd="0" presId="urn:microsoft.com/office/officeart/2008/layout/LinedList"/>
    <dgm:cxn modelId="{97B5664E-93C3-425E-B0C5-837D0A5FE851}" type="presParOf" srcId="{7D91306C-6009-4B48-A0C0-2C1F3D7A38E2}" destId="{1F527F58-1041-49FF-8BBE-813184096C91}" srcOrd="1" destOrd="0" presId="urn:microsoft.com/office/officeart/2008/layout/LinedList"/>
    <dgm:cxn modelId="{F5E5C1F3-09FC-49B4-9732-483C1F87EDFA}" type="presParOf" srcId="{1F527F58-1041-49FF-8BBE-813184096C91}" destId="{93DC95B1-A371-4004-9EF8-4BA22B78E51E}" srcOrd="0" destOrd="0" presId="urn:microsoft.com/office/officeart/2008/layout/LinedList"/>
    <dgm:cxn modelId="{AACB4962-F4AC-45A7-999B-C56E9D3E8840}" type="presParOf" srcId="{1F527F58-1041-49FF-8BBE-813184096C91}" destId="{3467E5BB-8C39-4AAB-9984-2C8E718D968F}" srcOrd="1" destOrd="0" presId="urn:microsoft.com/office/officeart/2008/layout/LinedList"/>
    <dgm:cxn modelId="{8DCE61C7-852E-4383-B369-4DBEC78C3985}" type="presParOf" srcId="{7D91306C-6009-4B48-A0C0-2C1F3D7A38E2}" destId="{79991ECF-266F-4E3E-85B3-7F6ACD1B2C52}" srcOrd="2" destOrd="0" presId="urn:microsoft.com/office/officeart/2008/layout/LinedList"/>
    <dgm:cxn modelId="{C8086F55-D363-4370-BB0D-9B1C05BD14CF}" type="presParOf" srcId="{7D91306C-6009-4B48-A0C0-2C1F3D7A38E2}" destId="{0E49CF90-FBC8-45EC-9FF2-8721B73014FB}" srcOrd="3" destOrd="0" presId="urn:microsoft.com/office/officeart/2008/layout/LinedList"/>
    <dgm:cxn modelId="{B9B00314-3ACE-4FB8-BB2A-160A19B08B43}" type="presParOf" srcId="{0E49CF90-FBC8-45EC-9FF2-8721B73014FB}" destId="{1A491936-93A7-473F-890F-6138673F0174}" srcOrd="0" destOrd="0" presId="urn:microsoft.com/office/officeart/2008/layout/LinedList"/>
    <dgm:cxn modelId="{F807DB83-69F8-407E-A466-993F7F0E6D01}" type="presParOf" srcId="{0E49CF90-FBC8-45EC-9FF2-8721B73014FB}" destId="{55936A19-4527-4A31-B529-AF4DA949D439}" srcOrd="1" destOrd="0" presId="urn:microsoft.com/office/officeart/2008/layout/LinedList"/>
    <dgm:cxn modelId="{894EB986-06AC-47CD-A633-08469B6F8A14}" type="presParOf" srcId="{7D91306C-6009-4B48-A0C0-2C1F3D7A38E2}" destId="{0F8D94EA-346A-44E1-BDF2-D25A535A7C8A}" srcOrd="4" destOrd="0" presId="urn:microsoft.com/office/officeart/2008/layout/LinedList"/>
    <dgm:cxn modelId="{0CE37737-1862-4D27-B159-B91FF94A9BA0}" type="presParOf" srcId="{7D91306C-6009-4B48-A0C0-2C1F3D7A38E2}" destId="{A4C37175-7A4B-468D-8134-AB82050584CF}" srcOrd="5" destOrd="0" presId="urn:microsoft.com/office/officeart/2008/layout/LinedList"/>
    <dgm:cxn modelId="{7CCAA0A7-5E35-453A-A00B-D379B431116E}" type="presParOf" srcId="{A4C37175-7A4B-468D-8134-AB82050584CF}" destId="{7644ED37-6F24-409A-9599-4BB845BCE9C2}" srcOrd="0" destOrd="0" presId="urn:microsoft.com/office/officeart/2008/layout/LinedList"/>
    <dgm:cxn modelId="{D0B2EF08-801E-4692-A7A9-20E0A9211C24}" type="presParOf" srcId="{A4C37175-7A4B-468D-8134-AB82050584CF}" destId="{15E3CF27-2009-4481-9410-E8880160D966}" srcOrd="1" destOrd="0" presId="urn:microsoft.com/office/officeart/2008/layout/LinedList"/>
    <dgm:cxn modelId="{1764A478-14BF-4038-B62C-19EA3B764014}" type="presParOf" srcId="{7D91306C-6009-4B48-A0C0-2C1F3D7A38E2}" destId="{FADF2C22-4440-45CC-9501-C9E74EBA08FE}" srcOrd="6" destOrd="0" presId="urn:microsoft.com/office/officeart/2008/layout/LinedList"/>
    <dgm:cxn modelId="{CCD6EFCF-ED7A-4201-A62B-5B83A28BA49A}" type="presParOf" srcId="{7D91306C-6009-4B48-A0C0-2C1F3D7A38E2}" destId="{BA576B4F-D582-4A7F-A372-F03AFD2DE781}" srcOrd="7" destOrd="0" presId="urn:microsoft.com/office/officeart/2008/layout/LinedList"/>
    <dgm:cxn modelId="{E5E3806A-C519-40DA-8711-6F67AF4512BA}" type="presParOf" srcId="{BA576B4F-D582-4A7F-A372-F03AFD2DE781}" destId="{17D966DC-BDFD-443C-86A9-BF55EB693E28}" srcOrd="0" destOrd="0" presId="urn:microsoft.com/office/officeart/2008/layout/LinedList"/>
    <dgm:cxn modelId="{16B7FCE0-7DEC-45FD-81D9-3AA7461891F7}" type="presParOf" srcId="{BA576B4F-D582-4A7F-A372-F03AFD2DE781}" destId="{360F8EC2-A866-4F77-99A1-9F2BDA3E6BB7}" srcOrd="1" destOrd="0" presId="urn:microsoft.com/office/officeart/2008/layout/LinedList"/>
    <dgm:cxn modelId="{3CB5A6D0-5B45-461B-8BB1-EAEE5197DAE7}" type="presParOf" srcId="{7D91306C-6009-4B48-A0C0-2C1F3D7A38E2}" destId="{82810413-0F2D-4A75-9EAB-5F29EDA25E68}" srcOrd="8" destOrd="0" presId="urn:microsoft.com/office/officeart/2008/layout/LinedList"/>
    <dgm:cxn modelId="{0D97D51C-CF07-4531-90E8-7E7265410FF6}" type="presParOf" srcId="{7D91306C-6009-4B48-A0C0-2C1F3D7A38E2}" destId="{2187E94A-2853-4730-A711-0B2876054846}" srcOrd="9" destOrd="0" presId="urn:microsoft.com/office/officeart/2008/layout/LinedList"/>
    <dgm:cxn modelId="{8AF27BE7-68B8-44C7-97FE-72BA85909C30}" type="presParOf" srcId="{2187E94A-2853-4730-A711-0B2876054846}" destId="{99E8AF50-8ADE-4D24-80E3-324149ECC4C2}" srcOrd="0" destOrd="0" presId="urn:microsoft.com/office/officeart/2008/layout/LinedList"/>
    <dgm:cxn modelId="{634EE903-9B62-440E-89B8-CEA3E02564B3}" type="presParOf" srcId="{2187E94A-2853-4730-A711-0B2876054846}" destId="{B896551F-CC64-4C9B-9E97-DF88092946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C844E6-9942-4AA9-8475-5A91AF4AE40E}">
      <dgm:prSet phldr="0"/>
      <dgm:spPr/>
      <dgm:t>
        <a:bodyPr/>
        <a:lstStyle/>
        <a:p>
          <a:pPr rtl="0"/>
          <a:r>
            <a:rPr lang="pt-BR" i="0" dirty="0">
              <a:latin typeface="Bierstadt"/>
            </a:rPr>
            <a:t> Dada uma solução </a:t>
          </a:r>
          <a:r>
            <a:rPr lang="pt-BR" i="1" dirty="0">
              <a:latin typeface="Bierstadt"/>
            </a:rPr>
            <a:t>s, para atingir uma solução </a:t>
          </a:r>
          <a:r>
            <a:rPr lang="pt-BR" i="0" dirty="0">
              <a:latin typeface="Bierstadt"/>
            </a:rPr>
            <a:t>s'</a:t>
          </a:r>
          <a:r>
            <a:rPr lang="pt-BR" i="1" dirty="0">
              <a:latin typeface="Bierstadt"/>
            </a:rPr>
            <a:t>, onde s' é dito vizinho de s, são usados dois tipos de movimento: Alocação e Troca.</a:t>
          </a:r>
        </a:p>
      </dgm:t>
    </dgm:pt>
    <dgm:pt modelId="{C9192787-4935-440F-AC1E-929C30A474F1}" type="parTrans" cxnId="{830761DB-58D3-411D-B0C6-98D7E5AD51A2}">
      <dgm:prSet/>
      <dgm:spPr/>
    </dgm:pt>
    <dgm:pt modelId="{20934AC4-5789-4ACE-A5C6-49192529E651}" type="sibTrans" cxnId="{830761DB-58D3-411D-B0C6-98D7E5AD51A2}">
      <dgm:prSet/>
      <dgm:spPr/>
    </dgm:pt>
    <dgm:pt modelId="{0953C4A8-2DCB-4E21-A81E-CDD8FFF3F4BC}">
      <dgm:prSet phldr="0"/>
      <dgm:spPr/>
      <dgm:t>
        <a:bodyPr/>
        <a:lstStyle/>
        <a:p>
          <a:pPr rtl="0"/>
          <a:r>
            <a:rPr lang="pt-BR" i="1" dirty="0">
              <a:latin typeface="Bierstadt"/>
            </a:rPr>
            <a:t> A partir desses movimentos, são definidas três estruturas de vizinhança: N</a:t>
          </a:r>
          <a:r>
            <a:rPr lang="pt-BR" i="1" baseline="30000" dirty="0">
              <a:latin typeface="Bierstadt"/>
            </a:rPr>
            <a:t>(1) </a:t>
          </a:r>
          <a:r>
            <a:rPr lang="pt-BR" i="0" baseline="0" dirty="0"/>
            <a:t>(s</a:t>
          </a:r>
          <a:r>
            <a:rPr lang="pt-BR" i="0" baseline="0" dirty="0">
              <a:latin typeface="Bierstadt"/>
            </a:rPr>
            <a:t>), </a:t>
          </a:r>
          <a:r>
            <a:rPr lang="pt-BR" i="0" baseline="0" dirty="0"/>
            <a:t>N</a:t>
          </a:r>
          <a:r>
            <a:rPr lang="pt-BR" i="0" baseline="30000" dirty="0">
              <a:latin typeface="Bierstadt"/>
            </a:rPr>
            <a:t>(2)</a:t>
          </a:r>
          <a:r>
            <a:rPr lang="pt-BR" i="0" baseline="0" dirty="0">
              <a:latin typeface="Bierstadt"/>
            </a:rPr>
            <a:t>(</a:t>
          </a:r>
          <a:r>
            <a:rPr lang="pt-BR" i="0" baseline="0" dirty="0"/>
            <a:t>s)</a:t>
          </a:r>
          <a:r>
            <a:rPr lang="pt-BR" i="0" baseline="0" dirty="0">
              <a:latin typeface="Bierstadt"/>
            </a:rPr>
            <a:t> e     </a:t>
          </a:r>
          <a:r>
            <a:rPr lang="pt-BR" i="0" baseline="0" dirty="0"/>
            <a:t>N</a:t>
          </a:r>
          <a:r>
            <a:rPr lang="pt-BR" i="0" baseline="30000" dirty="0"/>
            <a:t>(</a:t>
          </a:r>
          <a:r>
            <a:rPr lang="pt-BR" i="0" baseline="30000" dirty="0">
              <a:latin typeface="Bierstadt"/>
            </a:rPr>
            <a:t>3)</a:t>
          </a:r>
          <a:r>
            <a:rPr lang="pt-BR" i="0" baseline="0" dirty="0">
              <a:latin typeface="Bierstadt"/>
            </a:rPr>
            <a:t>(</a:t>
          </a:r>
          <a:r>
            <a:rPr lang="pt-BR" i="0" baseline="0" dirty="0"/>
            <a:t>s)</a:t>
          </a:r>
        </a:p>
      </dgm:t>
    </dgm:pt>
    <dgm:pt modelId="{EE924371-05B3-4A34-AF53-D7DD81BC6C83}" type="parTrans" cxnId="{A4E174B4-0D22-4480-924A-BC2B49AD841F}">
      <dgm:prSet/>
      <dgm:spPr/>
    </dgm:pt>
    <dgm:pt modelId="{4BD9B800-D1D4-41B5-A47D-C085DC362759}" type="sibTrans" cxnId="{A4E174B4-0D22-4480-924A-BC2B49AD841F}">
      <dgm:prSet/>
      <dgm:spPr/>
    </dgm:pt>
    <dgm:pt modelId="{E4579ABC-5770-4B53-909B-EE0350BF18AE}">
      <dgm:prSet phldr="0"/>
      <dgm:spPr/>
      <dgm:t>
        <a:bodyPr/>
        <a:lstStyle/>
        <a:p>
          <a:pPr rtl="0"/>
          <a:r>
            <a:rPr lang="pt-BR" i="0" baseline="0" dirty="0">
              <a:latin typeface="Bierstadt"/>
            </a:rPr>
            <a:t> O movimento de Alocação (chamado de 1-optimal) consiste em realocar as aulas de uma dada turma e sala a uma outra sala que esteja vazia nos horários das aulas.</a:t>
          </a:r>
        </a:p>
      </dgm:t>
    </dgm:pt>
    <dgm:pt modelId="{F338192C-6103-450D-A9EE-5C3E9714515E}" type="parTrans" cxnId="{B66C0338-94B7-4AEB-856E-2D3958440838}">
      <dgm:prSet/>
      <dgm:spPr/>
    </dgm:pt>
    <dgm:pt modelId="{CCAE5052-E91A-421E-A090-7BFA84613E59}" type="sibTrans" cxnId="{B66C0338-94B7-4AEB-856E-2D3958440838}">
      <dgm:prSet/>
      <dgm:spPr/>
    </dgm:pt>
    <dgm:pt modelId="{6D9B4AD1-43F3-4DF3-B79F-D75A5F29689D}">
      <dgm:prSet phldr="0"/>
      <dgm:spPr/>
      <dgm:t>
        <a:bodyPr/>
        <a:lstStyle/>
        <a:p>
          <a:pPr rtl="0"/>
          <a:r>
            <a:rPr lang="pt-BR" i="0" baseline="0" dirty="0">
              <a:latin typeface="Bierstadt"/>
            </a:rPr>
            <a:t>  O movimento de Troca (chamado de 2-optimal) consiste em trocar de sala as aulas de duas turmas realizadas no mesmo bloco de horários.</a:t>
          </a:r>
        </a:p>
      </dgm:t>
    </dgm:pt>
    <dgm:pt modelId="{2E58F82E-798D-4829-9CE8-D9B2313C3361}" type="parTrans" cxnId="{B9AFB855-EF95-45ED-97E2-FC1CF304FBD7}">
      <dgm:prSet/>
      <dgm:spPr/>
    </dgm:pt>
    <dgm:pt modelId="{F2E14736-1B48-4178-B0E5-B7C9B1DA4C7A}" type="sibTrans" cxnId="{B9AFB855-EF95-45ED-97E2-FC1CF304FBD7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B47E34F4-1646-4891-8EE1-CCAC425B6295}" type="pres">
      <dgm:prSet presAssocID="{37C844E6-9942-4AA9-8475-5A91AF4AE40E}" presName="thickLine" presStyleLbl="alignNode1" presStyleIdx="0" presStyleCnt="4"/>
      <dgm:spPr/>
    </dgm:pt>
    <dgm:pt modelId="{1F527F58-1041-49FF-8BBE-813184096C91}" type="pres">
      <dgm:prSet presAssocID="{37C844E6-9942-4AA9-8475-5A91AF4AE40E}" presName="horz1" presStyleCnt="0"/>
      <dgm:spPr/>
    </dgm:pt>
    <dgm:pt modelId="{93DC95B1-A371-4004-9EF8-4BA22B78E51E}" type="pres">
      <dgm:prSet presAssocID="{37C844E6-9942-4AA9-8475-5A91AF4AE40E}" presName="tx1" presStyleLbl="revTx" presStyleIdx="0" presStyleCnt="4"/>
      <dgm:spPr/>
    </dgm:pt>
    <dgm:pt modelId="{3467E5BB-8C39-4AAB-9984-2C8E718D968F}" type="pres">
      <dgm:prSet presAssocID="{37C844E6-9942-4AA9-8475-5A91AF4AE40E}" presName="vert1" presStyleCnt="0"/>
      <dgm:spPr/>
    </dgm:pt>
    <dgm:pt modelId="{71DE78D0-0411-4441-A73B-2305783E65A8}" type="pres">
      <dgm:prSet presAssocID="{0953C4A8-2DCB-4E21-A81E-CDD8FFF3F4BC}" presName="thickLine" presStyleLbl="alignNode1" presStyleIdx="1" presStyleCnt="4"/>
      <dgm:spPr/>
    </dgm:pt>
    <dgm:pt modelId="{9DF6106F-FBD9-40A7-8D76-6BEADB80F020}" type="pres">
      <dgm:prSet presAssocID="{0953C4A8-2DCB-4E21-A81E-CDD8FFF3F4BC}" presName="horz1" presStyleCnt="0"/>
      <dgm:spPr/>
    </dgm:pt>
    <dgm:pt modelId="{8A425CDC-8AD1-4B36-8251-A9B3A0C2ED0E}" type="pres">
      <dgm:prSet presAssocID="{0953C4A8-2DCB-4E21-A81E-CDD8FFF3F4BC}" presName="tx1" presStyleLbl="revTx" presStyleIdx="1" presStyleCnt="4"/>
      <dgm:spPr/>
    </dgm:pt>
    <dgm:pt modelId="{06A267BB-AF56-4EFF-AFCC-9A6019382A5C}" type="pres">
      <dgm:prSet presAssocID="{0953C4A8-2DCB-4E21-A81E-CDD8FFF3F4BC}" presName="vert1" presStyleCnt="0"/>
      <dgm:spPr/>
    </dgm:pt>
    <dgm:pt modelId="{CE313DB1-18AA-4C15-AE8E-9DD77963B3D6}" type="pres">
      <dgm:prSet presAssocID="{E4579ABC-5770-4B53-909B-EE0350BF18AE}" presName="thickLine" presStyleLbl="alignNode1" presStyleIdx="2" presStyleCnt="4"/>
      <dgm:spPr/>
    </dgm:pt>
    <dgm:pt modelId="{22E9AB14-5084-4160-BAFC-DF17444802E8}" type="pres">
      <dgm:prSet presAssocID="{E4579ABC-5770-4B53-909B-EE0350BF18AE}" presName="horz1" presStyleCnt="0"/>
      <dgm:spPr/>
    </dgm:pt>
    <dgm:pt modelId="{71467469-1807-418B-AA2F-1AB628BE83DA}" type="pres">
      <dgm:prSet presAssocID="{E4579ABC-5770-4B53-909B-EE0350BF18AE}" presName="tx1" presStyleLbl="revTx" presStyleIdx="2" presStyleCnt="4"/>
      <dgm:spPr/>
    </dgm:pt>
    <dgm:pt modelId="{294763D6-4A21-4FBE-89FE-58901E8BA4D3}" type="pres">
      <dgm:prSet presAssocID="{E4579ABC-5770-4B53-909B-EE0350BF18AE}" presName="vert1" presStyleCnt="0"/>
      <dgm:spPr/>
    </dgm:pt>
    <dgm:pt modelId="{96967867-4138-4F55-ABD3-51AE8E82FFDC}" type="pres">
      <dgm:prSet presAssocID="{6D9B4AD1-43F3-4DF3-B79F-D75A5F29689D}" presName="thickLine" presStyleLbl="alignNode1" presStyleIdx="3" presStyleCnt="4"/>
      <dgm:spPr/>
    </dgm:pt>
    <dgm:pt modelId="{90DE16D4-C141-4B84-9E1B-D049888D882D}" type="pres">
      <dgm:prSet presAssocID="{6D9B4AD1-43F3-4DF3-B79F-D75A5F29689D}" presName="horz1" presStyleCnt="0"/>
      <dgm:spPr/>
    </dgm:pt>
    <dgm:pt modelId="{00A4E21C-3BE2-4D81-9998-F0DC4627739F}" type="pres">
      <dgm:prSet presAssocID="{6D9B4AD1-43F3-4DF3-B79F-D75A5F29689D}" presName="tx1" presStyleLbl="revTx" presStyleIdx="3" presStyleCnt="4"/>
      <dgm:spPr/>
    </dgm:pt>
    <dgm:pt modelId="{A087D428-694D-4369-A506-BAC4999F480F}" type="pres">
      <dgm:prSet presAssocID="{6D9B4AD1-43F3-4DF3-B79F-D75A5F29689D}" presName="vert1" presStyleCnt="0"/>
      <dgm:spPr/>
    </dgm:pt>
  </dgm:ptLst>
  <dgm:cxnLst>
    <dgm:cxn modelId="{E053541E-60B9-44BC-B503-9F844B5741FD}" type="presOf" srcId="{37C844E6-9942-4AA9-8475-5A91AF4AE40E}" destId="{93DC95B1-A371-4004-9EF8-4BA22B78E51E}" srcOrd="0" destOrd="0" presId="urn:microsoft.com/office/officeart/2008/layout/LinedList"/>
    <dgm:cxn modelId="{B66C0338-94B7-4AEB-856E-2D3958440838}" srcId="{7FD7519C-7861-4DB7-92AC-0498A7D62424}" destId="{E4579ABC-5770-4B53-909B-EE0350BF18AE}" srcOrd="2" destOrd="0" parTransId="{F338192C-6103-450D-A9EE-5C3E9714515E}" sibTransId="{CCAE5052-E91A-421E-A090-7BFA84613E59}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B9AFB855-EF95-45ED-97E2-FC1CF304FBD7}" srcId="{7FD7519C-7861-4DB7-92AC-0498A7D62424}" destId="{6D9B4AD1-43F3-4DF3-B79F-D75A5F29689D}" srcOrd="3" destOrd="0" parTransId="{2E58F82E-798D-4829-9CE8-D9B2313C3361}" sibTransId="{F2E14736-1B48-4178-B0E5-B7C9B1DA4C7A}"/>
    <dgm:cxn modelId="{A4E174B4-0D22-4480-924A-BC2B49AD841F}" srcId="{7FD7519C-7861-4DB7-92AC-0498A7D62424}" destId="{0953C4A8-2DCB-4E21-A81E-CDD8FFF3F4BC}" srcOrd="1" destOrd="0" parTransId="{EE924371-05B3-4A34-AF53-D7DD81BC6C83}" sibTransId="{4BD9B800-D1D4-41B5-A47D-C085DC362759}"/>
    <dgm:cxn modelId="{D73D9BC3-C25C-4391-B81B-DF122A143A1F}" type="presOf" srcId="{E4579ABC-5770-4B53-909B-EE0350BF18AE}" destId="{71467469-1807-418B-AA2F-1AB628BE83DA}" srcOrd="0" destOrd="0" presId="urn:microsoft.com/office/officeart/2008/layout/LinedList"/>
    <dgm:cxn modelId="{A31BCBCC-8856-48B9-8E6D-2B7F6D632A5B}" type="presOf" srcId="{6D9B4AD1-43F3-4DF3-B79F-D75A5F29689D}" destId="{00A4E21C-3BE2-4D81-9998-F0DC4627739F}" srcOrd="0" destOrd="0" presId="urn:microsoft.com/office/officeart/2008/layout/LinedList"/>
    <dgm:cxn modelId="{830761DB-58D3-411D-B0C6-98D7E5AD51A2}" srcId="{7FD7519C-7861-4DB7-92AC-0498A7D62424}" destId="{37C844E6-9942-4AA9-8475-5A91AF4AE40E}" srcOrd="0" destOrd="0" parTransId="{C9192787-4935-440F-AC1E-929C30A474F1}" sibTransId="{20934AC4-5789-4ACE-A5C6-49192529E651}"/>
    <dgm:cxn modelId="{A534DFE3-29CD-40B4-8272-72AC15E29E78}" type="presOf" srcId="{0953C4A8-2DCB-4E21-A81E-CDD8FFF3F4BC}" destId="{8A425CDC-8AD1-4B36-8251-A9B3A0C2ED0E}" srcOrd="0" destOrd="0" presId="urn:microsoft.com/office/officeart/2008/layout/LinedList"/>
    <dgm:cxn modelId="{94E9C446-A9CD-40EE-A4B4-03561F4A17BD}" type="presParOf" srcId="{7D91306C-6009-4B48-A0C0-2C1F3D7A38E2}" destId="{B47E34F4-1646-4891-8EE1-CCAC425B6295}" srcOrd="0" destOrd="0" presId="urn:microsoft.com/office/officeart/2008/layout/LinedList"/>
    <dgm:cxn modelId="{F0F76802-3C61-4DAA-9E7F-D252F3F4D9D0}" type="presParOf" srcId="{7D91306C-6009-4B48-A0C0-2C1F3D7A38E2}" destId="{1F527F58-1041-49FF-8BBE-813184096C91}" srcOrd="1" destOrd="0" presId="urn:microsoft.com/office/officeart/2008/layout/LinedList"/>
    <dgm:cxn modelId="{69EC5A27-8F62-4D18-9CD9-A70CB68E836C}" type="presParOf" srcId="{1F527F58-1041-49FF-8BBE-813184096C91}" destId="{93DC95B1-A371-4004-9EF8-4BA22B78E51E}" srcOrd="0" destOrd="0" presId="urn:microsoft.com/office/officeart/2008/layout/LinedList"/>
    <dgm:cxn modelId="{6FACCC99-33D4-43EB-8F52-65B5177022A0}" type="presParOf" srcId="{1F527F58-1041-49FF-8BBE-813184096C91}" destId="{3467E5BB-8C39-4AAB-9984-2C8E718D968F}" srcOrd="1" destOrd="0" presId="urn:microsoft.com/office/officeart/2008/layout/LinedList"/>
    <dgm:cxn modelId="{35C2DC1A-F4DB-4451-8C26-940C51DF20B2}" type="presParOf" srcId="{7D91306C-6009-4B48-A0C0-2C1F3D7A38E2}" destId="{71DE78D0-0411-4441-A73B-2305783E65A8}" srcOrd="2" destOrd="0" presId="urn:microsoft.com/office/officeart/2008/layout/LinedList"/>
    <dgm:cxn modelId="{E426B2A6-1EFB-45F3-BD91-807FBD7BED82}" type="presParOf" srcId="{7D91306C-6009-4B48-A0C0-2C1F3D7A38E2}" destId="{9DF6106F-FBD9-40A7-8D76-6BEADB80F020}" srcOrd="3" destOrd="0" presId="urn:microsoft.com/office/officeart/2008/layout/LinedList"/>
    <dgm:cxn modelId="{D24ED12B-72AA-437A-8899-2E88691A8322}" type="presParOf" srcId="{9DF6106F-FBD9-40A7-8D76-6BEADB80F020}" destId="{8A425CDC-8AD1-4B36-8251-A9B3A0C2ED0E}" srcOrd="0" destOrd="0" presId="urn:microsoft.com/office/officeart/2008/layout/LinedList"/>
    <dgm:cxn modelId="{2E22FCC0-BBAD-4844-A00C-1E17A56E681D}" type="presParOf" srcId="{9DF6106F-FBD9-40A7-8D76-6BEADB80F020}" destId="{06A267BB-AF56-4EFF-AFCC-9A6019382A5C}" srcOrd="1" destOrd="0" presId="urn:microsoft.com/office/officeart/2008/layout/LinedList"/>
    <dgm:cxn modelId="{708CB352-1DBD-4E81-8421-2ADE3BCABAF3}" type="presParOf" srcId="{7D91306C-6009-4B48-A0C0-2C1F3D7A38E2}" destId="{CE313DB1-18AA-4C15-AE8E-9DD77963B3D6}" srcOrd="4" destOrd="0" presId="urn:microsoft.com/office/officeart/2008/layout/LinedList"/>
    <dgm:cxn modelId="{20AA2850-494C-4A93-B694-B7D04C327733}" type="presParOf" srcId="{7D91306C-6009-4B48-A0C0-2C1F3D7A38E2}" destId="{22E9AB14-5084-4160-BAFC-DF17444802E8}" srcOrd="5" destOrd="0" presId="urn:microsoft.com/office/officeart/2008/layout/LinedList"/>
    <dgm:cxn modelId="{9BC94D1F-DF25-4C09-8F24-433CD453EE0A}" type="presParOf" srcId="{22E9AB14-5084-4160-BAFC-DF17444802E8}" destId="{71467469-1807-418B-AA2F-1AB628BE83DA}" srcOrd="0" destOrd="0" presId="urn:microsoft.com/office/officeart/2008/layout/LinedList"/>
    <dgm:cxn modelId="{8CCA9C7E-EE03-44FF-8257-8C3982BE2A7B}" type="presParOf" srcId="{22E9AB14-5084-4160-BAFC-DF17444802E8}" destId="{294763D6-4A21-4FBE-89FE-58901E8BA4D3}" srcOrd="1" destOrd="0" presId="urn:microsoft.com/office/officeart/2008/layout/LinedList"/>
    <dgm:cxn modelId="{7DA904D4-AFC0-4A8E-AF12-5901415BF2F0}" type="presParOf" srcId="{7D91306C-6009-4B48-A0C0-2C1F3D7A38E2}" destId="{96967867-4138-4F55-ABD3-51AE8E82FFDC}" srcOrd="6" destOrd="0" presId="urn:microsoft.com/office/officeart/2008/layout/LinedList"/>
    <dgm:cxn modelId="{8B25E7D6-E316-4DAE-AEA8-2AC5C43087F4}" type="presParOf" srcId="{7D91306C-6009-4B48-A0C0-2C1F3D7A38E2}" destId="{90DE16D4-C141-4B84-9E1B-D049888D882D}" srcOrd="7" destOrd="0" presId="urn:microsoft.com/office/officeart/2008/layout/LinedList"/>
    <dgm:cxn modelId="{A8F17857-6F79-4A86-AAB5-A474D79A6B68}" type="presParOf" srcId="{90DE16D4-C141-4B84-9E1B-D049888D882D}" destId="{00A4E21C-3BE2-4D81-9998-F0DC4627739F}" srcOrd="0" destOrd="0" presId="urn:microsoft.com/office/officeart/2008/layout/LinedList"/>
    <dgm:cxn modelId="{3AA84DE0-B19B-4A24-92D0-3A88126B2D79}" type="presParOf" srcId="{90DE16D4-C141-4B84-9E1B-D049888D882D}" destId="{A087D428-694D-4369-A506-BAC4999F48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53C4A8-2DCB-4E21-A81E-CDD8FFF3F4BC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(Souza et al. 2002) definiu o problema de alocação de salas como um problema de decisão multicritério, pois para determinar a qualidade de uma alocação é necessário considerar diferentes objetivos.</a:t>
          </a:r>
          <a:endParaRPr lang="pt-BR" i="1" baseline="0" dirty="0"/>
        </a:p>
      </dgm:t>
    </dgm:pt>
    <dgm:pt modelId="{EE924371-05B3-4A34-AF53-D7DD81BC6C83}" type="parTrans" cxnId="{A4E174B4-0D22-4480-924A-BC2B49AD841F}">
      <dgm:prSet/>
      <dgm:spPr/>
    </dgm:pt>
    <dgm:pt modelId="{4BD9B800-D1D4-41B5-A47D-C085DC362759}" type="sibTrans" cxnId="{A4E174B4-0D22-4480-924A-BC2B49AD841F}">
      <dgm:prSet/>
      <dgm:spPr/>
    </dgm:pt>
    <dgm:pt modelId="{16430964-8666-498D-8D48-4B170C099CC6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Para avaliar uma alocação, os requisitos do problema foram divididos em duas categorias:</a:t>
          </a:r>
        </a:p>
      </dgm:t>
    </dgm:pt>
    <dgm:pt modelId="{6D5C8273-C516-4835-8DC4-276F2A1A19B4}" type="parTrans" cxnId="{F1374302-6672-4439-8425-FE37B5308687}">
      <dgm:prSet/>
      <dgm:spPr/>
    </dgm:pt>
    <dgm:pt modelId="{ACB0AA82-672D-4DC0-99A2-804D2852B3F3}" type="sibTrans" cxnId="{F1374302-6672-4439-8425-FE37B5308687}">
      <dgm:prSet/>
      <dgm:spPr/>
    </dgm:pt>
    <dgm:pt modelId="{9D49FEA9-EFBC-4E80-975F-E6DC1D0B5092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(1) Requisitos essenciais: se não forem satisfeitos, geram uma solução inviável. Por exemplo, uma sala com duas turmas no mesmo horário.</a:t>
          </a:r>
        </a:p>
      </dgm:t>
    </dgm:pt>
    <dgm:pt modelId="{E01872C4-1DEE-4F6F-B1A8-953ADB081ED1}" type="parTrans" cxnId="{CBC2A1B9-9B1E-4971-961C-AA90473EE1E9}">
      <dgm:prSet/>
      <dgm:spPr/>
    </dgm:pt>
    <dgm:pt modelId="{A98A68AB-C635-4F41-B831-8FBFBCD7528C}" type="sibTrans" cxnId="{CBC2A1B9-9B1E-4971-961C-AA90473EE1E9}">
      <dgm:prSet/>
      <dgm:spPr/>
    </dgm:pt>
    <dgm:pt modelId="{17E3EFD7-A57D-4CD4-860E-A3F60727CE12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(2) Requisitos não-essenciais: São desejáveis, mas não geram soluções inviáveis se não forem satisfeitos.</a:t>
          </a:r>
        </a:p>
      </dgm:t>
    </dgm:pt>
    <dgm:pt modelId="{EDE6A809-E2BF-4683-AB1A-E54D00B08FE0}" type="parTrans" cxnId="{9E716246-8FBA-471D-ABAE-A1AF47E826BF}">
      <dgm:prSet/>
      <dgm:spPr/>
    </dgm:pt>
    <dgm:pt modelId="{CB783C01-A236-441A-8F45-1B51196A551D}" type="sibTrans" cxnId="{9E716246-8FBA-471D-ABAE-A1AF47E826BF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71DE78D0-0411-4441-A73B-2305783E65A8}" type="pres">
      <dgm:prSet presAssocID="{0953C4A8-2DCB-4E21-A81E-CDD8FFF3F4BC}" presName="thickLine" presStyleLbl="alignNode1" presStyleIdx="0" presStyleCnt="4"/>
      <dgm:spPr/>
    </dgm:pt>
    <dgm:pt modelId="{9DF6106F-FBD9-40A7-8D76-6BEADB80F020}" type="pres">
      <dgm:prSet presAssocID="{0953C4A8-2DCB-4E21-A81E-CDD8FFF3F4BC}" presName="horz1" presStyleCnt="0"/>
      <dgm:spPr/>
    </dgm:pt>
    <dgm:pt modelId="{8A425CDC-8AD1-4B36-8251-A9B3A0C2ED0E}" type="pres">
      <dgm:prSet presAssocID="{0953C4A8-2DCB-4E21-A81E-CDD8FFF3F4BC}" presName="tx1" presStyleLbl="revTx" presStyleIdx="0" presStyleCnt="4"/>
      <dgm:spPr/>
    </dgm:pt>
    <dgm:pt modelId="{06A267BB-AF56-4EFF-AFCC-9A6019382A5C}" type="pres">
      <dgm:prSet presAssocID="{0953C4A8-2DCB-4E21-A81E-CDD8FFF3F4BC}" presName="vert1" presStyleCnt="0"/>
      <dgm:spPr/>
    </dgm:pt>
    <dgm:pt modelId="{99FDACC6-7A08-47D8-9396-8CE1106D6F0C}" type="pres">
      <dgm:prSet presAssocID="{16430964-8666-498D-8D48-4B170C099CC6}" presName="thickLine" presStyleLbl="alignNode1" presStyleIdx="1" presStyleCnt="4"/>
      <dgm:spPr/>
    </dgm:pt>
    <dgm:pt modelId="{95D27428-C860-4070-84F8-009B23F355E1}" type="pres">
      <dgm:prSet presAssocID="{16430964-8666-498D-8D48-4B170C099CC6}" presName="horz1" presStyleCnt="0"/>
      <dgm:spPr/>
    </dgm:pt>
    <dgm:pt modelId="{03100BED-8F05-4B07-974D-670855128A9B}" type="pres">
      <dgm:prSet presAssocID="{16430964-8666-498D-8D48-4B170C099CC6}" presName="tx1" presStyleLbl="revTx" presStyleIdx="1" presStyleCnt="4"/>
      <dgm:spPr/>
    </dgm:pt>
    <dgm:pt modelId="{3C1A8014-88E2-4A79-B28D-5A766DFB0CA9}" type="pres">
      <dgm:prSet presAssocID="{16430964-8666-498D-8D48-4B170C099CC6}" presName="vert1" presStyleCnt="0"/>
      <dgm:spPr/>
    </dgm:pt>
    <dgm:pt modelId="{7FCEFC77-A5CB-4AD7-BCE0-CC747E21C327}" type="pres">
      <dgm:prSet presAssocID="{9D49FEA9-EFBC-4E80-975F-E6DC1D0B5092}" presName="thickLine" presStyleLbl="alignNode1" presStyleIdx="2" presStyleCnt="4"/>
      <dgm:spPr/>
    </dgm:pt>
    <dgm:pt modelId="{46F975CC-5D0B-4E22-9E84-AA8D2D0C2B8A}" type="pres">
      <dgm:prSet presAssocID="{9D49FEA9-EFBC-4E80-975F-E6DC1D0B5092}" presName="horz1" presStyleCnt="0"/>
      <dgm:spPr/>
    </dgm:pt>
    <dgm:pt modelId="{D0E30961-52F0-4046-8136-68005C699AA6}" type="pres">
      <dgm:prSet presAssocID="{9D49FEA9-EFBC-4E80-975F-E6DC1D0B5092}" presName="tx1" presStyleLbl="revTx" presStyleIdx="2" presStyleCnt="4"/>
      <dgm:spPr/>
    </dgm:pt>
    <dgm:pt modelId="{B64C76D8-616D-476A-B6F6-5734C91E1F71}" type="pres">
      <dgm:prSet presAssocID="{9D49FEA9-EFBC-4E80-975F-E6DC1D0B5092}" presName="vert1" presStyleCnt="0"/>
      <dgm:spPr/>
    </dgm:pt>
    <dgm:pt modelId="{9A477510-58A5-492B-87A8-9B162DD52D8D}" type="pres">
      <dgm:prSet presAssocID="{17E3EFD7-A57D-4CD4-860E-A3F60727CE12}" presName="thickLine" presStyleLbl="alignNode1" presStyleIdx="3" presStyleCnt="4"/>
      <dgm:spPr/>
    </dgm:pt>
    <dgm:pt modelId="{A2A46CFF-7456-4AE7-9F09-1C119ABF134B}" type="pres">
      <dgm:prSet presAssocID="{17E3EFD7-A57D-4CD4-860E-A3F60727CE12}" presName="horz1" presStyleCnt="0"/>
      <dgm:spPr/>
    </dgm:pt>
    <dgm:pt modelId="{C04A721B-25F0-46C4-B735-4C0C41771644}" type="pres">
      <dgm:prSet presAssocID="{17E3EFD7-A57D-4CD4-860E-A3F60727CE12}" presName="tx1" presStyleLbl="revTx" presStyleIdx="3" presStyleCnt="4"/>
      <dgm:spPr/>
    </dgm:pt>
    <dgm:pt modelId="{BEC799CC-8E88-4369-AFD6-F28E3C7CBBF8}" type="pres">
      <dgm:prSet presAssocID="{17E3EFD7-A57D-4CD4-860E-A3F60727CE12}" presName="vert1" presStyleCnt="0"/>
      <dgm:spPr/>
    </dgm:pt>
  </dgm:ptLst>
  <dgm:cxnLst>
    <dgm:cxn modelId="{F1374302-6672-4439-8425-FE37B5308687}" srcId="{7FD7519C-7861-4DB7-92AC-0498A7D62424}" destId="{16430964-8666-498D-8D48-4B170C099CC6}" srcOrd="1" destOrd="0" parTransId="{6D5C8273-C516-4835-8DC4-276F2A1A19B4}" sibTransId="{ACB0AA82-672D-4DC0-99A2-804D2852B3F3}"/>
    <dgm:cxn modelId="{A6BB1C63-06D7-4569-A18D-54981ECB7D46}" type="presOf" srcId="{17E3EFD7-A57D-4CD4-860E-A3F60727CE12}" destId="{C04A721B-25F0-46C4-B735-4C0C41771644}" srcOrd="0" destOrd="0" presId="urn:microsoft.com/office/officeart/2008/layout/LinedList"/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9E716246-8FBA-471D-ABAE-A1AF47E826BF}" srcId="{7FD7519C-7861-4DB7-92AC-0498A7D62424}" destId="{17E3EFD7-A57D-4CD4-860E-A3F60727CE12}" srcOrd="3" destOrd="0" parTransId="{EDE6A809-E2BF-4683-AB1A-E54D00B08FE0}" sibTransId="{CB783C01-A236-441A-8F45-1B51196A551D}"/>
    <dgm:cxn modelId="{31C7CA99-3AA2-4A70-A5BC-E81FC84CC0D2}" type="presOf" srcId="{9D49FEA9-EFBC-4E80-975F-E6DC1D0B5092}" destId="{D0E30961-52F0-4046-8136-68005C699AA6}" srcOrd="0" destOrd="0" presId="urn:microsoft.com/office/officeart/2008/layout/LinedList"/>
    <dgm:cxn modelId="{A4E174B4-0D22-4480-924A-BC2B49AD841F}" srcId="{7FD7519C-7861-4DB7-92AC-0498A7D62424}" destId="{0953C4A8-2DCB-4E21-A81E-CDD8FFF3F4BC}" srcOrd="0" destOrd="0" parTransId="{EE924371-05B3-4A34-AF53-D7DD81BC6C83}" sibTransId="{4BD9B800-D1D4-41B5-A47D-C085DC362759}"/>
    <dgm:cxn modelId="{CBC2A1B9-9B1E-4971-961C-AA90473EE1E9}" srcId="{7FD7519C-7861-4DB7-92AC-0498A7D62424}" destId="{9D49FEA9-EFBC-4E80-975F-E6DC1D0B5092}" srcOrd="2" destOrd="0" parTransId="{E01872C4-1DEE-4F6F-B1A8-953ADB081ED1}" sibTransId="{A98A68AB-C635-4F41-B831-8FBFBCD7528C}"/>
    <dgm:cxn modelId="{51CA63BA-3D53-4A9E-91AF-DA6F181C71A7}" type="presOf" srcId="{16430964-8666-498D-8D48-4B170C099CC6}" destId="{03100BED-8F05-4B07-974D-670855128A9B}" srcOrd="0" destOrd="0" presId="urn:microsoft.com/office/officeart/2008/layout/LinedList"/>
    <dgm:cxn modelId="{212339FE-6F1B-4705-A302-9AC9EB451D8A}" type="presOf" srcId="{0953C4A8-2DCB-4E21-A81E-CDD8FFF3F4BC}" destId="{8A425CDC-8AD1-4B36-8251-A9B3A0C2ED0E}" srcOrd="0" destOrd="0" presId="urn:microsoft.com/office/officeart/2008/layout/LinedList"/>
    <dgm:cxn modelId="{47AD7ABD-C40D-43EE-84B6-864ECDB440C1}" type="presParOf" srcId="{7D91306C-6009-4B48-A0C0-2C1F3D7A38E2}" destId="{71DE78D0-0411-4441-A73B-2305783E65A8}" srcOrd="0" destOrd="0" presId="urn:microsoft.com/office/officeart/2008/layout/LinedList"/>
    <dgm:cxn modelId="{DF3A5B13-4DC8-45A1-826B-4C2242BD4D7D}" type="presParOf" srcId="{7D91306C-6009-4B48-A0C0-2C1F3D7A38E2}" destId="{9DF6106F-FBD9-40A7-8D76-6BEADB80F020}" srcOrd="1" destOrd="0" presId="urn:microsoft.com/office/officeart/2008/layout/LinedList"/>
    <dgm:cxn modelId="{DFB8A77D-2F3B-404E-84DF-13C5426198A8}" type="presParOf" srcId="{9DF6106F-FBD9-40A7-8D76-6BEADB80F020}" destId="{8A425CDC-8AD1-4B36-8251-A9B3A0C2ED0E}" srcOrd="0" destOrd="0" presId="urn:microsoft.com/office/officeart/2008/layout/LinedList"/>
    <dgm:cxn modelId="{AFB52634-6046-4159-AB37-3339298B3DAA}" type="presParOf" srcId="{9DF6106F-FBD9-40A7-8D76-6BEADB80F020}" destId="{06A267BB-AF56-4EFF-AFCC-9A6019382A5C}" srcOrd="1" destOrd="0" presId="urn:microsoft.com/office/officeart/2008/layout/LinedList"/>
    <dgm:cxn modelId="{E33311AF-96A0-4DCC-BF52-571B77014C7D}" type="presParOf" srcId="{7D91306C-6009-4B48-A0C0-2C1F3D7A38E2}" destId="{99FDACC6-7A08-47D8-9396-8CE1106D6F0C}" srcOrd="2" destOrd="0" presId="urn:microsoft.com/office/officeart/2008/layout/LinedList"/>
    <dgm:cxn modelId="{A9B7D570-7269-4BAA-B13E-17FBF4D13C7F}" type="presParOf" srcId="{7D91306C-6009-4B48-A0C0-2C1F3D7A38E2}" destId="{95D27428-C860-4070-84F8-009B23F355E1}" srcOrd="3" destOrd="0" presId="urn:microsoft.com/office/officeart/2008/layout/LinedList"/>
    <dgm:cxn modelId="{5CB63349-2D1D-4F32-875E-F7E99F0212F5}" type="presParOf" srcId="{95D27428-C860-4070-84F8-009B23F355E1}" destId="{03100BED-8F05-4B07-974D-670855128A9B}" srcOrd="0" destOrd="0" presId="urn:microsoft.com/office/officeart/2008/layout/LinedList"/>
    <dgm:cxn modelId="{4B55363F-A33A-4185-8E51-3BE6BD1D0AF2}" type="presParOf" srcId="{95D27428-C860-4070-84F8-009B23F355E1}" destId="{3C1A8014-88E2-4A79-B28D-5A766DFB0CA9}" srcOrd="1" destOrd="0" presId="urn:microsoft.com/office/officeart/2008/layout/LinedList"/>
    <dgm:cxn modelId="{1C06BAC4-842A-47B4-BBFA-CA8299AA80E6}" type="presParOf" srcId="{7D91306C-6009-4B48-A0C0-2C1F3D7A38E2}" destId="{7FCEFC77-A5CB-4AD7-BCE0-CC747E21C327}" srcOrd="4" destOrd="0" presId="urn:microsoft.com/office/officeart/2008/layout/LinedList"/>
    <dgm:cxn modelId="{0583D2FA-166D-4A99-A6DA-E46CF73EC369}" type="presParOf" srcId="{7D91306C-6009-4B48-A0C0-2C1F3D7A38E2}" destId="{46F975CC-5D0B-4E22-9E84-AA8D2D0C2B8A}" srcOrd="5" destOrd="0" presId="urn:microsoft.com/office/officeart/2008/layout/LinedList"/>
    <dgm:cxn modelId="{0799CFD1-E98E-4186-933C-821194E1F892}" type="presParOf" srcId="{46F975CC-5D0B-4E22-9E84-AA8D2D0C2B8A}" destId="{D0E30961-52F0-4046-8136-68005C699AA6}" srcOrd="0" destOrd="0" presId="urn:microsoft.com/office/officeart/2008/layout/LinedList"/>
    <dgm:cxn modelId="{53452188-46FD-47A9-8CDA-E5D13726645B}" type="presParOf" srcId="{46F975CC-5D0B-4E22-9E84-AA8D2D0C2B8A}" destId="{B64C76D8-616D-476A-B6F6-5734C91E1F71}" srcOrd="1" destOrd="0" presId="urn:microsoft.com/office/officeart/2008/layout/LinedList"/>
    <dgm:cxn modelId="{BFC36B7F-B987-4A3F-90C0-702EAAF8485C}" type="presParOf" srcId="{7D91306C-6009-4B48-A0C0-2C1F3D7A38E2}" destId="{9A477510-58A5-492B-87A8-9B162DD52D8D}" srcOrd="6" destOrd="0" presId="urn:microsoft.com/office/officeart/2008/layout/LinedList"/>
    <dgm:cxn modelId="{4AD3E28B-9271-4402-9B45-91C5B6AD20AB}" type="presParOf" srcId="{7D91306C-6009-4B48-A0C0-2C1F3D7A38E2}" destId="{A2A46CFF-7456-4AE7-9F09-1C119ABF134B}" srcOrd="7" destOrd="0" presId="urn:microsoft.com/office/officeart/2008/layout/LinedList"/>
    <dgm:cxn modelId="{4B040CD1-F989-4D2A-9F82-138E61A58BBC}" type="presParOf" srcId="{A2A46CFF-7456-4AE7-9F09-1C119ABF134B}" destId="{C04A721B-25F0-46C4-B735-4C0C41771644}" srcOrd="0" destOrd="0" presId="urn:microsoft.com/office/officeart/2008/layout/LinedList"/>
    <dgm:cxn modelId="{C89B37DE-0CEF-4AB7-B0ED-62CF5FE6C7D1}" type="presParOf" srcId="{A2A46CFF-7456-4AE7-9F09-1C119ABF134B}" destId="{BEC799CC-8E88-4369-AFD6-F28E3C7CBB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D7519C-7861-4DB7-92AC-0498A7D6242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53C4A8-2DCB-4E21-A81E-CDD8FFF3F4BC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 Desse modo, uma alocação (solução) pode ser medida com base em duas componentes:</a:t>
          </a:r>
          <a:endParaRPr lang="pt-BR" i="1" baseline="0" dirty="0"/>
        </a:p>
      </dgm:t>
    </dgm:pt>
    <dgm:pt modelId="{EE924371-05B3-4A34-AF53-D7DD81BC6C83}" type="parTrans" cxnId="{A4E174B4-0D22-4480-924A-BC2B49AD841F}">
      <dgm:prSet/>
      <dgm:spPr/>
    </dgm:pt>
    <dgm:pt modelId="{4BD9B800-D1D4-41B5-A47D-C085DC362759}" type="sibTrans" cxnId="{A4E174B4-0D22-4480-924A-BC2B49AD841F}">
      <dgm:prSet/>
      <dgm:spPr/>
    </dgm:pt>
    <dgm:pt modelId="{AE19FA19-F4CA-4F0F-8D68-5D0F73AD6066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(1) Uma de inviabilidade (g(s)), que mede o atendimento aos requisitos essenciais</a:t>
          </a:r>
        </a:p>
      </dgm:t>
    </dgm:pt>
    <dgm:pt modelId="{10B1930A-CFE1-471C-880A-706A6A1DA19A}" type="parTrans" cxnId="{E92DB8A3-2F89-46C2-8A55-B6325C46C7E8}">
      <dgm:prSet/>
      <dgm:spPr/>
    </dgm:pt>
    <dgm:pt modelId="{382F27CE-5F09-444B-97D3-CB8750F99B18}" type="sibTrans" cxnId="{E92DB8A3-2F89-46C2-8A55-B6325C46C7E8}">
      <dgm:prSet/>
      <dgm:spPr/>
    </dgm:pt>
    <dgm:pt modelId="{D073631A-35FA-43E3-843D-065F1649F402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(2) Uma de qualidade (h(s)), que mede o atendimento aos requisitos não essenciais.</a:t>
          </a:r>
        </a:p>
      </dgm:t>
    </dgm:pt>
    <dgm:pt modelId="{B89B634E-0829-4840-9207-C885D3A539A0}" type="parTrans" cxnId="{756BB0BF-CDCA-4A8A-887F-1C135E08CB14}">
      <dgm:prSet/>
      <dgm:spPr/>
    </dgm:pt>
    <dgm:pt modelId="{B14E1C57-2940-411F-812D-61EA999B4628}" type="sibTrans" cxnId="{756BB0BF-CDCA-4A8A-887F-1C135E08CB14}">
      <dgm:prSet/>
      <dgm:spPr/>
    </dgm:pt>
    <dgm:pt modelId="{54792C38-3E64-444B-864D-024B85D220A7}">
      <dgm:prSet phldr="0"/>
      <dgm:spPr/>
      <dgm:t>
        <a:bodyPr/>
        <a:lstStyle/>
        <a:p>
          <a:pPr rtl="0"/>
          <a:r>
            <a:rPr lang="pt-BR" i="1" baseline="0" dirty="0">
              <a:latin typeface="Bierstadt"/>
            </a:rPr>
            <a:t>A função objetivo será uma f(s) = g(s) + h(s)</a:t>
          </a:r>
        </a:p>
      </dgm:t>
    </dgm:pt>
    <dgm:pt modelId="{9727CDE3-310D-4CDC-A50B-E7E4435A2BB1}" type="parTrans" cxnId="{24F2354D-9784-4144-B658-D179ABCB051F}">
      <dgm:prSet/>
      <dgm:spPr/>
    </dgm:pt>
    <dgm:pt modelId="{2E098685-FFE2-45E2-BDA8-BD29D3FCFBBE}" type="sibTrans" cxnId="{24F2354D-9784-4144-B658-D179ABCB051F}">
      <dgm:prSet/>
      <dgm:spPr/>
    </dgm:pt>
    <dgm:pt modelId="{7D91306C-6009-4B48-A0C0-2C1F3D7A38E2}" type="pres">
      <dgm:prSet presAssocID="{7FD7519C-7861-4DB7-92AC-0498A7D62424}" presName="vert0" presStyleCnt="0">
        <dgm:presLayoutVars>
          <dgm:dir/>
          <dgm:animOne val="branch"/>
          <dgm:animLvl val="lvl"/>
        </dgm:presLayoutVars>
      </dgm:prSet>
      <dgm:spPr/>
    </dgm:pt>
    <dgm:pt modelId="{71DE78D0-0411-4441-A73B-2305783E65A8}" type="pres">
      <dgm:prSet presAssocID="{0953C4A8-2DCB-4E21-A81E-CDD8FFF3F4BC}" presName="thickLine" presStyleLbl="alignNode1" presStyleIdx="0" presStyleCnt="4"/>
      <dgm:spPr/>
    </dgm:pt>
    <dgm:pt modelId="{9DF6106F-FBD9-40A7-8D76-6BEADB80F020}" type="pres">
      <dgm:prSet presAssocID="{0953C4A8-2DCB-4E21-A81E-CDD8FFF3F4BC}" presName="horz1" presStyleCnt="0"/>
      <dgm:spPr/>
    </dgm:pt>
    <dgm:pt modelId="{8A425CDC-8AD1-4B36-8251-A9B3A0C2ED0E}" type="pres">
      <dgm:prSet presAssocID="{0953C4A8-2DCB-4E21-A81E-CDD8FFF3F4BC}" presName="tx1" presStyleLbl="revTx" presStyleIdx="0" presStyleCnt="4"/>
      <dgm:spPr/>
    </dgm:pt>
    <dgm:pt modelId="{06A267BB-AF56-4EFF-AFCC-9A6019382A5C}" type="pres">
      <dgm:prSet presAssocID="{0953C4A8-2DCB-4E21-A81E-CDD8FFF3F4BC}" presName="vert1" presStyleCnt="0"/>
      <dgm:spPr/>
    </dgm:pt>
    <dgm:pt modelId="{57A387B8-F836-4C55-8C78-5DE5661CF7F3}" type="pres">
      <dgm:prSet presAssocID="{AE19FA19-F4CA-4F0F-8D68-5D0F73AD6066}" presName="thickLine" presStyleLbl="alignNode1" presStyleIdx="1" presStyleCnt="4"/>
      <dgm:spPr/>
    </dgm:pt>
    <dgm:pt modelId="{CCEAFFF7-2BFE-467F-B222-DA276CB0C13D}" type="pres">
      <dgm:prSet presAssocID="{AE19FA19-F4CA-4F0F-8D68-5D0F73AD6066}" presName="horz1" presStyleCnt="0"/>
      <dgm:spPr/>
    </dgm:pt>
    <dgm:pt modelId="{6BA2DEAA-86CD-4529-A43A-C08CD7B24C7D}" type="pres">
      <dgm:prSet presAssocID="{AE19FA19-F4CA-4F0F-8D68-5D0F73AD6066}" presName="tx1" presStyleLbl="revTx" presStyleIdx="1" presStyleCnt="4"/>
      <dgm:spPr/>
    </dgm:pt>
    <dgm:pt modelId="{6C595DA1-CA81-45ED-9D3A-215777737003}" type="pres">
      <dgm:prSet presAssocID="{AE19FA19-F4CA-4F0F-8D68-5D0F73AD6066}" presName="vert1" presStyleCnt="0"/>
      <dgm:spPr/>
    </dgm:pt>
    <dgm:pt modelId="{40AE648C-5D82-4569-AC2F-1193D22D8AEA}" type="pres">
      <dgm:prSet presAssocID="{D073631A-35FA-43E3-843D-065F1649F402}" presName="thickLine" presStyleLbl="alignNode1" presStyleIdx="2" presStyleCnt="4"/>
      <dgm:spPr/>
    </dgm:pt>
    <dgm:pt modelId="{A726B668-71DF-4A3E-A3F8-DDADD832A8A3}" type="pres">
      <dgm:prSet presAssocID="{D073631A-35FA-43E3-843D-065F1649F402}" presName="horz1" presStyleCnt="0"/>
      <dgm:spPr/>
    </dgm:pt>
    <dgm:pt modelId="{30D60AF2-2CF4-46CC-ADC9-2F91AA6DB087}" type="pres">
      <dgm:prSet presAssocID="{D073631A-35FA-43E3-843D-065F1649F402}" presName="tx1" presStyleLbl="revTx" presStyleIdx="2" presStyleCnt="4"/>
      <dgm:spPr/>
    </dgm:pt>
    <dgm:pt modelId="{47CF213F-30B5-4316-925B-436D66D8B03D}" type="pres">
      <dgm:prSet presAssocID="{D073631A-35FA-43E3-843D-065F1649F402}" presName="vert1" presStyleCnt="0"/>
      <dgm:spPr/>
    </dgm:pt>
    <dgm:pt modelId="{931F13BC-68DA-4B3B-8F34-A0D3679E081B}" type="pres">
      <dgm:prSet presAssocID="{54792C38-3E64-444B-864D-024B85D220A7}" presName="thickLine" presStyleLbl="alignNode1" presStyleIdx="3" presStyleCnt="4"/>
      <dgm:spPr/>
    </dgm:pt>
    <dgm:pt modelId="{4028FF11-CE60-4A4A-94E6-0923402EE2B3}" type="pres">
      <dgm:prSet presAssocID="{54792C38-3E64-444B-864D-024B85D220A7}" presName="horz1" presStyleCnt="0"/>
      <dgm:spPr/>
    </dgm:pt>
    <dgm:pt modelId="{2FC3D9C6-49C9-4AF7-9378-2DFDAB38FFEF}" type="pres">
      <dgm:prSet presAssocID="{54792C38-3E64-444B-864D-024B85D220A7}" presName="tx1" presStyleLbl="revTx" presStyleIdx="3" presStyleCnt="4"/>
      <dgm:spPr/>
    </dgm:pt>
    <dgm:pt modelId="{7E7C6EE5-07A9-49DD-B254-222ACE443718}" type="pres">
      <dgm:prSet presAssocID="{54792C38-3E64-444B-864D-024B85D220A7}" presName="vert1" presStyleCnt="0"/>
      <dgm:spPr/>
    </dgm:pt>
  </dgm:ptLst>
  <dgm:cxnLst>
    <dgm:cxn modelId="{A7AC1364-153A-4A96-A108-A18759603A8C}" type="presOf" srcId="{7FD7519C-7861-4DB7-92AC-0498A7D62424}" destId="{7D91306C-6009-4B48-A0C0-2C1F3D7A38E2}" srcOrd="0" destOrd="0" presId="urn:microsoft.com/office/officeart/2008/layout/LinedList"/>
    <dgm:cxn modelId="{24F2354D-9784-4144-B658-D179ABCB051F}" srcId="{7FD7519C-7861-4DB7-92AC-0498A7D62424}" destId="{54792C38-3E64-444B-864D-024B85D220A7}" srcOrd="3" destOrd="0" parTransId="{9727CDE3-310D-4CDC-A50B-E7E4435A2BB1}" sibTransId="{2E098685-FFE2-45E2-BDA8-BD29D3FCFBBE}"/>
    <dgm:cxn modelId="{D5EF914D-50AC-4C25-9F90-CB1BFBAB5D96}" type="presOf" srcId="{0953C4A8-2DCB-4E21-A81E-CDD8FFF3F4BC}" destId="{8A425CDC-8AD1-4B36-8251-A9B3A0C2ED0E}" srcOrd="0" destOrd="0" presId="urn:microsoft.com/office/officeart/2008/layout/LinedList"/>
    <dgm:cxn modelId="{4CE5924D-626C-4666-AE71-8837D09E5A19}" type="presOf" srcId="{54792C38-3E64-444B-864D-024B85D220A7}" destId="{2FC3D9C6-49C9-4AF7-9378-2DFDAB38FFEF}" srcOrd="0" destOrd="0" presId="urn:microsoft.com/office/officeart/2008/layout/LinedList"/>
    <dgm:cxn modelId="{84036989-6AC7-4E96-99A5-F80BE5C2167A}" type="presOf" srcId="{AE19FA19-F4CA-4F0F-8D68-5D0F73AD6066}" destId="{6BA2DEAA-86CD-4529-A43A-C08CD7B24C7D}" srcOrd="0" destOrd="0" presId="urn:microsoft.com/office/officeart/2008/layout/LinedList"/>
    <dgm:cxn modelId="{E92DB8A3-2F89-46C2-8A55-B6325C46C7E8}" srcId="{7FD7519C-7861-4DB7-92AC-0498A7D62424}" destId="{AE19FA19-F4CA-4F0F-8D68-5D0F73AD6066}" srcOrd="1" destOrd="0" parTransId="{10B1930A-CFE1-471C-880A-706A6A1DA19A}" sibTransId="{382F27CE-5F09-444B-97D3-CB8750F99B18}"/>
    <dgm:cxn modelId="{A4E174B4-0D22-4480-924A-BC2B49AD841F}" srcId="{7FD7519C-7861-4DB7-92AC-0498A7D62424}" destId="{0953C4A8-2DCB-4E21-A81E-CDD8FFF3F4BC}" srcOrd="0" destOrd="0" parTransId="{EE924371-05B3-4A34-AF53-D7DD81BC6C83}" sibTransId="{4BD9B800-D1D4-41B5-A47D-C085DC362759}"/>
    <dgm:cxn modelId="{756BB0BF-CDCA-4A8A-887F-1C135E08CB14}" srcId="{7FD7519C-7861-4DB7-92AC-0498A7D62424}" destId="{D073631A-35FA-43E3-843D-065F1649F402}" srcOrd="2" destOrd="0" parTransId="{B89B634E-0829-4840-9207-C885D3A539A0}" sibTransId="{B14E1C57-2940-411F-812D-61EA999B4628}"/>
    <dgm:cxn modelId="{FA0234C7-2C9C-402B-A966-2CB813FA1321}" type="presOf" srcId="{D073631A-35FA-43E3-843D-065F1649F402}" destId="{30D60AF2-2CF4-46CC-ADC9-2F91AA6DB087}" srcOrd="0" destOrd="0" presId="urn:microsoft.com/office/officeart/2008/layout/LinedList"/>
    <dgm:cxn modelId="{9CCD7A3B-8946-410F-975E-21FA106D6565}" type="presParOf" srcId="{7D91306C-6009-4B48-A0C0-2C1F3D7A38E2}" destId="{71DE78D0-0411-4441-A73B-2305783E65A8}" srcOrd="0" destOrd="0" presId="urn:microsoft.com/office/officeart/2008/layout/LinedList"/>
    <dgm:cxn modelId="{67895119-386F-4080-A5AF-72A82C25C7A0}" type="presParOf" srcId="{7D91306C-6009-4B48-A0C0-2C1F3D7A38E2}" destId="{9DF6106F-FBD9-40A7-8D76-6BEADB80F020}" srcOrd="1" destOrd="0" presId="urn:microsoft.com/office/officeart/2008/layout/LinedList"/>
    <dgm:cxn modelId="{F8266110-6AA8-4575-B877-DC98ED9AE478}" type="presParOf" srcId="{9DF6106F-FBD9-40A7-8D76-6BEADB80F020}" destId="{8A425CDC-8AD1-4B36-8251-A9B3A0C2ED0E}" srcOrd="0" destOrd="0" presId="urn:microsoft.com/office/officeart/2008/layout/LinedList"/>
    <dgm:cxn modelId="{40D85C1F-7BF5-4797-8F74-45EFE900FA81}" type="presParOf" srcId="{9DF6106F-FBD9-40A7-8D76-6BEADB80F020}" destId="{06A267BB-AF56-4EFF-AFCC-9A6019382A5C}" srcOrd="1" destOrd="0" presId="urn:microsoft.com/office/officeart/2008/layout/LinedList"/>
    <dgm:cxn modelId="{C8D4A4F4-3518-4FE5-B0EB-7BB4FF9BFCD2}" type="presParOf" srcId="{7D91306C-6009-4B48-A0C0-2C1F3D7A38E2}" destId="{57A387B8-F836-4C55-8C78-5DE5661CF7F3}" srcOrd="2" destOrd="0" presId="urn:microsoft.com/office/officeart/2008/layout/LinedList"/>
    <dgm:cxn modelId="{1DFE19DC-EE6F-47D6-9C17-075855AAB227}" type="presParOf" srcId="{7D91306C-6009-4B48-A0C0-2C1F3D7A38E2}" destId="{CCEAFFF7-2BFE-467F-B222-DA276CB0C13D}" srcOrd="3" destOrd="0" presId="urn:microsoft.com/office/officeart/2008/layout/LinedList"/>
    <dgm:cxn modelId="{E002387A-A1D4-466E-AEC8-DE27BA484BEE}" type="presParOf" srcId="{CCEAFFF7-2BFE-467F-B222-DA276CB0C13D}" destId="{6BA2DEAA-86CD-4529-A43A-C08CD7B24C7D}" srcOrd="0" destOrd="0" presId="urn:microsoft.com/office/officeart/2008/layout/LinedList"/>
    <dgm:cxn modelId="{48280C7A-8CC3-4164-88DB-EC9C0A1CE971}" type="presParOf" srcId="{CCEAFFF7-2BFE-467F-B222-DA276CB0C13D}" destId="{6C595DA1-CA81-45ED-9D3A-215777737003}" srcOrd="1" destOrd="0" presId="urn:microsoft.com/office/officeart/2008/layout/LinedList"/>
    <dgm:cxn modelId="{75A19E41-4DE2-4BDC-812B-0F0EDEFC6BBA}" type="presParOf" srcId="{7D91306C-6009-4B48-A0C0-2C1F3D7A38E2}" destId="{40AE648C-5D82-4569-AC2F-1193D22D8AEA}" srcOrd="4" destOrd="0" presId="urn:microsoft.com/office/officeart/2008/layout/LinedList"/>
    <dgm:cxn modelId="{63B8AB1E-E3A2-4708-8369-207C63FB3AFA}" type="presParOf" srcId="{7D91306C-6009-4B48-A0C0-2C1F3D7A38E2}" destId="{A726B668-71DF-4A3E-A3F8-DDADD832A8A3}" srcOrd="5" destOrd="0" presId="urn:microsoft.com/office/officeart/2008/layout/LinedList"/>
    <dgm:cxn modelId="{6F41C0A8-BE88-4974-A824-517212B830D9}" type="presParOf" srcId="{A726B668-71DF-4A3E-A3F8-DDADD832A8A3}" destId="{30D60AF2-2CF4-46CC-ADC9-2F91AA6DB087}" srcOrd="0" destOrd="0" presId="urn:microsoft.com/office/officeart/2008/layout/LinedList"/>
    <dgm:cxn modelId="{0D13591A-E964-4876-A598-B67638C3E050}" type="presParOf" srcId="{A726B668-71DF-4A3E-A3F8-DDADD832A8A3}" destId="{47CF213F-30B5-4316-925B-436D66D8B03D}" srcOrd="1" destOrd="0" presId="urn:microsoft.com/office/officeart/2008/layout/LinedList"/>
    <dgm:cxn modelId="{0AB6267E-1300-4900-AAE2-A890DC0A0128}" type="presParOf" srcId="{7D91306C-6009-4B48-A0C0-2C1F3D7A38E2}" destId="{931F13BC-68DA-4B3B-8F34-A0D3679E081B}" srcOrd="6" destOrd="0" presId="urn:microsoft.com/office/officeart/2008/layout/LinedList"/>
    <dgm:cxn modelId="{529A7CEC-9F89-41EF-B37C-290807A75C7C}" type="presParOf" srcId="{7D91306C-6009-4B48-A0C0-2C1F3D7A38E2}" destId="{4028FF11-CE60-4A4A-94E6-0923402EE2B3}" srcOrd="7" destOrd="0" presId="urn:microsoft.com/office/officeart/2008/layout/LinedList"/>
    <dgm:cxn modelId="{78A6A0B7-B614-4086-9312-DEEB509D7365}" type="presParOf" srcId="{4028FF11-CE60-4A4A-94E6-0923402EE2B3}" destId="{2FC3D9C6-49C9-4AF7-9378-2DFDAB38FFEF}" srcOrd="0" destOrd="0" presId="urn:microsoft.com/office/officeart/2008/layout/LinedList"/>
    <dgm:cxn modelId="{4D1AA10C-9F9A-483D-AEF5-22B1CDD1F87A}" type="presParOf" srcId="{4028FF11-CE60-4A4A-94E6-0923402EE2B3}" destId="{7E7C6EE5-07A9-49DD-B254-222ACE4437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61543-C1B7-4EC6-ACEC-46DB5141537D}">
      <dsp:nvSpPr>
        <dsp:cNvPr id="0" name=""/>
        <dsp:cNvSpPr/>
      </dsp:nvSpPr>
      <dsp:spPr>
        <a:xfrm>
          <a:off x="0" y="1717"/>
          <a:ext cx="11155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36970-B665-479F-A66A-1DB45411D96F}">
      <dsp:nvSpPr>
        <dsp:cNvPr id="0" name=""/>
        <dsp:cNvSpPr/>
      </dsp:nvSpPr>
      <dsp:spPr>
        <a:xfrm>
          <a:off x="0" y="1717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Proposta em 1997 por Hansen e Mladnovic</a:t>
          </a:r>
          <a:endParaRPr lang="en-US" sz="3300" kern="1200"/>
        </a:p>
      </dsp:txBody>
      <dsp:txXfrm>
        <a:off x="0" y="1717"/>
        <a:ext cx="11155680" cy="1171402"/>
      </dsp:txXfrm>
    </dsp:sp>
    <dsp:sp modelId="{EF8F300A-7F8D-47E0-8243-1FB5D9BB581D}">
      <dsp:nvSpPr>
        <dsp:cNvPr id="0" name=""/>
        <dsp:cNvSpPr/>
      </dsp:nvSpPr>
      <dsp:spPr>
        <a:xfrm>
          <a:off x="0" y="1173119"/>
          <a:ext cx="11155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B506-7DB3-4597-BB29-604EA7AC4517}">
      <dsp:nvSpPr>
        <dsp:cNvPr id="0" name=""/>
        <dsp:cNvSpPr/>
      </dsp:nvSpPr>
      <dsp:spPr>
        <a:xfrm>
          <a:off x="0" y="1173119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Metaheurística que explora o espaço de soluções por meio de trocas sistemáticas de estruturas de vizinhança.</a:t>
          </a:r>
          <a:endParaRPr lang="en-US" sz="3300" kern="1200"/>
        </a:p>
      </dsp:txBody>
      <dsp:txXfrm>
        <a:off x="0" y="1173119"/>
        <a:ext cx="11155680" cy="1171402"/>
      </dsp:txXfrm>
    </dsp:sp>
    <dsp:sp modelId="{B1A8ECAB-87E6-49F7-A6DC-30D9539F8C87}">
      <dsp:nvSpPr>
        <dsp:cNvPr id="0" name=""/>
        <dsp:cNvSpPr/>
      </dsp:nvSpPr>
      <dsp:spPr>
        <a:xfrm>
          <a:off x="0" y="2344522"/>
          <a:ext cx="11155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EAFB-59B1-4728-94F5-2164C63866F3}">
      <dsp:nvSpPr>
        <dsp:cNvPr id="0" name=""/>
        <dsp:cNvSpPr/>
      </dsp:nvSpPr>
      <dsp:spPr>
        <a:xfrm>
          <a:off x="0" y="2344522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Explora vizinhanças cada vez mais distantes da solução atual.</a:t>
          </a:r>
          <a:endParaRPr lang="en-US" sz="3300" kern="1200"/>
        </a:p>
      </dsp:txBody>
      <dsp:txXfrm>
        <a:off x="0" y="2344522"/>
        <a:ext cx="11155680" cy="11714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F13BC-68DA-4B3B-8F34-A0D3679E081B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3D9C6-49C9-4AF7-9378-2DFDAB38FFEF}">
      <dsp:nvSpPr>
        <dsp:cNvPr id="0" name=""/>
        <dsp:cNvSpPr/>
      </dsp:nvSpPr>
      <dsp:spPr>
        <a:xfrm>
          <a:off x="0" y="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i="1" kern="1200" baseline="0" dirty="0">
              <a:latin typeface="Bierstadt"/>
            </a:rPr>
            <a:t> Inicialmente, toma-se a aula ainda não alocada da turma com maior demanda e constrói-se uma lista restrita de candidatos (LRC) das salas vagas nos horários da aula, ordenadas pela capacidade.</a:t>
          </a:r>
        </a:p>
      </dsp:txBody>
      <dsp:txXfrm>
        <a:off x="0" y="0"/>
        <a:ext cx="11155680" cy="1758820"/>
      </dsp:txXfrm>
    </dsp:sp>
    <dsp:sp modelId="{9F23CEC8-4B1B-4538-86D2-8E2EA99E3DC4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89B46-1C1B-4822-95EC-AAB6EF9C44A4}">
      <dsp:nvSpPr>
        <dsp:cNvPr id="0" name=""/>
        <dsp:cNvSpPr/>
      </dsp:nvSpPr>
      <dsp:spPr>
        <a:xfrm>
          <a:off x="0" y="175882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i="1" kern="1200" baseline="0" dirty="0">
              <a:latin typeface="Bierstadt"/>
            </a:rPr>
            <a:t> A seguir, uma dessas salas é escolhida aleatoriamente para receber a aula. Esse procedimento continua até que todas as aulas sejam alocadas.</a:t>
          </a:r>
        </a:p>
      </dsp:txBody>
      <dsp:txXfrm>
        <a:off x="0" y="1758820"/>
        <a:ext cx="11155680" cy="1758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3CEC8-4B1B-4538-86D2-8E2EA99E3DC4}">
      <dsp:nvSpPr>
        <dsp:cNvPr id="0" name=""/>
        <dsp:cNvSpPr/>
      </dsp:nvSpPr>
      <dsp:spPr>
        <a:xfrm>
          <a:off x="0" y="1717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89B46-1C1B-4822-95EC-AAB6EF9C44A4}">
      <dsp:nvSpPr>
        <dsp:cNvPr id="0" name=""/>
        <dsp:cNvSpPr/>
      </dsp:nvSpPr>
      <dsp:spPr>
        <a:xfrm>
          <a:off x="0" y="1717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baseline="0" dirty="0">
              <a:latin typeface="Bierstadt"/>
            </a:rPr>
            <a:t> Foram analisadas duas variantes do VNS:</a:t>
          </a:r>
        </a:p>
      </dsp:txBody>
      <dsp:txXfrm>
        <a:off x="0" y="1717"/>
        <a:ext cx="11155680" cy="1171402"/>
      </dsp:txXfrm>
    </dsp:sp>
    <dsp:sp modelId="{4C3C2108-BB72-4C26-92C2-31FDE0341F53}">
      <dsp:nvSpPr>
        <dsp:cNvPr id="0" name=""/>
        <dsp:cNvSpPr/>
      </dsp:nvSpPr>
      <dsp:spPr>
        <a:xfrm>
          <a:off x="0" y="1173119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350B9-8E58-4E2E-BDE7-B7935FD5E621}">
      <dsp:nvSpPr>
        <dsp:cNvPr id="0" name=""/>
        <dsp:cNvSpPr/>
      </dsp:nvSpPr>
      <dsp:spPr>
        <a:xfrm>
          <a:off x="0" y="1173119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baseline="0" dirty="0">
              <a:latin typeface="Bierstadt"/>
            </a:rPr>
            <a:t>GVNS (VNS+VND)</a:t>
          </a:r>
        </a:p>
      </dsp:txBody>
      <dsp:txXfrm>
        <a:off x="0" y="1173119"/>
        <a:ext cx="11155680" cy="1171402"/>
      </dsp:txXfrm>
    </dsp:sp>
    <dsp:sp modelId="{47AEFACD-71EC-4B75-BCEA-1BDF861508BB}">
      <dsp:nvSpPr>
        <dsp:cNvPr id="0" name=""/>
        <dsp:cNvSpPr/>
      </dsp:nvSpPr>
      <dsp:spPr>
        <a:xfrm>
          <a:off x="0" y="2344522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88281-94ED-4C7D-97E2-1D2C8B0A0A96}">
      <dsp:nvSpPr>
        <dsp:cNvPr id="0" name=""/>
        <dsp:cNvSpPr/>
      </dsp:nvSpPr>
      <dsp:spPr>
        <a:xfrm>
          <a:off x="0" y="2344522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baseline="0" dirty="0">
              <a:latin typeface="Bierstadt"/>
            </a:rPr>
            <a:t>VNS+MV, na qual a busca local consiste em determinar o melhor vizinho da solução corrente usando a estrutura corrente de vizinhança</a:t>
          </a:r>
        </a:p>
      </dsp:txBody>
      <dsp:txXfrm>
        <a:off x="0" y="2344522"/>
        <a:ext cx="11155680" cy="11714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3CEC8-4B1B-4538-86D2-8E2EA99E3DC4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89B46-1C1B-4822-95EC-AAB6EF9C44A4}">
      <dsp:nvSpPr>
        <dsp:cNvPr id="0" name=""/>
        <dsp:cNvSpPr/>
      </dsp:nvSpPr>
      <dsp:spPr>
        <a:xfrm>
          <a:off x="0" y="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i="1" kern="1200" baseline="0" dirty="0">
              <a:latin typeface="Bierstadt"/>
            </a:rPr>
            <a:t> Os algoritmos foram implementados na linguagem C++</a:t>
          </a:r>
        </a:p>
      </dsp:txBody>
      <dsp:txXfrm>
        <a:off x="0" y="0"/>
        <a:ext cx="11155680" cy="1758820"/>
      </dsp:txXfrm>
    </dsp:sp>
    <dsp:sp modelId="{C56B75AB-D063-4AB4-909B-D3F721ED7ADC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9F868-3AB7-4999-A0D1-783537A21B16}">
      <dsp:nvSpPr>
        <dsp:cNvPr id="0" name=""/>
        <dsp:cNvSpPr/>
      </dsp:nvSpPr>
      <dsp:spPr>
        <a:xfrm>
          <a:off x="0" y="1758820"/>
          <a:ext cx="11155680" cy="1758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i="1" kern="1200" baseline="0" dirty="0">
              <a:latin typeface="Bierstadt"/>
            </a:rPr>
            <a:t>Microcomputador PC AMD Athlon, 800 MHz, 128 MB de RAM, sob o sistema operacional Windows 2000</a:t>
          </a:r>
        </a:p>
      </dsp:txBody>
      <dsp:txXfrm>
        <a:off x="0" y="1758820"/>
        <a:ext cx="11155680" cy="175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A3EF-3265-4D91-AADC-D44F26B928A8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0475-F023-4168-AD29-10022809D07E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Baseada em três fatos simples:</a:t>
          </a:r>
        </a:p>
      </dsp:txBody>
      <dsp:txXfrm>
        <a:off x="0" y="0"/>
        <a:ext cx="11155680" cy="879410"/>
      </dsp:txXfrm>
    </dsp:sp>
    <dsp:sp modelId="{BF47E52A-48CD-485A-B47E-A9397E3DEBF3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EBBB-588C-4877-86E1-CB27590BE512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Um mínimo local em relação a uma vizinhança não necessariamente corresponde a um mínimo local em relação a outra vizinhança.</a:t>
          </a:r>
          <a:endParaRPr lang="pt-BR" sz="2500" kern="1200" dirty="0"/>
        </a:p>
      </dsp:txBody>
      <dsp:txXfrm>
        <a:off x="0" y="879410"/>
        <a:ext cx="11155680" cy="879410"/>
      </dsp:txXfrm>
    </dsp:sp>
    <dsp:sp modelId="{A58C8EC0-EFC4-4D53-8C42-D087B130A38D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590B5-6F00-4C11-90D0-B5D4EF576F50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Um mínimo global é um mínimo local em relação a todas estruturas de vizinhança.</a:t>
          </a:r>
        </a:p>
      </dsp:txBody>
      <dsp:txXfrm>
        <a:off x="0" y="1758820"/>
        <a:ext cx="11155680" cy="879410"/>
      </dsp:txXfrm>
    </dsp:sp>
    <dsp:sp modelId="{2D1F8BE6-D826-4CE6-9DF8-A175864CBF26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4D56A-CD15-4420-B454-952F46301001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 Para muitos problemas, mínimos locais em relação a uma ou várias vizinhanças são relativamente próximos uns dos outros. </a:t>
          </a:r>
        </a:p>
      </dsp:txBody>
      <dsp:txXfrm>
        <a:off x="0" y="2638231"/>
        <a:ext cx="11155680" cy="879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A3EF-3265-4D91-AADC-D44F26B928A8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0475-F023-4168-AD29-10022809D07E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Gerador de solução inicial</a:t>
          </a:r>
        </a:p>
      </dsp:txBody>
      <dsp:txXfrm>
        <a:off x="0" y="0"/>
        <a:ext cx="11155680" cy="879410"/>
      </dsp:txXfrm>
    </dsp:sp>
    <dsp:sp modelId="{BF47E52A-48CD-485A-B47E-A9397E3DEBF3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EBBB-588C-4877-86E1-CB27590BE512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Procedimento de perturbação (</a:t>
          </a:r>
          <a:r>
            <a:rPr lang="pt-BR" sz="2500" kern="1200" dirty="0" err="1">
              <a:latin typeface="Bierstadt"/>
            </a:rPr>
            <a:t>shaking</a:t>
          </a:r>
          <a:r>
            <a:rPr lang="pt-BR" sz="2500" kern="1200" dirty="0">
              <a:latin typeface="Bierstadt"/>
            </a:rPr>
            <a:t>), que gera uma perturbação na k-ésima vizinhança da solução atual.</a:t>
          </a:r>
          <a:endParaRPr lang="pt-BR" sz="2500" kern="1200" dirty="0"/>
        </a:p>
      </dsp:txBody>
      <dsp:txXfrm>
        <a:off x="0" y="879410"/>
        <a:ext cx="11155680" cy="879410"/>
      </dsp:txXfrm>
    </dsp:sp>
    <dsp:sp modelId="{04EB5CFC-4176-49F1-B596-E4E0B0AE2768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0900C-62E3-405C-9E24-87C38AE145C9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 Procedimento de busca local, para refinar a solução.</a:t>
          </a:r>
        </a:p>
      </dsp:txBody>
      <dsp:txXfrm>
        <a:off x="0" y="1758820"/>
        <a:ext cx="11155680" cy="879410"/>
      </dsp:txXfrm>
    </dsp:sp>
    <dsp:sp modelId="{43FDECC9-FDC1-4F37-80E5-39B2932FDDEA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19C54-7C47-43F3-89BE-D07D59C4D504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Bierstadt"/>
            </a:rPr>
            <a:t> Procedimento de mudança de vizinhança, que define a próxima vizinhança a ser explorada.</a:t>
          </a:r>
        </a:p>
      </dsp:txBody>
      <dsp:txXfrm>
        <a:off x="0" y="2638231"/>
        <a:ext cx="11155680" cy="879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A3EF-3265-4D91-AADC-D44F26B928A8}">
      <dsp:nvSpPr>
        <dsp:cNvPr id="0" name=""/>
        <dsp:cNvSpPr/>
      </dsp:nvSpPr>
      <dsp:spPr>
        <a:xfrm>
          <a:off x="0" y="1717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0475-F023-4168-AD29-10022809D07E}">
      <dsp:nvSpPr>
        <dsp:cNvPr id="0" name=""/>
        <dsp:cNvSpPr/>
      </dsp:nvSpPr>
      <dsp:spPr>
        <a:xfrm>
          <a:off x="0" y="1717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Bierstadt"/>
            </a:rPr>
            <a:t> Método de busca local que consiste em explorar o espaço de soluções através de trocas sistemáticas de estruturas de vizinhança, aceitando somente soluções de melhora da solução corrente.</a:t>
          </a:r>
        </a:p>
      </dsp:txBody>
      <dsp:txXfrm>
        <a:off x="0" y="1717"/>
        <a:ext cx="11155680" cy="1171402"/>
      </dsp:txXfrm>
    </dsp:sp>
    <dsp:sp modelId="{BF47E52A-48CD-485A-B47E-A9397E3DEBF3}">
      <dsp:nvSpPr>
        <dsp:cNvPr id="0" name=""/>
        <dsp:cNvSpPr/>
      </dsp:nvSpPr>
      <dsp:spPr>
        <a:xfrm>
          <a:off x="0" y="1173119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7EBBB-588C-4877-86E1-CB27590BE512}">
      <dsp:nvSpPr>
        <dsp:cNvPr id="0" name=""/>
        <dsp:cNvSpPr/>
      </dsp:nvSpPr>
      <dsp:spPr>
        <a:xfrm>
          <a:off x="0" y="1173119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Bierstadt"/>
            </a:rPr>
            <a:t> Realiza a troca de vizinhanças de forma determinística.</a:t>
          </a:r>
          <a:endParaRPr lang="pt-BR" sz="2300" kern="1200" dirty="0"/>
        </a:p>
      </dsp:txBody>
      <dsp:txXfrm>
        <a:off x="0" y="1173119"/>
        <a:ext cx="11155680" cy="1171402"/>
      </dsp:txXfrm>
    </dsp:sp>
    <dsp:sp modelId="{9CB68AA4-7D71-44D8-92C4-78447D11FC87}">
      <dsp:nvSpPr>
        <dsp:cNvPr id="0" name=""/>
        <dsp:cNvSpPr/>
      </dsp:nvSpPr>
      <dsp:spPr>
        <a:xfrm>
          <a:off x="0" y="2344522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3573-8ECD-4C22-801B-67C19493C71A}">
      <dsp:nvSpPr>
        <dsp:cNvPr id="0" name=""/>
        <dsp:cNvSpPr/>
      </dsp:nvSpPr>
      <dsp:spPr>
        <a:xfrm>
          <a:off x="0" y="2344522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Bierstadt"/>
            </a:rPr>
            <a:t> O VND é baseada no fato de que </a:t>
          </a:r>
          <a:r>
            <a:rPr lang="pt-BR" sz="2300" i="1" kern="1200" dirty="0">
              <a:latin typeface="Bierstadt"/>
            </a:rPr>
            <a:t>"Um mínimo local em relação a uma estrutura de vizinhança não necessariamente corresponde a um mínimo local para outra vizinhança"</a:t>
          </a:r>
        </a:p>
      </dsp:txBody>
      <dsp:txXfrm>
        <a:off x="0" y="2344522"/>
        <a:ext cx="11155680" cy="1171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A3EF-3265-4D91-AADC-D44F26B928A8}">
      <dsp:nvSpPr>
        <dsp:cNvPr id="0" name=""/>
        <dsp:cNvSpPr/>
      </dsp:nvSpPr>
      <dsp:spPr>
        <a:xfrm>
          <a:off x="0" y="1717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0475-F023-4168-AD29-10022809D07E}">
      <dsp:nvSpPr>
        <dsp:cNvPr id="0" name=""/>
        <dsp:cNvSpPr/>
      </dsp:nvSpPr>
      <dsp:spPr>
        <a:xfrm>
          <a:off x="0" y="1717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Bierstadt"/>
            </a:rPr>
            <a:t> </a:t>
          </a:r>
          <a:r>
            <a:rPr lang="pt-BR" sz="2300" i="0" kern="1200" dirty="0">
              <a:latin typeface="Bierstadt"/>
            </a:rPr>
            <a:t> A VNS foi aplicada por (Sousa et al. 2002) no Problema de alocação de salas.</a:t>
          </a:r>
        </a:p>
      </dsp:txBody>
      <dsp:txXfrm>
        <a:off x="0" y="1717"/>
        <a:ext cx="11155680" cy="1171402"/>
      </dsp:txXfrm>
    </dsp:sp>
    <dsp:sp modelId="{C9A35649-1EE7-493B-8644-3BE79A801BD0}">
      <dsp:nvSpPr>
        <dsp:cNvPr id="0" name=""/>
        <dsp:cNvSpPr/>
      </dsp:nvSpPr>
      <dsp:spPr>
        <a:xfrm>
          <a:off x="0" y="1173119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BB879-7758-4A9B-9D89-B14A19A726E5}">
      <dsp:nvSpPr>
        <dsp:cNvPr id="0" name=""/>
        <dsp:cNvSpPr/>
      </dsp:nvSpPr>
      <dsp:spPr>
        <a:xfrm>
          <a:off x="0" y="1173119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0" kern="1200" dirty="0">
              <a:latin typeface="Bierstadt"/>
            </a:rPr>
            <a:t> Esse problema diz respeito à </a:t>
          </a:r>
          <a:r>
            <a:rPr lang="pt-BR" sz="2300" i="0" kern="1200" dirty="0" err="1">
              <a:latin typeface="Bierstadt"/>
            </a:rPr>
            <a:t>distruibuição</a:t>
          </a:r>
          <a:r>
            <a:rPr lang="pt-BR" sz="2300" i="0" kern="1200" dirty="0">
              <a:latin typeface="Bierstadt"/>
            </a:rPr>
            <a:t> de aulas, com horários previamente estabelecidos, a salas de aulas.</a:t>
          </a:r>
        </a:p>
      </dsp:txBody>
      <dsp:txXfrm>
        <a:off x="0" y="1173119"/>
        <a:ext cx="11155680" cy="1171402"/>
      </dsp:txXfrm>
    </dsp:sp>
    <dsp:sp modelId="{B47E34F4-1646-4891-8EE1-CCAC425B6295}">
      <dsp:nvSpPr>
        <dsp:cNvPr id="0" name=""/>
        <dsp:cNvSpPr/>
      </dsp:nvSpPr>
      <dsp:spPr>
        <a:xfrm>
          <a:off x="0" y="2344522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C95B1-A371-4004-9EF8-4BA22B78E51E}">
      <dsp:nvSpPr>
        <dsp:cNvPr id="0" name=""/>
        <dsp:cNvSpPr/>
      </dsp:nvSpPr>
      <dsp:spPr>
        <a:xfrm>
          <a:off x="0" y="2344522"/>
          <a:ext cx="11155680" cy="1171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0" kern="1200" dirty="0">
              <a:latin typeface="Bierstadt"/>
            </a:rPr>
            <a:t> Souza considerou o contexto do Instituto de Ciências Exatas e Biológicas da UFOP, à </a:t>
          </a:r>
          <a:r>
            <a:rPr lang="pt-BR" sz="2300" i="0" kern="1200" dirty="0" err="1">
              <a:latin typeface="Bierstadt"/>
            </a:rPr>
            <a:t>epoca</a:t>
          </a:r>
          <a:r>
            <a:rPr lang="pt-BR" sz="2300" i="0" kern="1200" dirty="0">
              <a:latin typeface="Bierstadt"/>
            </a:rPr>
            <a:t> (2002) com 1500 alunos, 250 turmas distribuídas em 20 salas e 29 laboratórios.</a:t>
          </a:r>
        </a:p>
      </dsp:txBody>
      <dsp:txXfrm>
        <a:off x="0" y="2344522"/>
        <a:ext cx="11155680" cy="1171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34F4-1646-4891-8EE1-CCAC425B6295}">
      <dsp:nvSpPr>
        <dsp:cNvPr id="0" name=""/>
        <dsp:cNvSpPr/>
      </dsp:nvSpPr>
      <dsp:spPr>
        <a:xfrm>
          <a:off x="0" y="429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C95B1-A371-4004-9EF8-4BA22B78E51E}">
      <dsp:nvSpPr>
        <dsp:cNvPr id="0" name=""/>
        <dsp:cNvSpPr/>
      </dsp:nvSpPr>
      <dsp:spPr>
        <a:xfrm>
          <a:off x="0" y="429"/>
          <a:ext cx="11155680" cy="70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 dirty="0">
              <a:latin typeface="Bierstadt"/>
            </a:rPr>
            <a:t> No processo de alocação de salas, são observados vários requisitos, como:</a:t>
          </a:r>
        </a:p>
      </dsp:txBody>
      <dsp:txXfrm>
        <a:off x="0" y="429"/>
        <a:ext cx="11155680" cy="703356"/>
      </dsp:txXfrm>
    </dsp:sp>
    <dsp:sp modelId="{79991ECF-266F-4E3E-85B3-7F6ACD1B2C52}">
      <dsp:nvSpPr>
        <dsp:cNvPr id="0" name=""/>
        <dsp:cNvSpPr/>
      </dsp:nvSpPr>
      <dsp:spPr>
        <a:xfrm>
          <a:off x="0" y="703786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91936-93A7-473F-890F-6138673F0174}">
      <dsp:nvSpPr>
        <dsp:cNvPr id="0" name=""/>
        <dsp:cNvSpPr/>
      </dsp:nvSpPr>
      <dsp:spPr>
        <a:xfrm>
          <a:off x="0" y="703786"/>
          <a:ext cx="11155680" cy="70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 dirty="0">
              <a:latin typeface="Bierstadt"/>
            </a:rPr>
            <a:t> Em uma mesma sala e horário não pode haver mais de uma aula</a:t>
          </a:r>
        </a:p>
      </dsp:txBody>
      <dsp:txXfrm>
        <a:off x="0" y="703786"/>
        <a:ext cx="11155680" cy="703356"/>
      </dsp:txXfrm>
    </dsp:sp>
    <dsp:sp modelId="{0F8D94EA-346A-44E1-BDF2-D25A535A7C8A}">
      <dsp:nvSpPr>
        <dsp:cNvPr id="0" name=""/>
        <dsp:cNvSpPr/>
      </dsp:nvSpPr>
      <dsp:spPr>
        <a:xfrm>
          <a:off x="0" y="1407142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ED37-6F24-409A-9599-4BB845BCE9C2}">
      <dsp:nvSpPr>
        <dsp:cNvPr id="0" name=""/>
        <dsp:cNvSpPr/>
      </dsp:nvSpPr>
      <dsp:spPr>
        <a:xfrm>
          <a:off x="0" y="1407142"/>
          <a:ext cx="11155680" cy="70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 dirty="0">
              <a:latin typeface="Bierstadt"/>
            </a:rPr>
            <a:t> Uma sala não pode receber uma turma cuja quantidade de alunos seja superior à sua capacidade</a:t>
          </a:r>
        </a:p>
      </dsp:txBody>
      <dsp:txXfrm>
        <a:off x="0" y="1407142"/>
        <a:ext cx="11155680" cy="703356"/>
      </dsp:txXfrm>
    </dsp:sp>
    <dsp:sp modelId="{FADF2C22-4440-45CC-9501-C9E74EBA08FE}">
      <dsp:nvSpPr>
        <dsp:cNvPr id="0" name=""/>
        <dsp:cNvSpPr/>
      </dsp:nvSpPr>
      <dsp:spPr>
        <a:xfrm>
          <a:off x="0" y="2110499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66DC-BDFD-443C-86A9-BF55EB693E28}">
      <dsp:nvSpPr>
        <dsp:cNvPr id="0" name=""/>
        <dsp:cNvSpPr/>
      </dsp:nvSpPr>
      <dsp:spPr>
        <a:xfrm>
          <a:off x="0" y="2110499"/>
          <a:ext cx="11155680" cy="70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 dirty="0">
              <a:latin typeface="Bierstadt"/>
            </a:rPr>
            <a:t> Sempre que possível, alocar a uma mesma sala alunos de um mesmo curso e período</a:t>
          </a:r>
        </a:p>
      </dsp:txBody>
      <dsp:txXfrm>
        <a:off x="0" y="2110499"/>
        <a:ext cx="11155680" cy="703356"/>
      </dsp:txXfrm>
    </dsp:sp>
    <dsp:sp modelId="{82810413-0F2D-4A75-9EAB-5F29EDA25E68}">
      <dsp:nvSpPr>
        <dsp:cNvPr id="0" name=""/>
        <dsp:cNvSpPr/>
      </dsp:nvSpPr>
      <dsp:spPr>
        <a:xfrm>
          <a:off x="0" y="2813855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AF50-8ADE-4D24-80E3-324149ECC4C2}">
      <dsp:nvSpPr>
        <dsp:cNvPr id="0" name=""/>
        <dsp:cNvSpPr/>
      </dsp:nvSpPr>
      <dsp:spPr>
        <a:xfrm>
          <a:off x="0" y="2813855"/>
          <a:ext cx="11155680" cy="70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 dirty="0">
              <a:latin typeface="Bierstadt"/>
            </a:rPr>
            <a:t> Utilizar o espaço das salas eficientemente</a:t>
          </a:r>
        </a:p>
      </dsp:txBody>
      <dsp:txXfrm>
        <a:off x="0" y="2813855"/>
        <a:ext cx="11155680" cy="703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34F4-1646-4891-8EE1-CCAC425B6295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C95B1-A371-4004-9EF8-4BA22B78E51E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0" kern="1200" dirty="0">
              <a:latin typeface="Bierstadt"/>
            </a:rPr>
            <a:t> Dada uma solução </a:t>
          </a:r>
          <a:r>
            <a:rPr lang="pt-BR" sz="2300" i="1" kern="1200" dirty="0">
              <a:latin typeface="Bierstadt"/>
            </a:rPr>
            <a:t>s, para atingir uma solução </a:t>
          </a:r>
          <a:r>
            <a:rPr lang="pt-BR" sz="2300" i="0" kern="1200" dirty="0">
              <a:latin typeface="Bierstadt"/>
            </a:rPr>
            <a:t>s'</a:t>
          </a:r>
          <a:r>
            <a:rPr lang="pt-BR" sz="2300" i="1" kern="1200" dirty="0">
              <a:latin typeface="Bierstadt"/>
            </a:rPr>
            <a:t>, onde s' é dito vizinho de s, são usados dois tipos de movimento: Alocação e Troca.</a:t>
          </a:r>
        </a:p>
      </dsp:txBody>
      <dsp:txXfrm>
        <a:off x="0" y="0"/>
        <a:ext cx="11155680" cy="879410"/>
      </dsp:txXfrm>
    </dsp:sp>
    <dsp:sp modelId="{71DE78D0-0411-4441-A73B-2305783E65A8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5CDC-8AD1-4B36-8251-A9B3A0C2ED0E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>
              <a:latin typeface="Bierstadt"/>
            </a:rPr>
            <a:t> A partir desses movimentos, são definidas três estruturas de vizinhança: N</a:t>
          </a:r>
          <a:r>
            <a:rPr lang="pt-BR" sz="2300" i="1" kern="1200" baseline="30000" dirty="0">
              <a:latin typeface="Bierstadt"/>
            </a:rPr>
            <a:t>(1) </a:t>
          </a:r>
          <a:r>
            <a:rPr lang="pt-BR" sz="2300" i="0" kern="1200" baseline="0" dirty="0"/>
            <a:t>(s</a:t>
          </a:r>
          <a:r>
            <a:rPr lang="pt-BR" sz="2300" i="0" kern="1200" baseline="0" dirty="0">
              <a:latin typeface="Bierstadt"/>
            </a:rPr>
            <a:t>), </a:t>
          </a:r>
          <a:r>
            <a:rPr lang="pt-BR" sz="2300" i="0" kern="1200" baseline="0" dirty="0"/>
            <a:t>N</a:t>
          </a:r>
          <a:r>
            <a:rPr lang="pt-BR" sz="2300" i="0" kern="1200" baseline="30000" dirty="0">
              <a:latin typeface="Bierstadt"/>
            </a:rPr>
            <a:t>(2)</a:t>
          </a:r>
          <a:r>
            <a:rPr lang="pt-BR" sz="2300" i="0" kern="1200" baseline="0" dirty="0">
              <a:latin typeface="Bierstadt"/>
            </a:rPr>
            <a:t>(</a:t>
          </a:r>
          <a:r>
            <a:rPr lang="pt-BR" sz="2300" i="0" kern="1200" baseline="0" dirty="0"/>
            <a:t>s)</a:t>
          </a:r>
          <a:r>
            <a:rPr lang="pt-BR" sz="2300" i="0" kern="1200" baseline="0" dirty="0">
              <a:latin typeface="Bierstadt"/>
            </a:rPr>
            <a:t> e     </a:t>
          </a:r>
          <a:r>
            <a:rPr lang="pt-BR" sz="2300" i="0" kern="1200" baseline="0" dirty="0"/>
            <a:t>N</a:t>
          </a:r>
          <a:r>
            <a:rPr lang="pt-BR" sz="2300" i="0" kern="1200" baseline="30000" dirty="0"/>
            <a:t>(</a:t>
          </a:r>
          <a:r>
            <a:rPr lang="pt-BR" sz="2300" i="0" kern="1200" baseline="30000" dirty="0">
              <a:latin typeface="Bierstadt"/>
            </a:rPr>
            <a:t>3)</a:t>
          </a:r>
          <a:r>
            <a:rPr lang="pt-BR" sz="2300" i="0" kern="1200" baseline="0" dirty="0">
              <a:latin typeface="Bierstadt"/>
            </a:rPr>
            <a:t>(</a:t>
          </a:r>
          <a:r>
            <a:rPr lang="pt-BR" sz="2300" i="0" kern="1200" baseline="0" dirty="0"/>
            <a:t>s)</a:t>
          </a:r>
        </a:p>
      </dsp:txBody>
      <dsp:txXfrm>
        <a:off x="0" y="879410"/>
        <a:ext cx="11155680" cy="879410"/>
      </dsp:txXfrm>
    </dsp:sp>
    <dsp:sp modelId="{CE313DB1-18AA-4C15-AE8E-9DD77963B3D6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67469-1807-418B-AA2F-1AB628BE83DA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0" kern="1200" baseline="0" dirty="0">
              <a:latin typeface="Bierstadt"/>
            </a:rPr>
            <a:t> O movimento de Alocação (chamado de 1-optimal) consiste em realocar as aulas de uma dada turma e sala a uma outra sala que esteja vazia nos horários das aulas.</a:t>
          </a:r>
        </a:p>
      </dsp:txBody>
      <dsp:txXfrm>
        <a:off x="0" y="1758820"/>
        <a:ext cx="11155680" cy="879410"/>
      </dsp:txXfrm>
    </dsp:sp>
    <dsp:sp modelId="{96967867-4138-4F55-ABD3-51AE8E82FFDC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4E21C-3BE2-4D81-9998-F0DC4627739F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0" kern="1200" baseline="0" dirty="0">
              <a:latin typeface="Bierstadt"/>
            </a:rPr>
            <a:t>  O movimento de Troca (chamado de 2-optimal) consiste em trocar de sala as aulas de duas turmas realizadas no mesmo bloco de horários.</a:t>
          </a:r>
        </a:p>
      </dsp:txBody>
      <dsp:txXfrm>
        <a:off x="0" y="2638231"/>
        <a:ext cx="11155680" cy="8794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E78D0-0411-4441-A73B-2305783E65A8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5CDC-8AD1-4B36-8251-A9B3A0C2ED0E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baseline="0" dirty="0">
              <a:latin typeface="Bierstadt"/>
            </a:rPr>
            <a:t> (Souza et al. 2002) definiu o problema de alocação de salas como um problema de decisão multicritério, pois para determinar a qualidade de uma alocação é necessário considerar diferentes objetivos.</a:t>
          </a:r>
          <a:endParaRPr lang="pt-BR" sz="1900" i="1" kern="1200" baseline="0" dirty="0"/>
        </a:p>
      </dsp:txBody>
      <dsp:txXfrm>
        <a:off x="0" y="0"/>
        <a:ext cx="11155680" cy="879410"/>
      </dsp:txXfrm>
    </dsp:sp>
    <dsp:sp modelId="{99FDACC6-7A08-47D8-9396-8CE1106D6F0C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00BED-8F05-4B07-974D-670855128A9B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baseline="0" dirty="0">
              <a:latin typeface="Bierstadt"/>
            </a:rPr>
            <a:t> Para avaliar uma alocação, os requisitos do problema foram divididos em duas categorias:</a:t>
          </a:r>
        </a:p>
      </dsp:txBody>
      <dsp:txXfrm>
        <a:off x="0" y="879410"/>
        <a:ext cx="11155680" cy="879410"/>
      </dsp:txXfrm>
    </dsp:sp>
    <dsp:sp modelId="{7FCEFC77-A5CB-4AD7-BCE0-CC747E21C327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30961-52F0-4046-8136-68005C699AA6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baseline="0" dirty="0">
              <a:latin typeface="Bierstadt"/>
            </a:rPr>
            <a:t>(1) Requisitos essenciais: se não forem satisfeitos, geram uma solução inviável. Por exemplo, uma sala com duas turmas no mesmo horário.</a:t>
          </a:r>
        </a:p>
      </dsp:txBody>
      <dsp:txXfrm>
        <a:off x="0" y="1758820"/>
        <a:ext cx="11155680" cy="879410"/>
      </dsp:txXfrm>
    </dsp:sp>
    <dsp:sp modelId="{9A477510-58A5-492B-87A8-9B162DD52D8D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A721B-25F0-46C4-B735-4C0C41771644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baseline="0" dirty="0">
              <a:latin typeface="Bierstadt"/>
            </a:rPr>
            <a:t>(2) Requisitos não-essenciais: São desejáveis, mas não geram soluções inviáveis se não forem satisfeitos.</a:t>
          </a:r>
        </a:p>
      </dsp:txBody>
      <dsp:txXfrm>
        <a:off x="0" y="2638231"/>
        <a:ext cx="11155680" cy="879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E78D0-0411-4441-A73B-2305783E65A8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5CDC-8AD1-4B36-8251-A9B3A0C2ED0E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i="1" kern="1200" baseline="0" dirty="0">
              <a:latin typeface="Bierstadt"/>
            </a:rPr>
            <a:t> Desse modo, uma alocação (solução) pode ser medida com base em duas componentes:</a:t>
          </a:r>
          <a:endParaRPr lang="pt-BR" sz="2500" i="1" kern="1200" baseline="0" dirty="0"/>
        </a:p>
      </dsp:txBody>
      <dsp:txXfrm>
        <a:off x="0" y="0"/>
        <a:ext cx="11155680" cy="879410"/>
      </dsp:txXfrm>
    </dsp:sp>
    <dsp:sp modelId="{57A387B8-F836-4C55-8C78-5DE5661CF7F3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DEAA-86CD-4529-A43A-C08CD7B24C7D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i="1" kern="1200" baseline="0" dirty="0">
              <a:latin typeface="Bierstadt"/>
            </a:rPr>
            <a:t>(1) Uma de inviabilidade (g(s)), que mede o atendimento aos requisitos essenciais</a:t>
          </a:r>
        </a:p>
      </dsp:txBody>
      <dsp:txXfrm>
        <a:off x="0" y="879410"/>
        <a:ext cx="11155680" cy="879410"/>
      </dsp:txXfrm>
    </dsp:sp>
    <dsp:sp modelId="{40AE648C-5D82-4569-AC2F-1193D22D8AEA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60AF2-2CF4-46CC-ADC9-2F91AA6DB087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i="1" kern="1200" baseline="0" dirty="0">
              <a:latin typeface="Bierstadt"/>
            </a:rPr>
            <a:t>(2) Uma de qualidade (h(s)), que mede o atendimento aos requisitos não essenciais.</a:t>
          </a:r>
        </a:p>
      </dsp:txBody>
      <dsp:txXfrm>
        <a:off x="0" y="1758820"/>
        <a:ext cx="11155680" cy="879410"/>
      </dsp:txXfrm>
    </dsp:sp>
    <dsp:sp modelId="{931F13BC-68DA-4B3B-8F34-A0D3679E081B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3D9C6-49C9-4AF7-9378-2DFDAB38FFEF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i="1" kern="1200" baseline="0" dirty="0">
              <a:latin typeface="Bierstadt"/>
            </a:rPr>
            <a:t>A função objetivo será uma f(s) = g(s) + h(s)</a:t>
          </a:r>
        </a:p>
      </dsp:txBody>
      <dsp:txXfrm>
        <a:off x="0" y="2638231"/>
        <a:ext cx="11155680" cy="87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3039410"/>
          </a:xfrm>
        </p:spPr>
        <p:txBody>
          <a:bodyPr anchor="t">
            <a:normAutofit/>
          </a:bodyPr>
          <a:lstStyle/>
          <a:p>
            <a:r>
              <a:rPr lang="de-DE" sz="4600">
                <a:cs typeface="Calibri Light"/>
              </a:rPr>
              <a:t>VARIABLE NEIGHBORHOOD SEARCH</a:t>
            </a:r>
            <a:endParaRPr lang="de-DE" sz="4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de-DE" dirty="0"/>
              <a:t>RICARDO MATOS</a:t>
            </a:r>
          </a:p>
          <a:p>
            <a:r>
              <a:rPr lang="de-DE" dirty="0"/>
              <a:t>MARCOS GROSS</a:t>
            </a:r>
          </a:p>
          <a:p>
            <a:r>
              <a:rPr lang="de-DE" dirty="0"/>
              <a:t>GIOVANNI GUIMARÃES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FC99-C702-E3C3-2D39-DCDF28B6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44276" cy="4870457"/>
          </a:xfrm>
        </p:spPr>
        <p:txBody>
          <a:bodyPr/>
          <a:lstStyle/>
          <a:p>
            <a:r>
              <a:rPr lang="pt-BR" sz="4800" dirty="0"/>
              <a:t>APLICAÇÃO </a:t>
            </a:r>
            <a:br>
              <a:rPr lang="pt-BR" sz="4800" dirty="0"/>
            </a:br>
            <a:br>
              <a:rPr lang="pt-BR" sz="4800" dirty="0"/>
            </a:br>
            <a:r>
              <a:rPr lang="pt-BR" sz="4800" dirty="0"/>
              <a:t>PROBLEMA DE ALOCAÇÃO DE SALAS</a:t>
            </a:r>
          </a:p>
        </p:txBody>
      </p:sp>
    </p:spTree>
    <p:extLst>
      <p:ext uri="{BB962C8B-B14F-4D97-AF65-F5344CB8AC3E}">
        <p14:creationId xmlns:p14="http://schemas.microsoft.com/office/powerpoint/2010/main" val="147775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PROBLEMA DE ALOCAÇÃO DE SALAS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11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PROBLEMA DE ALOCAÇÃO DE SALAS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6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REPRESENTAÇÃO DO PROBLEMA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6E968072-1831-D60F-BF7A-646FC7901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705" y="1955269"/>
            <a:ext cx="4518624" cy="4017752"/>
          </a:xfrm>
        </p:spPr>
      </p:pic>
    </p:spTree>
    <p:extLst>
      <p:ext uri="{BB962C8B-B14F-4D97-AF65-F5344CB8AC3E}">
        <p14:creationId xmlns:p14="http://schemas.microsoft.com/office/powerpoint/2010/main" val="325733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ESTRUTURAS DE VIZINHANÇA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8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MOVIMENTO DE ALOCAÇÃO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6" descr="Tabela&#10;&#10;Descrição gerada automaticamente">
            <a:extLst>
              <a:ext uri="{FF2B5EF4-FFF2-40B4-BE49-F238E27FC236}">
                <a16:creationId xmlns:a16="http://schemas.microsoft.com/office/drawing/2014/main" id="{FA159D43-25F8-F9E1-B174-62334734C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57" y="2231696"/>
            <a:ext cx="7220917" cy="3452651"/>
          </a:xfrm>
        </p:spPr>
      </p:pic>
    </p:spTree>
    <p:extLst>
      <p:ext uri="{BB962C8B-B14F-4D97-AF65-F5344CB8AC3E}">
        <p14:creationId xmlns:p14="http://schemas.microsoft.com/office/powerpoint/2010/main" val="71012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MOVIMENTO DE TROCA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Diagrama, Tabela&#10;&#10;Descrição gerada automaticamente">
            <a:extLst>
              <a:ext uri="{FF2B5EF4-FFF2-40B4-BE49-F238E27FC236}">
                <a16:creationId xmlns:a16="http://schemas.microsoft.com/office/drawing/2014/main" id="{1725AF04-F24C-9DEF-F517-AD61CC57F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885" y="2197604"/>
            <a:ext cx="6890238" cy="3233285"/>
          </a:xfrm>
        </p:spPr>
      </p:pic>
    </p:spTree>
    <p:extLst>
      <p:ext uri="{BB962C8B-B14F-4D97-AF65-F5344CB8AC3E}">
        <p14:creationId xmlns:p14="http://schemas.microsoft.com/office/powerpoint/2010/main" val="384961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FUNÇÃO OBJETIVO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09052"/>
              </p:ext>
            </p:extLst>
          </p:nvPr>
        </p:nvGraphicFramePr>
        <p:xfrm>
          <a:off x="528320" y="2334823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31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FUNÇÃO OBJETIVO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334823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46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FUNÇÃO OBJETIVO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4">
            <a:extLst>
              <a:ext uri="{FF2B5EF4-FFF2-40B4-BE49-F238E27FC236}">
                <a16:creationId xmlns:a16="http://schemas.microsoft.com/office/drawing/2014/main" id="{3A816304-C789-AF1D-1C36-C0534A476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384" y="2237500"/>
            <a:ext cx="2597090" cy="1198173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02F6FD-97CE-95F7-35BC-1EFC35735187}"/>
              </a:ext>
            </a:extLst>
          </p:cNvPr>
          <p:cNvSpPr txBox="1"/>
          <p:nvPr/>
        </p:nvSpPr>
        <p:spPr>
          <a:xfrm>
            <a:off x="2970122" y="4344059"/>
            <a:ext cx="58168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K representa o número de medidas de inviabilidade</a:t>
            </a:r>
          </a:p>
          <a:p>
            <a:r>
              <a:rPr lang="pt-BR" sz="2000" i="1" dirty="0"/>
              <a:t>I</a:t>
            </a:r>
            <a:r>
              <a:rPr lang="pt-BR" sz="2000" i="1" baseline="-25000" dirty="0"/>
              <a:t>k </a:t>
            </a:r>
            <a:r>
              <a:rPr lang="pt-BR" sz="2000" i="1" dirty="0">
                <a:ea typeface="+mn-lt"/>
                <a:cs typeface="+mn-lt"/>
              </a:rPr>
              <a:t>O valor da k-</a:t>
            </a:r>
            <a:r>
              <a:rPr lang="pt-BR" sz="2000" i="1" dirty="0" err="1">
                <a:ea typeface="+mn-lt"/>
                <a:cs typeface="+mn-lt"/>
              </a:rPr>
              <a:t>ésima</a:t>
            </a:r>
            <a:r>
              <a:rPr lang="pt-BR" sz="2000" i="1" dirty="0">
                <a:ea typeface="+mn-lt"/>
                <a:cs typeface="+mn-lt"/>
              </a:rPr>
              <a:t> medida de inviabilidade</a:t>
            </a:r>
            <a:r>
              <a:rPr lang="pt-BR" sz="2000" i="1" dirty="0"/>
              <a:t> </a:t>
            </a:r>
            <a:r>
              <a:rPr lang="pt-BR" sz="2000" dirty="0"/>
              <a:t> </a:t>
            </a:r>
          </a:p>
          <a:p>
            <a:r>
              <a:rPr lang="pt-BR" sz="2000" dirty="0"/>
              <a:t>α</a:t>
            </a:r>
            <a:r>
              <a:rPr lang="pt-BR" sz="2000" baseline="-25000" dirty="0"/>
              <a:t>k</a:t>
            </a:r>
            <a:r>
              <a:rPr lang="pt-BR" sz="2000" dirty="0"/>
              <a:t> o peso associado à essa k-</a:t>
            </a:r>
            <a:r>
              <a:rPr lang="pt-BR" sz="2000" dirty="0" err="1"/>
              <a:t>ésima</a:t>
            </a:r>
            <a:r>
              <a:rPr lang="pt-BR" sz="2000" dirty="0"/>
              <a:t> medida</a:t>
            </a:r>
          </a:p>
        </p:txBody>
      </p:sp>
    </p:spTree>
    <p:extLst>
      <p:ext uri="{BB962C8B-B14F-4D97-AF65-F5344CB8AC3E}">
        <p14:creationId xmlns:p14="http://schemas.microsoft.com/office/powerpoint/2010/main" val="16861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VARIABLE NEIGHBORHOOD 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0174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79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FUNÇÃO OBJETIVO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02F6FD-97CE-95F7-35BC-1EFC35735187}"/>
              </a:ext>
            </a:extLst>
          </p:cNvPr>
          <p:cNvSpPr txBox="1"/>
          <p:nvPr/>
        </p:nvSpPr>
        <p:spPr>
          <a:xfrm>
            <a:off x="2970122" y="4344059"/>
            <a:ext cx="58168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L representa o número de medidas de qualidade</a:t>
            </a:r>
          </a:p>
          <a:p>
            <a:r>
              <a:rPr lang="pt-BR" sz="2000" i="1" baseline="-25000" dirty="0"/>
              <a:t> </a:t>
            </a:r>
            <a:r>
              <a:rPr lang="pt-BR" sz="2000" i="1" dirty="0" err="1">
                <a:ea typeface="+mn-lt"/>
                <a:cs typeface="+mn-lt"/>
              </a:rPr>
              <a:t>Q</a:t>
            </a:r>
            <a:r>
              <a:rPr lang="pt-BR" sz="2000" i="1" baseline="-25000" dirty="0" err="1">
                <a:ea typeface="+mn-lt"/>
                <a:cs typeface="+mn-lt"/>
              </a:rPr>
              <a:t>l</a:t>
            </a:r>
            <a:r>
              <a:rPr lang="pt-BR" sz="2000" i="1" dirty="0">
                <a:ea typeface="+mn-lt"/>
                <a:cs typeface="+mn-lt"/>
              </a:rPr>
              <a:t> é valor da l-</a:t>
            </a:r>
            <a:r>
              <a:rPr lang="pt-BR" sz="2000" i="1" dirty="0" err="1">
                <a:ea typeface="+mn-lt"/>
                <a:cs typeface="+mn-lt"/>
              </a:rPr>
              <a:t>ésima</a:t>
            </a:r>
            <a:r>
              <a:rPr lang="pt-BR" sz="2000" i="1" dirty="0">
                <a:ea typeface="+mn-lt"/>
                <a:cs typeface="+mn-lt"/>
              </a:rPr>
              <a:t> medida de qualidade</a:t>
            </a:r>
            <a:endParaRPr lang="pt-BR" sz="2000" dirty="0"/>
          </a:p>
          <a:p>
            <a:r>
              <a:rPr lang="pt-BR" sz="2000" dirty="0"/>
              <a:t>β</a:t>
            </a:r>
            <a:r>
              <a:rPr lang="pt-BR" sz="2000" baseline="-25000" dirty="0"/>
              <a:t>l</a:t>
            </a:r>
            <a:r>
              <a:rPr lang="pt-BR" sz="2000" dirty="0"/>
              <a:t> o peso associado à essa l-</a:t>
            </a:r>
            <a:r>
              <a:rPr lang="pt-BR" sz="2000" dirty="0" err="1"/>
              <a:t>ésima</a:t>
            </a:r>
            <a:r>
              <a:rPr lang="pt-BR" sz="2000" dirty="0"/>
              <a:t> medida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7EC4421E-20BC-6682-4C21-714C1A08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872" y="2423957"/>
            <a:ext cx="2688566" cy="1069675"/>
          </a:xfrm>
        </p:spPr>
      </p:pic>
    </p:spTree>
    <p:extLst>
      <p:ext uri="{BB962C8B-B14F-4D97-AF65-F5344CB8AC3E}">
        <p14:creationId xmlns:p14="http://schemas.microsoft.com/office/powerpoint/2010/main" val="427965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GERAÇÃO DE SOLUÇÃO INICIAL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334823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84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ALGORITMOS ANALISADOS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334823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60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RESULTADOS COMPUTACIONAIS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334823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77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RESULTADOS COMPUTACIONAIS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10" descr="Tabela&#10;&#10;Descrição gerada automaticamente">
            <a:extLst>
              <a:ext uri="{FF2B5EF4-FFF2-40B4-BE49-F238E27FC236}">
                <a16:creationId xmlns:a16="http://schemas.microsoft.com/office/drawing/2014/main" id="{6799EA5A-0B7D-E586-88F2-1F9E71DA6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368" y="2474098"/>
            <a:ext cx="7853272" cy="2550902"/>
          </a:xfrm>
        </p:spPr>
      </p:pic>
    </p:spTree>
    <p:extLst>
      <p:ext uri="{BB962C8B-B14F-4D97-AF65-F5344CB8AC3E}">
        <p14:creationId xmlns:p14="http://schemas.microsoft.com/office/powerpoint/2010/main" val="110903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RESULTADOS COMPUTACIONAIS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F56EF41C-1E96-768D-A1B7-F080C42E4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291" y="2016449"/>
            <a:ext cx="5651200" cy="320740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7528A6-C466-7471-C039-BBC516B36891}"/>
              </a:ext>
            </a:extLst>
          </p:cNvPr>
          <p:cNvSpPr txBox="1"/>
          <p:nvPr/>
        </p:nvSpPr>
        <p:spPr>
          <a:xfrm>
            <a:off x="1807054" y="5423559"/>
            <a:ext cx="85917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Para cada teste, foram realizadas 5 execuções de cada algoritmo. Utilizou-se como critério de parada um tempo de execução de 5000 segundos.</a:t>
            </a:r>
          </a:p>
        </p:txBody>
      </p:sp>
    </p:spTree>
    <p:extLst>
      <p:ext uri="{BB962C8B-B14F-4D97-AF65-F5344CB8AC3E}">
        <p14:creationId xmlns:p14="http://schemas.microsoft.com/office/powerpoint/2010/main" val="78463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4BC1-9235-E849-DEE2-1894FE59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7B3C4-AA6D-6A14-1422-209DCE5D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VARIABLE NEIGHBORHOOD SEARCH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164660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9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VARIABLE NEIGHBORHOOD SEARCH - 4 COMPONENTES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9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VNS BÁSICA (BVNS)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4" descr="Tabela&#10;&#10;Descrição gerada automaticamente">
            <a:extLst>
              <a:ext uri="{FF2B5EF4-FFF2-40B4-BE49-F238E27FC236}">
                <a16:creationId xmlns:a16="http://schemas.microsoft.com/office/drawing/2014/main" id="{69056519-2CDF-7B4A-4267-615879D9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41" y="1975679"/>
            <a:ext cx="9588541" cy="4439136"/>
          </a:xfrm>
        </p:spPr>
      </p:pic>
    </p:spTree>
    <p:extLst>
      <p:ext uri="{BB962C8B-B14F-4D97-AF65-F5344CB8AC3E}">
        <p14:creationId xmlns:p14="http://schemas.microsoft.com/office/powerpoint/2010/main" val="422167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VARIABLE NEIGHBORHOOD DESCENT (VND)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Espaço Reservado para Conteúdo 2">
            <a:extLst>
              <a:ext uri="{FF2B5EF4-FFF2-40B4-BE49-F238E27FC236}">
                <a16:creationId xmlns:a16="http://schemas.microsoft.com/office/drawing/2014/main" id="{984C144F-B916-9CDF-AA57-99BC983DB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07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8CD77-FC10-140A-A53D-B5AFA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VND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0F86F5E1-08A2-E874-0F7A-80AA448A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488" y="1863689"/>
            <a:ext cx="9739222" cy="4131154"/>
          </a:xfrm>
        </p:spPr>
      </p:pic>
    </p:spTree>
    <p:extLst>
      <p:ext uri="{BB962C8B-B14F-4D97-AF65-F5344CB8AC3E}">
        <p14:creationId xmlns:p14="http://schemas.microsoft.com/office/powerpoint/2010/main" val="408833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FC99-C702-E3C3-2D39-DCDF28B6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44276" cy="4870457"/>
          </a:xfrm>
        </p:spPr>
        <p:txBody>
          <a:bodyPr/>
          <a:lstStyle/>
          <a:p>
            <a:r>
              <a:rPr lang="pt-BR" sz="4800" dirty="0"/>
              <a:t>GENERAL </a:t>
            </a:r>
            <a:br>
              <a:rPr lang="pt-BR" sz="4800" dirty="0"/>
            </a:br>
            <a:r>
              <a:rPr lang="pt-BR" sz="4800" dirty="0"/>
              <a:t>VARIABLE</a:t>
            </a:r>
            <a:br>
              <a:rPr lang="pt-BR" sz="4800" dirty="0"/>
            </a:br>
            <a:r>
              <a:rPr lang="pt-BR" sz="4800" dirty="0"/>
              <a:t>NEIGHBORHOOD </a:t>
            </a:r>
            <a:br>
              <a:rPr lang="pt-BR" sz="4800" dirty="0"/>
            </a:br>
            <a:r>
              <a:rPr lang="pt-BR" sz="4800" dirty="0"/>
              <a:t>SEARCH </a:t>
            </a:r>
            <a:br>
              <a:rPr lang="pt-BR" sz="4800" dirty="0"/>
            </a:br>
            <a:r>
              <a:rPr lang="pt-BR" sz="4800" dirty="0"/>
              <a:t>(GVNS)</a:t>
            </a:r>
          </a:p>
        </p:txBody>
      </p:sp>
    </p:spTree>
    <p:extLst>
      <p:ext uri="{BB962C8B-B14F-4D97-AF65-F5344CB8AC3E}">
        <p14:creationId xmlns:p14="http://schemas.microsoft.com/office/powerpoint/2010/main" val="37428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E01992EF-2BD3-A457-CD62-A943B28C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1015967"/>
            <a:ext cx="8796066" cy="51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839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GestaltVTI</vt:lpstr>
      <vt:lpstr>VARIABLE NEIGHBORHOOD SEARCH</vt:lpstr>
      <vt:lpstr>VARIABLE NEIGHBORHOOD SEARCH</vt:lpstr>
      <vt:lpstr>VARIABLE NEIGHBORHOOD SEARCH</vt:lpstr>
      <vt:lpstr>VARIABLE NEIGHBORHOOD SEARCH - 4 COMPONENTES</vt:lpstr>
      <vt:lpstr>VNS BÁSICA (BVNS)</vt:lpstr>
      <vt:lpstr>VARIABLE NEIGHBORHOOD DESCENT (VND)</vt:lpstr>
      <vt:lpstr>VND</vt:lpstr>
      <vt:lpstr>GENERAL  VARIABLE NEIGHBORHOOD  SEARCH  (GVNS)</vt:lpstr>
      <vt:lpstr>Apresentação do PowerPoint</vt:lpstr>
      <vt:lpstr>APLICAÇÃO   PROBLEMA DE ALOCAÇÃO DE SALAS</vt:lpstr>
      <vt:lpstr>PROBLEMA DE ALOCAÇÃO DE SALAS</vt:lpstr>
      <vt:lpstr>PROBLEMA DE ALOCAÇÃO DE SALAS</vt:lpstr>
      <vt:lpstr>REPRESENTAÇÃO DO PROBLEMA</vt:lpstr>
      <vt:lpstr>ESTRUTURAS DE VIZINHANÇA</vt:lpstr>
      <vt:lpstr>MOVIMENTO DE ALOCAÇÃO</vt:lpstr>
      <vt:lpstr>MOVIMENTO DE TROCA</vt:lpstr>
      <vt:lpstr>FUNÇÃO OBJETIVO</vt:lpstr>
      <vt:lpstr>FUNÇÃO OBJETIVO</vt:lpstr>
      <vt:lpstr>FUNÇÃO OBJETIVO</vt:lpstr>
      <vt:lpstr>FUNÇÃO OBJETIVO</vt:lpstr>
      <vt:lpstr>GERAÇÃO DE SOLUÇÃO INICIAL</vt:lpstr>
      <vt:lpstr>ALGORITMOS ANALISADOS</vt:lpstr>
      <vt:lpstr>RESULTADOS COMPUTACIONAIS</vt:lpstr>
      <vt:lpstr>RESULTADOS COMPUTACIONAIS</vt:lpstr>
      <vt:lpstr>RESULTADOS COMPUTACIONAIS</vt:lpstr>
      <vt:lpstr> 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/>
  <cp:lastModifiedBy/>
  <cp:revision>514</cp:revision>
  <dcterms:created xsi:type="dcterms:W3CDTF">2012-07-30T23:50:35Z</dcterms:created>
  <dcterms:modified xsi:type="dcterms:W3CDTF">2022-09-23T11:13:46Z</dcterms:modified>
</cp:coreProperties>
</file>