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97A7-0636-A924-1C40-800757998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D8D85-C3F3-50E7-E65F-B03F7F3A8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B2F1-33D8-0E7B-D0CF-ABB3B036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C4A-662C-085A-3B76-95757A7C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5421-F58E-F005-5264-5525D189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AAA-FFC2-E78F-0B0B-0FA2A955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1BE6-BC0F-06D4-39A0-353F0C07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D0E8-C2B3-9C6F-BA71-85DEF9D7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7AFFA-BD68-FB30-0D81-0DC56871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FAD2-FEEA-F75B-DB0D-65387457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2A1A3-86C8-84D8-66D3-8BC30D816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A5A40-FBF0-4D79-42CA-DE8B57DFA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9AFA-6435-123A-3594-FE1EF247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BE2B-218E-F0BF-ECB6-218D6AFB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102C-1FC2-1031-5305-5EE7759A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FC9-C961-71B9-F135-6A5BE648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94F6-8011-32FE-71C1-CF90E50E0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8868-DC71-D18D-4F20-2C83B889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4FAF-EFC4-0358-D357-116F075F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32F-A079-C2DA-30D3-54ACDFC2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DFB7-21DB-0A9A-724B-D21E23B5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5A3B9-F616-D7ED-D4FC-A472DF7B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5341-5157-82D1-E8E0-647C302E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E834-03D6-A9B1-FC6C-87A4E79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2E0B-473A-E30F-AD50-84AF7DB8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4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A912-8F29-9AA8-AEA3-BFD40CB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5517-202D-AA95-6FC3-F15F44343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4559-94B0-DEF8-89F1-3D45DB8F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8860C-9F9D-5E9B-1720-E44838F3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79609-3FFC-3C2B-AB91-73A1D2B8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F53C-045B-90EB-CF98-D19C4437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DD5A-C504-A639-8688-371DB50A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6D551-C1DE-3032-7541-D1B96DF8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8E4B6-6166-C2C1-2F81-C069E7E66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69B6C-5114-6EA3-651A-EC7D223B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AB775-1695-3703-AD29-8E74D125B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77C78-13CB-A35C-803E-583963F1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9F41D-2345-D3EB-C6F2-0AD53F6A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9BB2D-E720-2BA5-7C8A-F7FD6A6E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495-4277-EE66-13EC-51DF28D4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2369D-21AF-4927-B8AA-B6DA4B8E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B0059-469F-AD6A-CBFF-1FA30EEF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7322C-089E-CC68-ABB3-60EE4EC1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1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2D7E5-4BE9-D525-794B-CB31F668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31263-C748-F7EB-8324-F228A9BE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F4A-4A79-B46D-F67B-F9905278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5940-1235-8A77-1A65-75BBEE25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D575-EA10-8E8E-EB62-568217F1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3F69-F6BF-C1A9-ACA4-CC923671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A44A-2992-6EEA-4573-0219BA5A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687C-F432-617A-604A-B774A93E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8665-1646-CD96-5E7E-CAA77EE3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7AB4-9BD3-BE6E-F501-ACFE0C7F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3AAC-8EEC-E8A0-3AD2-9DADAEB37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C7E46-179C-25C8-A778-DCC25F92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B2F9-3A70-31CD-A3DD-114882C1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F6856-DD8C-BA98-67E8-A8D370A8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0F158-3917-BE2E-7E81-34F6F4B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118DC-0820-364F-4F1B-EFBE2347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7F4DB-E963-F0D9-3B5F-5E62E430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DEA7-3C44-860E-8B0C-9D4AB0D39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F1F4E-2CFD-4B8F-93AA-5F329E98EAE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42FC-2A90-38ED-67CF-4DCB9E81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8DEC-9A92-3222-5F46-38B6AB962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7F0E2-5251-4510-A0B5-CC1968641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7767-2DD2-5105-C7A2-96A889E1F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6" y="174170"/>
            <a:ext cx="9144000" cy="1278391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React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8756-98FC-CB3B-2446-3EA2854F5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714" y="1740581"/>
            <a:ext cx="9144000" cy="697819"/>
          </a:xfrm>
        </p:spPr>
        <p:txBody>
          <a:bodyPr/>
          <a:lstStyle/>
          <a:p>
            <a:pPr algn="l"/>
            <a:r>
              <a:rPr lang="en-US" dirty="0" err="1"/>
              <a:t>Bước</a:t>
            </a:r>
            <a:r>
              <a:rPr lang="en-US" dirty="0"/>
              <a:t> 1 :</a:t>
            </a:r>
            <a:r>
              <a:rPr lang="en-US" dirty="0" err="1"/>
              <a:t>Tạo</a:t>
            </a:r>
            <a:r>
              <a:rPr lang="en-US" dirty="0"/>
              <a:t> Component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2C783-E325-23F6-AC30-746FE57A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2438400"/>
            <a:ext cx="585869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CA21-88B6-4082-4566-525F1FCE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:</a:t>
            </a:r>
            <a:r>
              <a:rPr lang="en-US" b="1" i="0" dirty="0">
                <a:solidFill>
                  <a:srgbClr val="05242C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i="0" dirty="0" err="1">
                <a:solidFill>
                  <a:srgbClr val="05242C"/>
                </a:solidFill>
                <a:effectLst/>
                <a:latin typeface="Montserrat" panose="00000500000000000000" pitchFamily="2" charset="0"/>
              </a:rPr>
              <a:t>AsyncStorage</a:t>
            </a:r>
            <a:r>
              <a:rPr lang="en-US" b="1" dirty="0">
                <a:solidFill>
                  <a:srgbClr val="05242C"/>
                </a:solidFill>
                <a:latin typeface="Montserrat" panose="00000500000000000000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B50C-D811-E241-D87D-680F0099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Bước 1 :npm install @react-native-async-storage/async-storage –save</a:t>
            </a:r>
          </a:p>
          <a:p>
            <a:pPr marL="0" indent="0">
              <a:buNone/>
            </a:pPr>
            <a:r>
              <a:rPr lang="nb-NO" dirty="0"/>
              <a:t>Bước 3 :troing xử lý đăng nhập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sử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dụng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AsyncStorage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AsyncStorage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'@react-native-async-storage/async-storage'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4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45D2-9C57-0E68-7B3D-8FDB3B0C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F8F8-C47D-C8B8-96AD-21F17979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7018-27CD-62A5-625C-BC847B10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1" y="0"/>
            <a:ext cx="9557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5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2588-6A69-C9AB-D492-368CE1FE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Trong App.js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B9DB-78D9-A52F-1D39-4234AE86F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7D9-0A2B-A376-5FF2-993416BE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1440312"/>
            <a:ext cx="7777542" cy="60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0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8D8756-98FC-CB3B-2446-3EA2854F5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485" y="248672"/>
            <a:ext cx="9144000" cy="697819"/>
          </a:xfrm>
        </p:spPr>
        <p:txBody>
          <a:bodyPr/>
          <a:lstStyle/>
          <a:p>
            <a:pPr algn="l"/>
            <a:r>
              <a:rPr lang="en-US" dirty="0" err="1"/>
              <a:t>Bước</a:t>
            </a:r>
            <a:r>
              <a:rPr lang="en-US" dirty="0"/>
              <a:t> 2 :Trong App.js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DA54D6-A936-23AC-5D28-2F16F3EF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3" y="946491"/>
            <a:ext cx="7723580" cy="51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2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8D8756-98FC-CB3B-2446-3EA2854F5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485" y="248672"/>
            <a:ext cx="9144000" cy="697819"/>
          </a:xfrm>
        </p:spPr>
        <p:txBody>
          <a:bodyPr/>
          <a:lstStyle/>
          <a:p>
            <a:pPr algn="l"/>
            <a:r>
              <a:rPr lang="en-US" dirty="0" err="1"/>
              <a:t>Bước</a:t>
            </a:r>
            <a:r>
              <a:rPr lang="en-US" dirty="0"/>
              <a:t> 3:Trong Dangnhap.js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708E9-EADD-6DAB-9CD9-17E035B5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5" y="698858"/>
            <a:ext cx="708061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8D8756-98FC-CB3B-2446-3EA2854F5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485" y="248672"/>
            <a:ext cx="9144000" cy="697819"/>
          </a:xfrm>
        </p:spPr>
        <p:txBody>
          <a:bodyPr/>
          <a:lstStyle/>
          <a:p>
            <a:pPr algn="l"/>
            <a:r>
              <a:rPr lang="en-US" dirty="0" err="1"/>
              <a:t>Bước</a:t>
            </a:r>
            <a:r>
              <a:rPr lang="en-US" dirty="0"/>
              <a:t> 3:Trong TrangLoaihoa.js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7411F-3721-1AE5-ACF8-D4B5E511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18" y="1313937"/>
            <a:ext cx="5943905" cy="2292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76631-0A6E-6EB8-C383-E380C2EC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18" y="3827564"/>
            <a:ext cx="5451163" cy="30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1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1733-0A28-7695-9D07-67D587C6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BBD0D0-3EC5-386D-F54D-9D3FA47B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93" y="1825625"/>
            <a:ext cx="7989213" cy="4351338"/>
          </a:xfrm>
        </p:spPr>
      </p:pic>
    </p:spTree>
    <p:extLst>
      <p:ext uri="{BB962C8B-B14F-4D97-AF65-F5344CB8AC3E}">
        <p14:creationId xmlns:p14="http://schemas.microsoft.com/office/powerpoint/2010/main" val="6550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37C7-A1CD-7C99-6312-D65ADB53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44B7-CF58-2712-EFBF-3A4BF7B4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A5ACD-8C41-C47E-EAD2-B40A656A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44" y="445291"/>
            <a:ext cx="9154627" cy="544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DA310-AA39-06EB-2BA9-CC4C22AD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30" y="1174634"/>
            <a:ext cx="7575939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7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31E-ED06-9511-2CF9-5123C50A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5F36-6CE0-0536-A7A0-0A6F0825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246D7-D01D-A617-9BD4-BB311C36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03" y="365125"/>
            <a:ext cx="7912507" cy="5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4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31E-ED06-9511-2CF9-5123C50A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5F36-6CE0-0536-A7A0-0A6F0825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E6FB0-F060-2AF6-28B8-B5FCF6F0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885734"/>
            <a:ext cx="911669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0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CA21-88B6-4082-4566-525F1FCE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:</a:t>
            </a:r>
            <a:r>
              <a:rPr lang="en-US" b="1" i="0" dirty="0">
                <a:solidFill>
                  <a:srgbClr val="05242C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i="0" dirty="0" err="1">
                <a:solidFill>
                  <a:srgbClr val="05242C"/>
                </a:solidFill>
                <a:effectLst/>
                <a:latin typeface="Montserrat" panose="00000500000000000000" pitchFamily="2" charset="0"/>
              </a:rPr>
              <a:t>AsyncStorage</a:t>
            </a:r>
            <a:r>
              <a:rPr lang="en-US" b="1" dirty="0">
                <a:solidFill>
                  <a:srgbClr val="05242C"/>
                </a:solidFill>
                <a:latin typeface="Montserrat" panose="00000500000000000000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B50C-D811-E241-D87D-680F0099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Bước 1 :npm install @react-native-async-storage/async-storage –save</a:t>
            </a:r>
          </a:p>
          <a:p>
            <a:pPr marL="0" indent="0">
              <a:buNone/>
            </a:pPr>
            <a:r>
              <a:rPr lang="nb-NO" dirty="0"/>
              <a:t>Bước 2 :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sử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dụng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AsyncStorage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AsyncStorage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'@react-native-async-storage/async-storage'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Montserrat</vt:lpstr>
      <vt:lpstr>Segoe UI</vt:lpstr>
      <vt:lpstr>Office Theme</vt:lpstr>
      <vt:lpstr>Dùng React Context</vt:lpstr>
      <vt:lpstr>PowerPoint Presentation</vt:lpstr>
      <vt:lpstr>PowerPoint Presentation</vt:lpstr>
      <vt:lpstr>PowerPoint Presentation</vt:lpstr>
      <vt:lpstr>Cách 2</vt:lpstr>
      <vt:lpstr>PowerPoint Presentation</vt:lpstr>
      <vt:lpstr>PowerPoint Presentation</vt:lpstr>
      <vt:lpstr>PowerPoint Presentation</vt:lpstr>
      <vt:lpstr>Sử dụng : AsyncStorage </vt:lpstr>
      <vt:lpstr>Sử dụng : AsyncStorage </vt:lpstr>
      <vt:lpstr>PowerPoint Presentation</vt:lpstr>
      <vt:lpstr>Trong App.js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Võ Ngọc Tân</dc:creator>
  <cp:lastModifiedBy>Võ Ngọc Tân</cp:lastModifiedBy>
  <cp:revision>3</cp:revision>
  <dcterms:created xsi:type="dcterms:W3CDTF">2024-10-10T01:53:58Z</dcterms:created>
  <dcterms:modified xsi:type="dcterms:W3CDTF">2024-10-10T03:01:33Z</dcterms:modified>
</cp:coreProperties>
</file>