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6C5C-91D7-446F-B5AC-5151FC2B11B7}" type="datetimeFigureOut">
              <a:rPr lang="pt-BR" smtClean="0"/>
              <a:t>17/06/2014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870B-1C47-4CFF-BD7B-165671CC1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27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6C5C-91D7-446F-B5AC-5151FC2B11B7}" type="datetimeFigureOut">
              <a:rPr lang="pt-BR" smtClean="0"/>
              <a:t>17/06/2014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870B-1C47-4CFF-BD7B-165671CC1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2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6C5C-91D7-446F-B5AC-5151FC2B11B7}" type="datetimeFigureOut">
              <a:rPr lang="pt-BR" smtClean="0"/>
              <a:t>17/06/2014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870B-1C47-4CFF-BD7B-165671CC1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35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6C5C-91D7-446F-B5AC-5151FC2B11B7}" type="datetimeFigureOut">
              <a:rPr lang="pt-BR" smtClean="0"/>
              <a:t>17/06/2014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870B-1C47-4CFF-BD7B-165671CC1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6C5C-91D7-446F-B5AC-5151FC2B11B7}" type="datetimeFigureOut">
              <a:rPr lang="pt-BR" smtClean="0"/>
              <a:t>17/06/2014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870B-1C47-4CFF-BD7B-165671CC1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54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6C5C-91D7-446F-B5AC-5151FC2B11B7}" type="datetimeFigureOut">
              <a:rPr lang="pt-BR" smtClean="0"/>
              <a:t>17/06/2014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870B-1C47-4CFF-BD7B-165671CC1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88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6C5C-91D7-446F-B5AC-5151FC2B11B7}" type="datetimeFigureOut">
              <a:rPr lang="pt-BR" smtClean="0"/>
              <a:t>17/06/2014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870B-1C47-4CFF-BD7B-165671CC1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47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6C5C-91D7-446F-B5AC-5151FC2B11B7}" type="datetimeFigureOut">
              <a:rPr lang="pt-BR" smtClean="0"/>
              <a:t>17/06/2014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870B-1C47-4CFF-BD7B-165671CC1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98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6C5C-91D7-446F-B5AC-5151FC2B11B7}" type="datetimeFigureOut">
              <a:rPr lang="pt-BR" smtClean="0"/>
              <a:t>17/06/2014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870B-1C47-4CFF-BD7B-165671CC1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08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6C5C-91D7-446F-B5AC-5151FC2B11B7}" type="datetimeFigureOut">
              <a:rPr lang="pt-BR" smtClean="0"/>
              <a:t>17/06/2014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870B-1C47-4CFF-BD7B-165671CC1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76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6C5C-91D7-446F-B5AC-5151FC2B11B7}" type="datetimeFigureOut">
              <a:rPr lang="pt-BR" smtClean="0"/>
              <a:t>17/06/2014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870B-1C47-4CFF-BD7B-165671CC1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9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16C5C-91D7-446F-B5AC-5151FC2B11B7}" type="datetimeFigureOut">
              <a:rPr lang="pt-BR" smtClean="0"/>
              <a:t>17/06/2014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2870B-1C47-4CFF-BD7B-165671CC1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6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liberar conta caso a senha esteja cancelada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Por Priscila Fernanda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88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Entrar no </a:t>
            </a:r>
            <a:r>
              <a:rPr lang="pt-BR" dirty="0" smtClean="0"/>
              <a:t>EXTRA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68580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05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Digitar CICS04 + </a:t>
            </a:r>
            <a:r>
              <a:rPr lang="pt-BR" dirty="0" err="1"/>
              <a:t>Enter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5085184" cy="365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91642"/>
            <a:ext cx="5085185" cy="365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23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Clicar no botão Pause/Break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84895"/>
            <a:ext cx="68580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19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Digitar MA03 + </a:t>
            </a:r>
            <a:r>
              <a:rPr lang="pt-BR" dirty="0" err="1"/>
              <a:t>Enter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5301208" cy="38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08920"/>
            <a:ext cx="5229200" cy="37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05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Colocar a Agencia e Conta + </a:t>
            </a:r>
            <a:r>
              <a:rPr lang="pt-BR" dirty="0" err="1"/>
              <a:t>Enter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5013176" cy="359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780928"/>
            <a:ext cx="5373216" cy="385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75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Verificar se em "</a:t>
            </a:r>
            <a:r>
              <a:rPr lang="pt-BR" sz="2400" dirty="0" err="1" smtClean="0"/>
              <a:t>Cta</a:t>
            </a:r>
            <a:r>
              <a:rPr lang="pt-BR" sz="2400" dirty="0" smtClean="0"/>
              <a:t> Prime" está com pelo menos 001</a:t>
            </a:r>
            <a:br>
              <a:rPr lang="pt-BR" sz="2400" dirty="0" smtClean="0"/>
            </a:br>
            <a:r>
              <a:rPr lang="pt-BR" sz="2400" dirty="0" smtClean="0"/>
              <a:t>	Dar </a:t>
            </a:r>
            <a:r>
              <a:rPr lang="pt-BR" sz="2400" dirty="0" err="1" smtClean="0"/>
              <a:t>enter</a:t>
            </a:r>
            <a:r>
              <a:rPr lang="pt-BR" sz="2400" dirty="0" smtClean="0"/>
              <a:t> + F10 para salvar a alteração</a:t>
            </a:r>
            <a:br>
              <a:rPr lang="pt-BR" sz="2400" dirty="0" smtClean="0"/>
            </a:br>
            <a:r>
              <a:rPr lang="pt-BR" sz="2400" dirty="0" smtClean="0"/>
              <a:t>OBS: 001 = Varejo / 100 = Prime</a:t>
            </a:r>
            <a:endParaRPr lang="pt-BR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840760" cy="491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449756" y="3991042"/>
            <a:ext cx="1440160" cy="208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04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Clicar no botão F9 - Se solicitar preenchimento, preencher na opção: “</a:t>
            </a:r>
            <a:r>
              <a:rPr lang="pt-BR" sz="2400" dirty="0" err="1" smtClean="0"/>
              <a:t>Cart.CHIP</a:t>
            </a:r>
            <a:r>
              <a:rPr lang="pt-BR" sz="2400" dirty="0" smtClean="0"/>
              <a:t>/</a:t>
            </a:r>
            <a:r>
              <a:rPr lang="pt-BR" sz="2400" dirty="0" err="1" smtClean="0"/>
              <a:t>Pratel</a:t>
            </a:r>
            <a:r>
              <a:rPr lang="pt-BR" sz="2400" dirty="0" smtClean="0"/>
              <a:t>” tudo com "N“ - Dar </a:t>
            </a:r>
            <a:r>
              <a:rPr lang="pt-BR" sz="2400" dirty="0" err="1" smtClean="0"/>
              <a:t>enter</a:t>
            </a:r>
            <a:r>
              <a:rPr lang="pt-BR" sz="2400" dirty="0" smtClean="0"/>
              <a:t> + F10 para salvar a alteração</a:t>
            </a:r>
            <a:endParaRPr lang="pt-BR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056784" cy="50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198510" y="4714258"/>
            <a:ext cx="590465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22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Pode clicar em F5 para retornar a tela abaixo, ou desconectar para sair da aplicação.</a:t>
            </a:r>
            <a:endParaRPr lang="pt-BR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8911"/>
            <a:ext cx="68580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977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44601</TotalTime>
  <Words>93</Words>
  <Application>Microsoft Office PowerPoint</Application>
  <PresentationFormat>Apresentação na tela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Para liberar conta caso a senha esteja cancelada.</vt:lpstr>
      <vt:lpstr>Entrar no EXTRA</vt:lpstr>
      <vt:lpstr>Digitar CICS04 + Enter</vt:lpstr>
      <vt:lpstr>Clicar no botão Pause/Break</vt:lpstr>
      <vt:lpstr>Digitar MA03 + Enter</vt:lpstr>
      <vt:lpstr>Colocar a Agencia e Conta + Enter</vt:lpstr>
      <vt:lpstr>Verificar se em "Cta Prime" está com pelo menos 001  Dar enter + F10 para salvar a alteração OBS: 001 = Varejo / 100 = Prime</vt:lpstr>
      <vt:lpstr>Clicar no botão F9 - Se solicitar preenchimento, preencher na opção: “Cart.CHIP/Pratel” tudo com "N“ - Dar enter + F10 para salvar a alteração</vt:lpstr>
      <vt:lpstr>Pode clicar em F5 para retornar a tela abaixo, ou desconectar para sair da aplicação.</vt:lpstr>
    </vt:vector>
  </TitlesOfParts>
  <Company>scopus tecnologia ltda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 Fernanda da Silva Gomes de Sa</dc:creator>
  <cp:lastModifiedBy>Victor Yoshio Watanabe</cp:lastModifiedBy>
  <cp:revision>2</cp:revision>
  <dcterms:created xsi:type="dcterms:W3CDTF">2014-04-16T14:31:10Z</dcterms:created>
  <dcterms:modified xsi:type="dcterms:W3CDTF">2014-07-18T12:38:12Z</dcterms:modified>
</cp:coreProperties>
</file>