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314" r:id="rId3"/>
    <p:sldId id="315" r:id="rId4"/>
    <p:sldId id="316" r:id="rId5"/>
    <p:sldId id="317" r:id="rId6"/>
    <p:sldId id="31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Carneiro De Oliveira" initials="MCDO" lastIdx="1" clrIdx="0">
    <p:extLst>
      <p:ext uri="{19B8F6BF-5375-455C-9EA6-DF929625EA0E}">
        <p15:presenceInfo xmlns:p15="http://schemas.microsoft.com/office/powerpoint/2012/main" userId="S-1-5-21-2111445166-1074551394-724182803-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193"/>
    <a:srgbClr val="393939"/>
    <a:srgbClr val="00B050"/>
    <a:srgbClr val="F2F2F2"/>
    <a:srgbClr val="157CF7"/>
    <a:srgbClr val="21B3A9"/>
    <a:srgbClr val="1FACA4"/>
    <a:srgbClr val="104664"/>
    <a:srgbClr val="EAEFF7"/>
    <a:srgbClr val="D4E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4660"/>
  </p:normalViewPr>
  <p:slideViewPr>
    <p:cSldViewPr snapToGrid="0">
      <p:cViewPr>
        <p:scale>
          <a:sx n="75" d="100"/>
          <a:sy n="75" d="100"/>
        </p:scale>
        <p:origin x="6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78799-639D-4696-8C33-33F493E8797D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E092E-7A3F-4072-BD47-6FE9394E0C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79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8644-54FB-4660-A887-C7CA9C1BB6F2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E881-67E9-42A3-92F9-33B8DCEE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55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8644-54FB-4660-A887-C7CA9C1BB6F2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E881-67E9-42A3-92F9-33B8DCEE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65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8644-54FB-4660-A887-C7CA9C1BB6F2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E881-67E9-42A3-92F9-33B8DCEE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93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8644-54FB-4660-A887-C7CA9C1BB6F2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E881-67E9-42A3-92F9-33B8DCEE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3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8644-54FB-4660-A887-C7CA9C1BB6F2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E881-67E9-42A3-92F9-33B8DCEE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72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8644-54FB-4660-A887-C7CA9C1BB6F2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E881-67E9-42A3-92F9-33B8DCEE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14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8644-54FB-4660-A887-C7CA9C1BB6F2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E881-67E9-42A3-92F9-33B8DCEE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33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8644-54FB-4660-A887-C7CA9C1BB6F2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E881-67E9-42A3-92F9-33B8DCEE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31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8644-54FB-4660-A887-C7CA9C1BB6F2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E881-67E9-42A3-92F9-33B8DCEE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5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8644-54FB-4660-A887-C7CA9C1BB6F2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E881-67E9-42A3-92F9-33B8DCEE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0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8644-54FB-4660-A887-C7CA9C1BB6F2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7E881-67E9-42A3-92F9-33B8DCEE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91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A8644-54FB-4660-A887-C7CA9C1BB6F2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7E881-67E9-42A3-92F9-33B8DCEE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31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518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67563" y="882502"/>
            <a:ext cx="483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Aceite Digital – Vida – IB</a:t>
            </a:r>
            <a:endParaRPr lang="pt-BR" sz="3600" dirty="0">
              <a:solidFill>
                <a:schemeClr val="bg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989" y="6103089"/>
            <a:ext cx="1804210" cy="45585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70" y="623064"/>
            <a:ext cx="905769" cy="905769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1394639" y="3027684"/>
            <a:ext cx="820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Evid</a:t>
            </a:r>
            <a:r>
              <a:rPr lang="pt-BR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ência das Telas desenvolvidas</a:t>
            </a:r>
            <a:endParaRPr lang="pt-BR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Pentágono 19"/>
          <p:cNvSpPr/>
          <p:nvPr/>
        </p:nvSpPr>
        <p:spPr>
          <a:xfrm>
            <a:off x="1139457" y="3102802"/>
            <a:ext cx="255182" cy="219097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9324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Uso interno Scopus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784081" y="45976"/>
            <a:ext cx="2407920" cy="306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Ricardo A. Vanni</a:t>
            </a:r>
            <a:endParaRPr lang="pt-BR" sz="1400" dirty="0" smtClean="0">
              <a:solidFill>
                <a:schemeClr val="bg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5933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Tela de menu com o link de acesso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025" y="836494"/>
            <a:ext cx="7036798" cy="5783542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9797142" y="353002"/>
            <a:ext cx="225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Tel.: 55 11 </a:t>
            </a:r>
            <a:r>
              <a:rPr lang="pt-BR" dirty="0" smtClean="0">
                <a:solidFill>
                  <a:schemeClr val="bg1"/>
                </a:solidFill>
              </a:rPr>
              <a:t>3909-3617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1240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Uso interno Scopus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784081" y="45976"/>
            <a:ext cx="2407920" cy="306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Ricardo A. </a:t>
            </a:r>
            <a:r>
              <a:rPr lang="pt-BR" sz="1400" dirty="0" smtClean="0">
                <a:solidFill>
                  <a:schemeClr val="bg1"/>
                </a:solidFill>
              </a:rPr>
              <a:t>Vanni</a:t>
            </a:r>
            <a:endParaRPr lang="pt-BR" sz="1400" dirty="0" smtClean="0">
              <a:solidFill>
                <a:schemeClr val="bg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5152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Tela de Consulta de Propostas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782" y="1032146"/>
            <a:ext cx="8264436" cy="5319888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9797142" y="353002"/>
            <a:ext cx="225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Tel.: 55 11 </a:t>
            </a:r>
            <a:r>
              <a:rPr lang="pt-BR" dirty="0" smtClean="0">
                <a:solidFill>
                  <a:schemeClr val="bg1"/>
                </a:solidFill>
              </a:rPr>
              <a:t>3909-3617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8587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Uso interno Scopus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4991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Tela de Detalhes da Proposta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9784081" y="45976"/>
            <a:ext cx="2407920" cy="306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Ricardo A. </a:t>
            </a:r>
            <a:r>
              <a:rPr lang="pt-BR" sz="1400" dirty="0" smtClean="0">
                <a:solidFill>
                  <a:schemeClr val="bg1"/>
                </a:solidFill>
              </a:rPr>
              <a:t>Vanni</a:t>
            </a:r>
            <a:endParaRPr lang="pt-BR" sz="1400" dirty="0" smtClean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85" y="877886"/>
            <a:ext cx="5563497" cy="491331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882" y="1782259"/>
            <a:ext cx="6540118" cy="4837777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9797142" y="353002"/>
            <a:ext cx="225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Tel.: 55 11 </a:t>
            </a:r>
            <a:r>
              <a:rPr lang="pt-BR" dirty="0" smtClean="0">
                <a:solidFill>
                  <a:schemeClr val="bg1"/>
                </a:solidFill>
              </a:rPr>
              <a:t>3909-3617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7401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Uso interno Scopus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6231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Tela com termo de Condições Gerais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784081" y="45976"/>
            <a:ext cx="2407920" cy="306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Ricardo A. </a:t>
            </a:r>
            <a:r>
              <a:rPr lang="pt-BR" sz="1400" dirty="0" smtClean="0">
                <a:solidFill>
                  <a:schemeClr val="bg1"/>
                </a:solidFill>
              </a:rPr>
              <a:t>Vanni</a:t>
            </a:r>
            <a:endParaRPr lang="pt-BR" sz="1400" dirty="0" smtClean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885031"/>
            <a:ext cx="4330700" cy="5596731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9797142" y="353002"/>
            <a:ext cx="225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Tel.: 55 11 </a:t>
            </a:r>
            <a:r>
              <a:rPr lang="pt-BR" dirty="0" smtClean="0">
                <a:solidFill>
                  <a:schemeClr val="bg1"/>
                </a:solidFill>
              </a:rPr>
              <a:t>3909-3617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674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tângulo 5"/>
            <p:cNvSpPr/>
            <p:nvPr/>
          </p:nvSpPr>
          <p:spPr>
            <a:xfrm>
              <a:off x="0" y="0"/>
              <a:ext cx="8899450" cy="839972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920716" y="0"/>
              <a:ext cx="3271284" cy="839972"/>
            </a:xfrm>
            <a:prstGeom prst="rect">
              <a:avLst/>
            </a:prstGeom>
            <a:solidFill>
              <a:srgbClr val="213D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85" y="191387"/>
              <a:ext cx="1804210" cy="455855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2157" y="69040"/>
              <a:ext cx="703470" cy="70347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0" y="6620036"/>
              <a:ext cx="12192000" cy="237964"/>
            </a:xfrm>
            <a:prstGeom prst="rect">
              <a:avLst/>
            </a:prstGeom>
            <a:solidFill>
              <a:srgbClr val="0053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396572" y="6582122"/>
            <a:ext cx="1590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Uso interno Scopus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797142" y="353002"/>
            <a:ext cx="225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Tel.: 55 11 </a:t>
            </a:r>
            <a:r>
              <a:rPr lang="pt-BR" dirty="0" smtClean="0">
                <a:solidFill>
                  <a:schemeClr val="bg1"/>
                </a:solidFill>
              </a:rPr>
              <a:t>3909-3617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980980" y="126926"/>
            <a:ext cx="4734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Tela de conclusão do aceite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746" y="890337"/>
            <a:ext cx="4738078" cy="567933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075" y="966898"/>
            <a:ext cx="4296966" cy="5615133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9784081" y="45976"/>
            <a:ext cx="2407920" cy="306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Ricardo A. </a:t>
            </a:r>
            <a:r>
              <a:rPr lang="pt-BR" sz="1400" dirty="0" smtClean="0">
                <a:solidFill>
                  <a:schemeClr val="bg1"/>
                </a:solidFill>
              </a:rPr>
              <a:t>Vanni</a:t>
            </a:r>
            <a:endParaRPr lang="pt-BR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1480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99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Taynara Scaglioni Morales</dc:creator>
  <cp:lastModifiedBy>Ricardo Alexandre Vanni</cp:lastModifiedBy>
  <cp:revision>135</cp:revision>
  <dcterms:created xsi:type="dcterms:W3CDTF">2017-08-30T20:12:15Z</dcterms:created>
  <dcterms:modified xsi:type="dcterms:W3CDTF">2019-01-28T12:31:30Z</dcterms:modified>
</cp:coreProperties>
</file>