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Carneiro De Oliveira" initials="MCDO" lastIdx="1" clrIdx="0">
    <p:extLst>
      <p:ext uri="{19B8F6BF-5375-455C-9EA6-DF929625EA0E}">
        <p15:presenceInfo xmlns:p15="http://schemas.microsoft.com/office/powerpoint/2012/main" userId="S-1-5-21-2111445166-1074551394-724182803-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193"/>
    <a:srgbClr val="393939"/>
    <a:srgbClr val="00B050"/>
    <a:srgbClr val="F2F2F2"/>
    <a:srgbClr val="157CF7"/>
    <a:srgbClr val="21B3A9"/>
    <a:srgbClr val="1FACA4"/>
    <a:srgbClr val="104664"/>
    <a:srgbClr val="EAEFF7"/>
    <a:srgbClr val="D4E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78799-639D-4696-8C33-33F493E8797D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E092E-7A3F-4072-BD47-6FE9394E0C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9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55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65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3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3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72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14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33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31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5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0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91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A8644-54FB-4660-A887-C7CA9C1BB6F2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31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518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67563" y="882502"/>
            <a:ext cx="825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TFS</a:t>
            </a:r>
            <a:endParaRPr lang="pt-BR" sz="3600" dirty="0">
              <a:solidFill>
                <a:schemeClr val="bg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989" y="6103089"/>
            <a:ext cx="1804210" cy="45585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70" y="623064"/>
            <a:ext cx="905769" cy="905769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1394639" y="3027684"/>
            <a:ext cx="820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Como incluir Plano de Teste no TFS</a:t>
            </a:r>
            <a:endParaRPr lang="pt-BR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Pentágono 19"/>
          <p:cNvSpPr/>
          <p:nvPr/>
        </p:nvSpPr>
        <p:spPr>
          <a:xfrm>
            <a:off x="1139457" y="3102802"/>
            <a:ext cx="255182" cy="219097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9324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Uso interno Scopus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784081" y="45976"/>
            <a:ext cx="2407920" cy="30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Alisson S. Santos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797142" y="353002"/>
            <a:ext cx="199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TFS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464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Criar plano de teste no </a:t>
            </a:r>
            <a:r>
              <a:rPr lang="pt-BR" sz="3200" dirty="0" smtClean="0">
                <a:solidFill>
                  <a:schemeClr val="bg1"/>
                </a:solidFill>
              </a:rPr>
              <a:t>TFS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b="2279"/>
          <a:stretch/>
        </p:blipFill>
        <p:spPr>
          <a:xfrm>
            <a:off x="744583" y="955475"/>
            <a:ext cx="11079071" cy="5536766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 flipH="1">
            <a:off x="3304903" y="2286000"/>
            <a:ext cx="1162594" cy="548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2072640" y="3148149"/>
            <a:ext cx="1023257" cy="87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081349" y="3339738"/>
            <a:ext cx="1023257" cy="87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526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Uso interno Scopus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784081" y="45976"/>
            <a:ext cx="2407920" cy="30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Alisson S. Santos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797142" y="353002"/>
            <a:ext cx="199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TFS</a:t>
            </a:r>
            <a:endParaRPr lang="pt-BR" dirty="0" smtClean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464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Criar plano de teste no TFS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59" y="1004525"/>
            <a:ext cx="10970215" cy="5626372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796835" y="979715"/>
            <a:ext cx="79291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Acessar - http</a:t>
            </a:r>
            <a:r>
              <a:rPr lang="pt-BR" dirty="0"/>
              <a:t>://tfs.scopus.com.br:8080/tfs/Scopus/Seguros_Previdencia</a:t>
            </a:r>
          </a:p>
        </p:txBody>
      </p:sp>
      <p:cxnSp>
        <p:nvCxnSpPr>
          <p:cNvPr id="11" name="Conector de Seta Reta 10"/>
          <p:cNvCxnSpPr>
            <a:stCxn id="16" idx="0"/>
          </p:cNvCxnSpPr>
          <p:nvPr/>
        </p:nvCxnSpPr>
        <p:spPr>
          <a:xfrm flipH="1" flipV="1">
            <a:off x="6557554" y="1763487"/>
            <a:ext cx="1365068" cy="8229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Arredondado 15"/>
          <p:cNvSpPr/>
          <p:nvPr/>
        </p:nvSpPr>
        <p:spPr>
          <a:xfrm>
            <a:off x="6962502" y="2586445"/>
            <a:ext cx="1920240" cy="10972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Clicar na engrenagem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124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Uso interno Scopus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784081" y="45976"/>
            <a:ext cx="2407920" cy="30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Alisson S. Santos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797142" y="353002"/>
            <a:ext cx="199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TFS</a:t>
            </a:r>
            <a:endParaRPr lang="pt-BR" dirty="0" smtClean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464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Criar plano de teste no </a:t>
            </a:r>
            <a:r>
              <a:rPr lang="pt-BR" sz="3200" dirty="0" smtClean="0">
                <a:solidFill>
                  <a:schemeClr val="bg1"/>
                </a:solidFill>
              </a:rPr>
              <a:t>TFS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38" y="895140"/>
            <a:ext cx="11196636" cy="5734259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8948057" y="1528355"/>
            <a:ext cx="2834640" cy="9666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Localizar o projeto na lista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4467497" y="2037806"/>
            <a:ext cx="4454434" cy="10580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858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Uso interno Scopus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784081" y="45976"/>
            <a:ext cx="2407920" cy="30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Alisson S. Santos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797142" y="353002"/>
            <a:ext cx="199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TFS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464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Criar plano de teste no </a:t>
            </a:r>
            <a:r>
              <a:rPr lang="pt-BR" sz="3200" dirty="0" smtClean="0">
                <a:solidFill>
                  <a:schemeClr val="bg1"/>
                </a:solidFill>
              </a:rPr>
              <a:t>TFS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11" y="938837"/>
            <a:ext cx="10956743" cy="5599396"/>
          </a:xfrm>
          <a:prstGeom prst="rect">
            <a:avLst/>
          </a:prstGeom>
        </p:spPr>
      </p:pic>
      <p:sp>
        <p:nvSpPr>
          <p:cNvPr id="15" name="Retângulo Arredondado 14"/>
          <p:cNvSpPr/>
          <p:nvPr/>
        </p:nvSpPr>
        <p:spPr>
          <a:xfrm>
            <a:off x="8948057" y="1528355"/>
            <a:ext cx="2834640" cy="9666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o seu usuário caso não seja apresenta na lista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3017520" y="2037806"/>
            <a:ext cx="5904411" cy="809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740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Uso interno Scopus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784081" y="45976"/>
            <a:ext cx="2407920" cy="30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Alisson S. Santos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797142" y="353002"/>
            <a:ext cx="199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TFS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464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Criar plano de teste no </a:t>
            </a:r>
            <a:r>
              <a:rPr lang="pt-BR" sz="3200" dirty="0" smtClean="0">
                <a:solidFill>
                  <a:schemeClr val="bg1"/>
                </a:solidFill>
              </a:rPr>
              <a:t>TFS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60" y="860336"/>
            <a:ext cx="11283723" cy="5778860"/>
          </a:xfrm>
          <a:prstGeom prst="rect">
            <a:avLst/>
          </a:prstGeom>
        </p:spPr>
      </p:pic>
      <p:sp>
        <p:nvSpPr>
          <p:cNvPr id="15" name="Retângulo Arredondado 14"/>
          <p:cNvSpPr/>
          <p:nvPr/>
        </p:nvSpPr>
        <p:spPr>
          <a:xfrm>
            <a:off x="8948057" y="1528355"/>
            <a:ext cx="2834640" cy="9666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Digitar o seu nome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5264331" y="2037806"/>
            <a:ext cx="3657601" cy="1332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967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Uso interno Scopus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784081" y="45976"/>
            <a:ext cx="2407920" cy="30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Alisson S. Santos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797142" y="353002"/>
            <a:ext cx="199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TFS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464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Criar plano de teste no </a:t>
            </a:r>
            <a:r>
              <a:rPr lang="pt-BR" sz="3200" dirty="0" smtClean="0">
                <a:solidFill>
                  <a:schemeClr val="bg1"/>
                </a:solidFill>
              </a:rPr>
              <a:t>TFS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71" y="889113"/>
            <a:ext cx="11200583" cy="5732257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 flipH="1">
            <a:off x="7432766" y="2913017"/>
            <a:ext cx="1162594" cy="548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7493726" y="4659085"/>
            <a:ext cx="1162594" cy="548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148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Uso interno Scopus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784081" y="45976"/>
            <a:ext cx="2407920" cy="30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Alisson S. Santos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797142" y="353002"/>
            <a:ext cx="199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TFS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464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Criar plano de teste no </a:t>
            </a:r>
            <a:r>
              <a:rPr lang="pt-BR" sz="3200" dirty="0" smtClean="0">
                <a:solidFill>
                  <a:schemeClr val="bg1"/>
                </a:solidFill>
              </a:rPr>
              <a:t>TFS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l="50199" t="4763" r="198" b="5145"/>
          <a:stretch/>
        </p:blipFill>
        <p:spPr>
          <a:xfrm>
            <a:off x="457199" y="878336"/>
            <a:ext cx="11325497" cy="5795268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 flipH="1">
            <a:off x="5734595" y="1045028"/>
            <a:ext cx="1162594" cy="548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6139543" y="1371600"/>
            <a:ext cx="1162594" cy="548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76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Uso interno Scopus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784081" y="45976"/>
            <a:ext cx="2407920" cy="30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Alisson S. Santos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797142" y="353002"/>
            <a:ext cx="199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TFS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464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Criar plano de teste no </a:t>
            </a:r>
            <a:r>
              <a:rPr lang="pt-BR" sz="3200" dirty="0" smtClean="0">
                <a:solidFill>
                  <a:schemeClr val="bg1"/>
                </a:solidFill>
              </a:rPr>
              <a:t>TFS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50086" t="4228" b="5882"/>
          <a:stretch/>
        </p:blipFill>
        <p:spPr>
          <a:xfrm>
            <a:off x="329468" y="837173"/>
            <a:ext cx="11440166" cy="5804409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 flipH="1">
            <a:off x="1397726" y="2416628"/>
            <a:ext cx="1162594" cy="548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116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Uso interno Scopus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784081" y="45976"/>
            <a:ext cx="2407920" cy="30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Alisson S. Santos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797142" y="353002"/>
            <a:ext cx="199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TFS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464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Criar plano de teste no </a:t>
            </a:r>
            <a:r>
              <a:rPr lang="pt-BR" sz="3200" dirty="0" smtClean="0">
                <a:solidFill>
                  <a:schemeClr val="bg1"/>
                </a:solidFill>
              </a:rPr>
              <a:t>TFS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3" y="833711"/>
            <a:ext cx="11283315" cy="5774598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 flipH="1">
            <a:off x="7916092" y="3200400"/>
            <a:ext cx="1162594" cy="548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5913120" y="2987040"/>
            <a:ext cx="1162594" cy="548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857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161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lastModifiedBy>Alisson Sergio Dos Santos</cp:lastModifiedBy>
  <cp:revision>138</cp:revision>
  <dcterms:created xsi:type="dcterms:W3CDTF">2017-08-30T20:12:15Z</dcterms:created>
  <dcterms:modified xsi:type="dcterms:W3CDTF">2019-02-07T18:56:18Z</dcterms:modified>
</cp:coreProperties>
</file>