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AC0F-6A32-4788-9E7D-627DEE7B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Campo eléctrico y Ley de Gauss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D7152-1B93-4EDC-90B6-0815CBB0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76429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INTEGRANTES: </a:t>
            </a:r>
          </a:p>
          <a:p>
            <a:r>
              <a:rPr lang="es-CL" dirty="0"/>
              <a:t>-Eric rojas </a:t>
            </a:r>
          </a:p>
          <a:p>
            <a:r>
              <a:rPr lang="es-CL" dirty="0"/>
              <a:t>-Ricardo Vergara</a:t>
            </a:r>
          </a:p>
          <a:p>
            <a:r>
              <a:rPr lang="es-CL" dirty="0"/>
              <a:t>-Sebastián …</a:t>
            </a:r>
          </a:p>
          <a:p>
            <a:r>
              <a:rPr lang="es-CL" dirty="0"/>
              <a:t>-Rodrigo torrez</a:t>
            </a:r>
          </a:p>
        </p:txBody>
      </p:sp>
    </p:spTree>
    <p:extLst>
      <p:ext uri="{BB962C8B-B14F-4D97-AF65-F5344CB8AC3E}">
        <p14:creationId xmlns:p14="http://schemas.microsoft.com/office/powerpoint/2010/main" val="524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6DD7-B1A6-4402-8A67-3C32C864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0DF8FC-1BB2-44A2-B8E9-1DF8517B7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91" y="1245104"/>
            <a:ext cx="9893692" cy="5168182"/>
          </a:xfrm>
        </p:spPr>
      </p:pic>
    </p:spTree>
    <p:extLst>
      <p:ext uri="{BB962C8B-B14F-4D97-AF65-F5344CB8AC3E}">
        <p14:creationId xmlns:p14="http://schemas.microsoft.com/office/powerpoint/2010/main" val="31745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C2351-3769-4AF6-BF1D-A2BC6F2B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55838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CAMPO ELECTRICO</a:t>
            </a:r>
          </a:p>
        </p:txBody>
      </p:sp>
    </p:spTree>
    <p:extLst>
      <p:ext uri="{BB962C8B-B14F-4D97-AF65-F5344CB8AC3E}">
        <p14:creationId xmlns:p14="http://schemas.microsoft.com/office/powerpoint/2010/main" val="331142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AF4AF-8D78-45FF-8CEE-02A854B0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45" y="1037029"/>
            <a:ext cx="8946541" cy="4195481"/>
          </a:xfrm>
        </p:spPr>
        <p:txBody>
          <a:bodyPr>
            <a:normAutofit/>
          </a:bodyPr>
          <a:lstStyle/>
          <a:p>
            <a:r>
              <a:rPr lang="es-CL" sz="2400" dirty="0"/>
              <a:t>Es aquella zona o campo del espacio en donde se concentra una gran cantidad de electricidad.</a:t>
            </a:r>
          </a:p>
          <a:p>
            <a:endParaRPr lang="es-CL" sz="2400" dirty="0"/>
          </a:p>
          <a:p>
            <a:r>
              <a:rPr lang="es-CL" sz="2400" dirty="0"/>
              <a:t>Su origen viene de la alteración de las cargas eléctricas en el espacio mismo.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EDEE9F-B2FA-4D01-BF02-8C7915DD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76" y="4059738"/>
            <a:ext cx="2350144" cy="23455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158FF4-5712-46D9-96A1-77D5995B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084" y="288036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C7D1-18FA-464D-B26D-46EC9D4F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64398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LEY DE GAUSS</a:t>
            </a:r>
          </a:p>
        </p:txBody>
      </p:sp>
    </p:spTree>
    <p:extLst>
      <p:ext uri="{BB962C8B-B14F-4D97-AF65-F5344CB8AC3E}">
        <p14:creationId xmlns:p14="http://schemas.microsoft.com/office/powerpoint/2010/main" val="6337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41A8-C4A8-45AF-B17E-A70B04FB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ORIGEN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ADE66-EB8F-4C8E-BB94-4996CD61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03" y="1853248"/>
            <a:ext cx="8946541" cy="4195481"/>
          </a:xfrm>
        </p:spPr>
        <p:txBody>
          <a:bodyPr/>
          <a:lstStyle/>
          <a:p>
            <a:r>
              <a:rPr lang="es-CL" dirty="0"/>
              <a:t>Aunque la razón de su origen fue incierto, su creador Carl Gauss formularia un teorema que seria pieza fundamental para el campo electromagnetismo.</a:t>
            </a:r>
          </a:p>
          <a:p>
            <a:endParaRPr lang="es-CL" dirty="0"/>
          </a:p>
          <a:p>
            <a:r>
              <a:rPr lang="es-CL" dirty="0"/>
              <a:t>Además de su teoría nacerían 2 de las 4 futuras ecuaciones de Maxwell.</a:t>
            </a:r>
          </a:p>
        </p:txBody>
      </p:sp>
      <p:pic>
        <p:nvPicPr>
          <p:cNvPr id="2052" name="Picture 4" descr="Ley de Gauss">
            <a:extLst>
              <a:ext uri="{FF2B5EF4-FFF2-40B4-BE49-F238E27FC236}">
                <a16:creationId xmlns:a16="http://schemas.microsoft.com/office/drawing/2014/main" id="{DD081884-B3FB-4F1A-AECD-7DB46EB5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94" y="1853248"/>
            <a:ext cx="275396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9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B3042-3F31-46F0-B38A-51BAD2B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122DC-1A70-4963-BF36-87419F58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154989" cy="3495992"/>
          </a:xfrm>
        </p:spPr>
        <p:txBody>
          <a:bodyPr/>
          <a:lstStyle/>
          <a:p>
            <a:r>
              <a:rPr lang="es-CL" dirty="0"/>
              <a:t>Establece que el flujo eléctrico en cualquier superficie cerrada es proporcional a la carga total encerrada por esta superficie</a:t>
            </a:r>
          </a:p>
        </p:txBody>
      </p:sp>
      <p:pic>
        <p:nvPicPr>
          <p:cNvPr id="1032" name="Picture 8" descr="Resultado de imagen para ley de gauss">
            <a:extLst>
              <a:ext uri="{FF2B5EF4-FFF2-40B4-BE49-F238E27FC236}">
                <a16:creationId xmlns:a16="http://schemas.microsoft.com/office/drawing/2014/main" id="{18F31590-C6B5-437C-A587-3C171A40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01" y="3253778"/>
            <a:ext cx="3403738" cy="27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2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200E5-1757-463E-A266-334F23F7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34655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307D-2AD4-4883-B21B-E1E1E95E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94770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15238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F03A-7B3F-4DE0-8B21-FB2F9D49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A241-8446-4035-96FF-C2410A39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73" y="1485535"/>
            <a:ext cx="8218029" cy="50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123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Campo eléctrico y Ley de Gauss</vt:lpstr>
      <vt:lpstr>CAMPO ELECTRICO</vt:lpstr>
      <vt:lpstr>PowerPoint Presentation</vt:lpstr>
      <vt:lpstr>LEY DE GAUSS</vt:lpstr>
      <vt:lpstr>ORIGEN</vt:lpstr>
      <vt:lpstr>Definición </vt:lpstr>
      <vt:lpstr>APLICACIÓN</vt:lpstr>
      <vt:lpstr>EJEMPLOS</vt:lpstr>
      <vt:lpstr>Ejemplo 1</vt:lpstr>
      <vt:lpstr>Ejemplo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eléctrico y Ley de Gauss</dc:title>
  <dc:creator>A</dc:creator>
  <cp:lastModifiedBy>Eric</cp:lastModifiedBy>
  <cp:revision>10</cp:revision>
  <dcterms:created xsi:type="dcterms:W3CDTF">2019-08-28T23:33:26Z</dcterms:created>
  <dcterms:modified xsi:type="dcterms:W3CDTF">2019-08-29T16:06:38Z</dcterms:modified>
</cp:coreProperties>
</file>