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64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4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87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04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5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25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9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3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64B270-E7EE-4122-B638-ACB1208D2C43}" type="datetimeFigureOut">
              <a:rPr lang="es-ES" smtClean="0"/>
              <a:t>12/05/2020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BF556-7031-4497-BA1A-9AB5944F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965916"/>
            <a:ext cx="9418320" cy="3499834"/>
          </a:xfrm>
        </p:spPr>
        <p:txBody>
          <a:bodyPr/>
          <a:lstStyle/>
          <a:p>
            <a:r>
              <a:rPr lang="es-ES" dirty="0"/>
              <a:t>Ejercicios Física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308E0-7D44-4DAA-B928-4A01736F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87910"/>
            <a:ext cx="9418320" cy="2009104"/>
          </a:xfrm>
        </p:spPr>
        <p:txBody>
          <a:bodyPr>
            <a:normAutofit/>
          </a:bodyPr>
          <a:lstStyle/>
          <a:p>
            <a:r>
              <a:rPr lang="es-ES" dirty="0"/>
              <a:t>Estefany Alarcón</a:t>
            </a:r>
          </a:p>
          <a:p>
            <a:r>
              <a:rPr lang="es-ES" dirty="0"/>
              <a:t>Levi Urbina</a:t>
            </a:r>
          </a:p>
          <a:p>
            <a:r>
              <a:rPr lang="es-ES" dirty="0"/>
              <a:t>Natalia Valenzuela</a:t>
            </a:r>
          </a:p>
          <a:p>
            <a:r>
              <a:rPr lang="es-ES" dirty="0"/>
              <a:t>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22112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426A4-C4CA-40CF-95D8-05BB9D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69" y="425001"/>
            <a:ext cx="8886680" cy="995863"/>
          </a:xfrm>
        </p:spPr>
        <p:txBody>
          <a:bodyPr/>
          <a:lstStyle/>
          <a:p>
            <a:r>
              <a:rPr lang="es-ES" dirty="0"/>
              <a:t>Ejercicio 4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2ED360-07F2-4C49-AF23-4EA7A4226608}"/>
              </a:ext>
            </a:extLst>
          </p:cNvPr>
          <p:cNvSpPr/>
          <p:nvPr/>
        </p:nvSpPr>
        <p:spPr>
          <a:xfrm>
            <a:off x="836869" y="1743078"/>
            <a:ext cx="96308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burbuja de jabón (n =1.33) flotando en el aire. Si el grosor de la pared de la burbuja es 115 nm, ¿cuál es la longitud de onda de la luz que es reflejada más fuertemente?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3FEBB13-E442-4529-B38B-2C0889270546}"/>
                  </a:ext>
                </a:extLst>
              </p:cNvPr>
              <p:cNvSpPr txBox="1"/>
              <p:nvPr/>
            </p:nvSpPr>
            <p:spPr>
              <a:xfrm>
                <a:off x="4228011" y="2817223"/>
                <a:ext cx="1585499" cy="70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3FEBB13-E442-4529-B38B-2C0889270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11" y="2817223"/>
                <a:ext cx="1585499" cy="708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94EC851-3B71-48FF-BE08-C5BB02DE6341}"/>
                  </a:ext>
                </a:extLst>
              </p:cNvPr>
              <p:cNvSpPr txBox="1"/>
              <p:nvPr/>
            </p:nvSpPr>
            <p:spPr>
              <a:xfrm>
                <a:off x="4228010" y="3573492"/>
                <a:ext cx="2188227" cy="73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)(115)</m:t>
                      </m:r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1,33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94EC851-3B71-48FF-BE08-C5BB02DE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10" y="3573492"/>
                <a:ext cx="2188227" cy="73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F6B698D-59DB-4AB5-AA52-64B8AB0DB190}"/>
                  </a:ext>
                </a:extLst>
              </p:cNvPr>
              <p:cNvSpPr txBox="1"/>
              <p:nvPr/>
            </p:nvSpPr>
            <p:spPr>
              <a:xfrm>
                <a:off x="4691440" y="4583952"/>
                <a:ext cx="1183016" cy="685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L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1,33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F6B698D-59DB-4AB5-AA52-64B8AB0DB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40" y="4583952"/>
                <a:ext cx="1183016" cy="685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1DFF0C-041E-4FB4-A20E-BCEB7F87C426}"/>
                  </a:ext>
                </a:extLst>
              </p:cNvPr>
              <p:cNvSpPr txBox="1"/>
              <p:nvPr/>
            </p:nvSpPr>
            <p:spPr>
              <a:xfrm>
                <a:off x="4704771" y="5487178"/>
                <a:ext cx="1060355" cy="74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05,9</m:t>
                      </m:r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b="0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1DFF0C-041E-4FB4-A20E-BCEB7F87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71" y="5487178"/>
                <a:ext cx="1060355" cy="749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7B2FA51-C22C-436E-8DA4-87F626EFDCC2}"/>
                  </a:ext>
                </a:extLst>
              </p:cNvPr>
              <p:cNvSpPr/>
              <p:nvPr/>
            </p:nvSpPr>
            <p:spPr>
              <a:xfrm>
                <a:off x="4711189" y="6220863"/>
                <a:ext cx="11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= 611,8</a:t>
                </a: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7B2FA51-C22C-436E-8DA4-87F626EFD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89" y="6220863"/>
                <a:ext cx="1163267" cy="369332"/>
              </a:xfrm>
              <a:prstGeom prst="rect">
                <a:avLst/>
              </a:prstGeom>
              <a:blipFill>
                <a:blip r:embed="rId6"/>
                <a:stretch>
                  <a:fillRect t="-8197" r="-3665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56272-5307-4010-8060-1A609276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25" y="390357"/>
            <a:ext cx="9692640" cy="1013459"/>
          </a:xfrm>
        </p:spPr>
        <p:txBody>
          <a:bodyPr/>
          <a:lstStyle/>
          <a:p>
            <a:r>
              <a:rPr lang="es-ES" dirty="0"/>
              <a:t>Ejercicio 7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30A490-A03C-45AF-8E1A-5784526E617F}"/>
              </a:ext>
            </a:extLst>
          </p:cNvPr>
          <p:cNvSpPr/>
          <p:nvPr/>
        </p:nvSpPr>
        <p:spPr>
          <a:xfrm>
            <a:off x="478971" y="1636598"/>
            <a:ext cx="9849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espejos están perpendiculares entre sí. Un rayo que viaja en un plano perpendicular con respecto a los dos espejos se refleja en uno de ellos y luego en el otro, como se ilustra en la figura ¿Cuál es la dirección final del rayo en relación con su dirección original?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AC2609-477A-4B03-811C-76D0614F7C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2" y="2890957"/>
            <a:ext cx="3968387" cy="3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4414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1030</TotalTime>
  <Words>131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Schoolbook</vt:lpstr>
      <vt:lpstr>Wingdings 2</vt:lpstr>
      <vt:lpstr>Vista</vt:lpstr>
      <vt:lpstr>Ejercicios Física III</vt:lpstr>
      <vt:lpstr>Ejercicio 4 </vt:lpstr>
      <vt:lpstr>Ejercicio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Física III</dc:title>
  <dc:creator>Natx Yeta</dc:creator>
  <cp:lastModifiedBy>ricardo vergara</cp:lastModifiedBy>
  <cp:revision>13</cp:revision>
  <dcterms:created xsi:type="dcterms:W3CDTF">2020-05-13T01:44:16Z</dcterms:created>
  <dcterms:modified xsi:type="dcterms:W3CDTF">2020-05-13T19:00:33Z</dcterms:modified>
</cp:coreProperties>
</file>