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92767"/>
            <a:ext cx="82458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160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111274" cy="105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568700" y="1509700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30192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770275" y="965558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swi-prolog.or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92767"/>
            <a:ext cx="82458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/>
              <a:t>Paradigmas de Programación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 sz="2200"/>
              <a:t>Departamento de Ingeniería Informática</a:t>
            </a:r>
            <a:endParaRPr sz="2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419" sz="2200"/>
              <a:t>Universidad de Santiago de Chile</a:t>
            </a:r>
            <a:endParaRPr sz="22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160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Clase 8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Introducción al Paradigma Lógico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Conceptos básicos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del Paradigma Lógico</a:t>
            </a:r>
            <a:endParaRPr/>
          </a:p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Hechos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Un hecho en el Paradigma Lógico es una relación entre objetos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i="1" lang="es-419" sz="2400">
                <a:latin typeface="Consolas"/>
                <a:ea typeface="Consolas"/>
                <a:cs typeface="Consolas"/>
                <a:sym typeface="Consolas"/>
              </a:rPr>
              <a:t>Capitales del mundo (pseudocódigo)</a:t>
            </a:r>
            <a:br>
              <a:rPr lang="es-419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capital(francia, paris).</a:t>
            </a:r>
            <a:br>
              <a:rPr lang="es-419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capital(chile, santiago).</a:t>
            </a:r>
            <a:br>
              <a:rPr lang="es-419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s-419" sz="2400">
                <a:latin typeface="Consolas"/>
                <a:ea typeface="Consolas"/>
                <a:cs typeface="Consolas"/>
                <a:sym typeface="Consolas"/>
              </a:rPr>
              <a:t>capital(japon, tokio).</a:t>
            </a:r>
            <a:br>
              <a:rPr lang="es-419" sz="2400">
                <a:latin typeface="Consolas"/>
                <a:ea typeface="Consolas"/>
                <a:cs typeface="Consolas"/>
                <a:sym typeface="Consolas"/>
              </a:rPr>
            </a:b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Reglas [1/3]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Una Regla en el Paradigma Lógico se compone de dos partes, la cabeza y el cuerpo: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cabeza:- cuerpo.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cuerpo puede estar formado por varios hechos: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cabeza:- hecho1, hecho2, ..., hechoN.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 lee </a:t>
            </a:r>
            <a:r>
              <a:rPr i="1" lang="es-419"/>
              <a:t>“la cabeza es verdad si el cuerpo es verdad”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También son llamadas </a:t>
            </a:r>
            <a:r>
              <a:rPr b="1" lang="es-419"/>
              <a:t>Cláusulas de Horn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Reglas [2/3]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Hechos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ama(juan,cerveza).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ama(maria,sushi).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ama(juan,sushi).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ama(maria,juan).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Reglas (Cláusulas de Horn)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pareja(juan,maria):- ama(juan,maria), ama(maria,juan).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¿Son Juan y María una pareja?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Reglas [3/3]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Hechos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ama(juan,cerveza).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ama(maria,sushi).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ama(juan,sushi).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ama(maria,juan).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ama(juan,maria).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Reglas (Cláusulas de Horn)</a:t>
            </a:r>
            <a:br>
              <a:rPr lang="es-419">
                <a:latin typeface="Consolas"/>
                <a:ea typeface="Consolas"/>
                <a:cs typeface="Consolas"/>
                <a:sym typeface="Consolas"/>
              </a:rPr>
            </a:br>
            <a:r>
              <a:rPr lang="es-419">
                <a:latin typeface="Consolas"/>
                <a:ea typeface="Consolas"/>
                <a:cs typeface="Consolas"/>
                <a:sym typeface="Consolas"/>
              </a:rPr>
              <a:t>pareja(X,Y):- ama(X,Y), ama(Y,X).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Consolas"/>
                <a:ea typeface="Consolas"/>
                <a:cs typeface="Consolas"/>
                <a:sym typeface="Consolas"/>
              </a:rPr>
              <a:t># </a:t>
            </a:r>
            <a:r>
              <a:rPr i="1" lang="es-419">
                <a:latin typeface="Consolas"/>
                <a:ea typeface="Consolas"/>
                <a:cs typeface="Consolas"/>
                <a:sym typeface="Consolas"/>
              </a:rPr>
              <a:t>¿Cuántas parejas existen en la base de conocimiento?</a:t>
            </a:r>
            <a:endParaRPr i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Lenguajes Lógicos</a:t>
            </a:r>
            <a:endParaRPr/>
          </a:p>
        </p:txBody>
      </p:sp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Ejemplos de Lenguajes Lógicos</a:t>
            </a:r>
            <a:endParaRPr/>
          </a:p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Prolog (y sus derivados)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Lenguaje Lógico para este curso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-419" sz="2400"/>
              <a:t>SWI-Prolog</a:t>
            </a:r>
            <a:br>
              <a:rPr lang="es-419" sz="2400"/>
            </a:br>
            <a:r>
              <a:rPr lang="es-419" sz="2400" u="sng">
                <a:solidFill>
                  <a:schemeClr val="hlink"/>
                </a:solidFill>
                <a:hlinkClick r:id="rId3"/>
              </a:rPr>
              <a:t>http://www.swi-prolog.org</a:t>
            </a:r>
            <a:endParaRPr sz="2400"/>
          </a:p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Tarea para la casa</a:t>
            </a:r>
            <a:endParaRPr/>
          </a:p>
        </p:txBody>
      </p:sp>
      <p:sp>
        <p:nvSpPr>
          <p:cNvPr id="168" name="Google Shape;168;p30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Repasar los conceptos básicos de la Lógica Proposicional</a:t>
            </a:r>
            <a:endParaRPr/>
          </a:p>
        </p:txBody>
      </p:sp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¿Preguntas?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¿Qué vimos la clase pasada?</a:t>
            </a:r>
            <a:endParaRPr/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Clase Anterior</a:t>
            </a:r>
            <a:endParaRPr/>
          </a:p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TDAs Recursivos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Listas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Árboles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Estructuras dispersas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¿Qué veremos hoy?</a:t>
            </a:r>
            <a:endParaRPr/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Temario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</a:pPr>
            <a:r>
              <a:rPr lang="es-419" sz="2400"/>
              <a:t>Paradigma Lógico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Características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Algoritmos lógicos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Resolución y la </a:t>
            </a:r>
            <a:r>
              <a:rPr i="1" lang="es-419" sz="2400"/>
              <a:t>máquina abstracta</a:t>
            </a:r>
            <a:endParaRPr i="1"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Conceptos Básicos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Hechos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s-419" sz="2400"/>
              <a:t>Reglas (o Cláusulas de Horn)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Lenguajes Lógicos</a:t>
            </a:r>
            <a:endParaRPr sz="2400"/>
          </a:p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867800"/>
            <a:ext cx="82233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Características del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Paradigma Lógico</a:t>
            </a:r>
            <a:endParaRPr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Paradigma Lógico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Paradigma fuertemente basado en la lógica formal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La programación se orienta en definir las metas de un cómputo en vez de desarrollar un algoritmo que pueda alcanzar dichas metas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Las unidades de programación de este lenguaje son los Hechos y las Reglas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Algoritmos lógicos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-419" sz="2400"/>
              <a:t>Algoritmo = Lógica + Control</a:t>
            </a:r>
            <a:endParaRPr b="1" sz="2400"/>
          </a:p>
          <a:p>
            <a:pPr indent="-3810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En el Paradigma Imperativo, el programador se enfoca en qué es lo que se quiere alcanzar (lógica) y cómo las metas van a ser alcanzadas (control)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En el Paradigma Lógico, el programador se enfoca solamente en la lógica, el control del algoritmo se delega a la </a:t>
            </a:r>
            <a:r>
              <a:rPr i="1" lang="es-419" sz="2400"/>
              <a:t>máquina abstracta</a:t>
            </a:r>
            <a:endParaRPr sz="2400"/>
          </a:p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593367"/>
            <a:ext cx="82569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419"/>
              <a:t>Resolución y la </a:t>
            </a:r>
            <a:r>
              <a:rPr i="1" lang="es-419"/>
              <a:t>máquina abstracta</a:t>
            </a:r>
            <a:endParaRPr i="1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536633"/>
            <a:ext cx="8160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Al solo definir las metas (y sus condiciones) de forma lógica, se deja al intérprete lógico (</a:t>
            </a:r>
            <a:r>
              <a:rPr i="1" lang="es-419" sz="2400"/>
              <a:t>máquina abstracta</a:t>
            </a:r>
            <a:r>
              <a:rPr lang="es-419" sz="2400"/>
              <a:t>) buscar el conjunto de todas las soluciones posibles para dicho problema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400"/>
              <a:t>Esta técnica es llamada resolución (</a:t>
            </a:r>
            <a:r>
              <a:rPr i="1" lang="es-419" sz="2400"/>
              <a:t>resolution</a:t>
            </a:r>
            <a:r>
              <a:rPr lang="es-419" sz="2400"/>
              <a:t>)</a:t>
            </a:r>
            <a:endParaRPr sz="2400"/>
          </a:p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as USAC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