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49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90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825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68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78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21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798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176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53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528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9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5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9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176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0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86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65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DF9542-764E-4EE2-867D-6A206D081877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3A0B-BBE3-4E44-96CB-F5C2E91105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50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2C6F-7FFE-4BD8-BDD5-59D2FB5D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36" y="527221"/>
            <a:ext cx="8825658" cy="922073"/>
          </a:xfrm>
        </p:spPr>
        <p:txBody>
          <a:bodyPr/>
          <a:lstStyle/>
          <a:p>
            <a:r>
              <a:rPr lang="es-CL" sz="6000" dirty="0"/>
              <a:t>Proyectos con Dev </a:t>
            </a:r>
            <a:r>
              <a:rPr lang="es-CL" sz="6000" dirty="0" err="1"/>
              <a:t>c++</a:t>
            </a:r>
            <a:endParaRPr lang="es-CL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04E71-479C-49CB-B94C-F87D46B4D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566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597A-DDCB-4C1C-9A33-4B22F15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Paso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EFE10B-2217-47F2-A846-B3B8CAB00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9" y="1937306"/>
            <a:ext cx="8829547" cy="4822398"/>
          </a:xfrm>
        </p:spPr>
      </p:pic>
    </p:spTree>
    <p:extLst>
      <p:ext uri="{BB962C8B-B14F-4D97-AF65-F5344CB8AC3E}">
        <p14:creationId xmlns:p14="http://schemas.microsoft.com/office/powerpoint/2010/main" val="210628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757-29D8-425B-AFC1-1E642CCC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Paso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62515C-BD5B-4ECD-B6AB-3936D3E88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4" y="1957119"/>
            <a:ext cx="9131515" cy="4900881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B1C859-84BE-4774-8429-909BE523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2" y="2025526"/>
            <a:ext cx="389072" cy="2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F0895-9F49-493F-9433-03F08BE4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Paso 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A4A35C-0FED-405C-902F-7E200B5A8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97" y="2052638"/>
            <a:ext cx="7695582" cy="419576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FCA408-F42D-4949-BC6B-4AA9A0D86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73117">
            <a:off x="5190310" y="2209158"/>
            <a:ext cx="545120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4F550-A766-4DD2-B53C-41DFF299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Paso 4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93A953-8D7B-4514-9B46-9E272D5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3" y="2052638"/>
            <a:ext cx="7726489" cy="419576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B93A51-ACEF-49AA-AD0E-051EE35AC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1" y="3589839"/>
            <a:ext cx="545120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5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FA7EB-95D5-4CC3-A85B-77773643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Paso 5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2F909E-7DC3-4136-80FF-168B8E038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60" y="2052638"/>
            <a:ext cx="7706256" cy="419576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722F12-D34C-4A73-9953-7F8C5036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8" y="4150519"/>
            <a:ext cx="545120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F68CC-54F1-4139-930C-1D4264DE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Pase final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8183D7-DBE3-4CF3-9349-977AFD52A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05" y="2052638"/>
            <a:ext cx="7888365" cy="419576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E8391B-C244-455C-94FA-9F1D7351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5" y="2395352"/>
            <a:ext cx="545120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9061F-B407-4FC2-87F6-40BD1DBC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Opciones en 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D13935-45D9-4ADB-A29C-B40C2A52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3" y="2327074"/>
            <a:ext cx="2941825" cy="20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74A3C-09B6-40BF-A8B6-FE804A6C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Como compilar Proyecto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116234A-7BA5-4BC9-9B6C-3D1E8DFEC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360979"/>
            <a:ext cx="8947150" cy="5805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5A0FD2-23FC-4FCB-A6E6-27B4F2777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6724">
            <a:off x="5412451" y="2841392"/>
            <a:ext cx="545120" cy="3771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835F06-F69D-4E6F-AB8D-0BF8D0E60426}"/>
              </a:ext>
            </a:extLst>
          </p:cNvPr>
          <p:cNvSpPr txBox="1"/>
          <p:nvPr/>
        </p:nvSpPr>
        <p:spPr>
          <a:xfrm>
            <a:off x="502161" y="3429000"/>
            <a:ext cx="113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Ese botón compilara y ejecutara los programas, en este caso al tener varios archivos en el proyecto</a:t>
            </a:r>
          </a:p>
          <a:p>
            <a:r>
              <a:rPr lang="es-CL" dirty="0"/>
              <a:t> terminara creando un </a:t>
            </a:r>
            <a:r>
              <a:rPr lang="es-CL" dirty="0" err="1"/>
              <a:t>makefile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42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47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Proyectos con Dev c++</vt:lpstr>
      <vt:lpstr>Paso 1</vt:lpstr>
      <vt:lpstr>Paso 2</vt:lpstr>
      <vt:lpstr>Paso 3</vt:lpstr>
      <vt:lpstr>Paso 4</vt:lpstr>
      <vt:lpstr>Paso 5</vt:lpstr>
      <vt:lpstr>Pase final</vt:lpstr>
      <vt:lpstr>Opciones en el proyecto</vt:lpstr>
      <vt:lpstr>Como compilar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 con Dev c++</dc:title>
  <dc:creator>ricardo vergara</dc:creator>
  <cp:lastModifiedBy>ricardo vergara</cp:lastModifiedBy>
  <cp:revision>3</cp:revision>
  <dcterms:created xsi:type="dcterms:W3CDTF">2020-11-21T23:59:53Z</dcterms:created>
  <dcterms:modified xsi:type="dcterms:W3CDTF">2020-12-11T05:25:15Z</dcterms:modified>
</cp:coreProperties>
</file>