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B065-9C05-4325-9A62-A32EC79A6D64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6226-C975-453A-98C8-4DE15E82DB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5915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B065-9C05-4325-9A62-A32EC79A6D64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6226-C975-453A-98C8-4DE15E82DB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749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B065-9C05-4325-9A62-A32EC79A6D64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6226-C975-453A-98C8-4DE15E82DB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2685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B065-9C05-4325-9A62-A32EC79A6D64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6226-C975-453A-98C8-4DE15E82DBB9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4678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B065-9C05-4325-9A62-A32EC79A6D64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6226-C975-453A-98C8-4DE15E82DB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7565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B065-9C05-4325-9A62-A32EC79A6D64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6226-C975-453A-98C8-4DE15E82DB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0828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B065-9C05-4325-9A62-A32EC79A6D64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6226-C975-453A-98C8-4DE15E82DB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0018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B065-9C05-4325-9A62-A32EC79A6D64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6226-C975-453A-98C8-4DE15E82DB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16847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B065-9C05-4325-9A62-A32EC79A6D64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6226-C975-453A-98C8-4DE15E82DB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721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B065-9C05-4325-9A62-A32EC79A6D64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6226-C975-453A-98C8-4DE15E82DB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52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B065-9C05-4325-9A62-A32EC79A6D64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6226-C975-453A-98C8-4DE15E82DB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03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B065-9C05-4325-9A62-A32EC79A6D64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6226-C975-453A-98C8-4DE15E82DB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664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B065-9C05-4325-9A62-A32EC79A6D64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6226-C975-453A-98C8-4DE15E82DB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486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B065-9C05-4325-9A62-A32EC79A6D64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6226-C975-453A-98C8-4DE15E82DB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6038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B065-9C05-4325-9A62-A32EC79A6D64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6226-C975-453A-98C8-4DE15E82DB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545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B065-9C05-4325-9A62-A32EC79A6D64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6226-C975-453A-98C8-4DE15E82DB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113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B065-9C05-4325-9A62-A32EC79A6D64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6226-C975-453A-98C8-4DE15E82DB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0432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558B065-9C05-4325-9A62-A32EC79A6D64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16226-C975-453A-98C8-4DE15E82DB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37904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18C95-CE96-4A52-980E-0D3A9D37B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0822" y="856735"/>
            <a:ext cx="5886406" cy="2110946"/>
          </a:xfrm>
        </p:spPr>
        <p:txBody>
          <a:bodyPr/>
          <a:lstStyle/>
          <a:p>
            <a:pPr algn="ctr"/>
            <a:r>
              <a:rPr lang="es-CL" dirty="0"/>
              <a:t>Punteros  </a:t>
            </a:r>
            <a:r>
              <a:rPr lang="es-CL" dirty="0" err="1"/>
              <a:t>c++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4CEA3E-1809-4EBD-8ABD-0B17D6729C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Ayudante: Ricardo Vergara</a:t>
            </a:r>
          </a:p>
        </p:txBody>
      </p:sp>
    </p:spTree>
    <p:extLst>
      <p:ext uri="{BB962C8B-B14F-4D97-AF65-F5344CB8AC3E}">
        <p14:creationId xmlns:p14="http://schemas.microsoft.com/office/powerpoint/2010/main" val="672095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A5E17-9F7E-4E4A-AD52-D0580D99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Punteros en 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68DA7A-4922-481D-814F-D5BF7EC81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Cuando se pasa una parámetro a una función se hace una copia del valor recibido en la invocación, pero hay una forma de dar el valor y no una copia eso es el paso por referencia. Consiste dar el puntero de la variable y empezar a hacer las operaciones al valor que apunta</a:t>
            </a:r>
          </a:p>
        </p:txBody>
      </p:sp>
    </p:spTree>
    <p:extLst>
      <p:ext uri="{BB962C8B-B14F-4D97-AF65-F5344CB8AC3E}">
        <p14:creationId xmlns:p14="http://schemas.microsoft.com/office/powerpoint/2010/main" val="3756539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2A265-0B99-446A-9846-6E28D227E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Ejemplo 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7166C0AF-5BB8-4DC8-9790-B033C58CE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9590" y="2097724"/>
            <a:ext cx="6681916" cy="418716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D18AFE0-E7B2-4386-BCF3-2987D5099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71683">
            <a:off x="5835326" y="3073830"/>
            <a:ext cx="373998" cy="25876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EF01354-9B49-42CE-B1EA-B22A546CD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183" y="3532779"/>
            <a:ext cx="373998" cy="25876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2035908-22A8-4D56-980D-039E30336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087" y="5226601"/>
            <a:ext cx="373998" cy="25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31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F4AE9-30B0-4EB6-BD29-6C32BAE4E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Resumen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6C7E0FE-C9CF-420E-B49C-2FEBB8F3D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6324" y="1257614"/>
            <a:ext cx="4303558" cy="530914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5F97AF3-EA25-4AEE-B2D9-67700CCD2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367" y="2658144"/>
            <a:ext cx="373998" cy="25876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8CFF466-CE54-4700-B1D7-0C3C42AA7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367" y="3290020"/>
            <a:ext cx="373998" cy="25876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96C3CFE-C2E2-42F5-B689-AD1DA8D9C184}"/>
              </a:ext>
            </a:extLst>
          </p:cNvPr>
          <p:cNvSpPr txBox="1"/>
          <p:nvPr/>
        </p:nvSpPr>
        <p:spPr>
          <a:xfrm>
            <a:off x="2323998" y="254757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Forma 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853185C-49DE-48BC-AB6D-81C05D0ADA82}"/>
              </a:ext>
            </a:extLst>
          </p:cNvPr>
          <p:cNvSpPr txBox="1"/>
          <p:nvPr/>
        </p:nvSpPr>
        <p:spPr>
          <a:xfrm>
            <a:off x="2253976" y="320486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Forma 2</a:t>
            </a:r>
          </a:p>
        </p:txBody>
      </p:sp>
    </p:spTree>
    <p:extLst>
      <p:ext uri="{BB962C8B-B14F-4D97-AF65-F5344CB8AC3E}">
        <p14:creationId xmlns:p14="http://schemas.microsoft.com/office/powerpoint/2010/main" val="2740359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DA1B9-88F8-45B2-83E8-A50BACB02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¿Qué es un puntero?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5EBB9A-4765-4549-9AB8-925F3AE7D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Son variables que contiene la ubicación de otra variable en la memoria</a:t>
            </a:r>
          </a:p>
          <a:p>
            <a:r>
              <a:rPr lang="es-CL" dirty="0"/>
              <a:t>Toda variable tiene una ubicación en la memoria, ese valor es lo que es almacenado en un puntero</a:t>
            </a:r>
          </a:p>
          <a:p>
            <a:r>
              <a:rPr lang="es-CL" dirty="0"/>
              <a:t>Los puntero solo pueden guardar la ubicación de otra variable del mismo tipo, es decir un puntero </a:t>
            </a:r>
            <a:r>
              <a:rPr lang="es-CL" dirty="0" err="1"/>
              <a:t>int</a:t>
            </a:r>
            <a:r>
              <a:rPr lang="es-CL" dirty="0"/>
              <a:t> guarda la ubicación de otra variable </a:t>
            </a:r>
            <a:r>
              <a:rPr lang="es-CL" dirty="0" err="1"/>
              <a:t>int</a:t>
            </a:r>
            <a:r>
              <a:rPr lang="es-CL" dirty="0"/>
              <a:t>, un </a:t>
            </a:r>
            <a:r>
              <a:rPr lang="es-CL" dirty="0" err="1"/>
              <a:t>flooat</a:t>
            </a:r>
            <a:r>
              <a:rPr lang="es-CL" dirty="0"/>
              <a:t> guarda la otra de tipo </a:t>
            </a:r>
            <a:r>
              <a:rPr lang="es-CL" dirty="0" err="1"/>
              <a:t>float</a:t>
            </a:r>
            <a:r>
              <a:rPr lang="es-CL" dirty="0"/>
              <a:t>, </a:t>
            </a:r>
            <a:r>
              <a:rPr lang="es-CL" dirty="0" err="1"/>
              <a:t>etc</a:t>
            </a:r>
            <a:endParaRPr lang="es-CL" dirty="0"/>
          </a:p>
          <a:p>
            <a:pPr marL="0" indent="0">
              <a:buNone/>
            </a:pPr>
            <a:r>
              <a:rPr lang="es-CL" dirty="0"/>
              <a:t>Observación:</a:t>
            </a:r>
          </a:p>
          <a:p>
            <a:pPr marL="0" indent="0">
              <a:buNone/>
            </a:pPr>
            <a:r>
              <a:rPr lang="es-CL" dirty="0"/>
              <a:t>	Como el puntero es una variable esta también tiene una 	ubicación en memoria</a:t>
            </a:r>
          </a:p>
        </p:txBody>
      </p:sp>
    </p:spTree>
    <p:extLst>
      <p:ext uri="{BB962C8B-B14F-4D97-AF65-F5344CB8AC3E}">
        <p14:creationId xmlns:p14="http://schemas.microsoft.com/office/powerpoint/2010/main" val="3203524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A59E2-0D37-4FC3-BAC0-EB483014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Ejemplo simple</a:t>
            </a:r>
            <a:br>
              <a:rPr lang="es-CL" dirty="0"/>
            </a:br>
            <a:r>
              <a:rPr lang="es-CL" dirty="0"/>
              <a:t>(no real)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6F10E5-5050-4FB3-AF3D-768088C17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	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4A7CE27A-5A74-4F65-B37D-E6074474F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96548"/>
              </p:ext>
            </p:extLst>
          </p:nvPr>
        </p:nvGraphicFramePr>
        <p:xfrm>
          <a:off x="1316246" y="2853266"/>
          <a:ext cx="852067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168">
                  <a:extLst>
                    <a:ext uri="{9D8B030D-6E8A-4147-A177-3AD203B41FA5}">
                      <a16:colId xmlns:a16="http://schemas.microsoft.com/office/drawing/2014/main" val="2151254732"/>
                    </a:ext>
                  </a:extLst>
                </a:gridCol>
                <a:gridCol w="2130168">
                  <a:extLst>
                    <a:ext uri="{9D8B030D-6E8A-4147-A177-3AD203B41FA5}">
                      <a16:colId xmlns:a16="http://schemas.microsoft.com/office/drawing/2014/main" val="21006896"/>
                    </a:ext>
                  </a:extLst>
                </a:gridCol>
                <a:gridCol w="2130168">
                  <a:extLst>
                    <a:ext uri="{9D8B030D-6E8A-4147-A177-3AD203B41FA5}">
                      <a16:colId xmlns:a16="http://schemas.microsoft.com/office/drawing/2014/main" val="2326648164"/>
                    </a:ext>
                  </a:extLst>
                </a:gridCol>
                <a:gridCol w="2130168">
                  <a:extLst>
                    <a:ext uri="{9D8B030D-6E8A-4147-A177-3AD203B41FA5}">
                      <a16:colId xmlns:a16="http://schemas.microsoft.com/office/drawing/2014/main" val="922372545"/>
                    </a:ext>
                  </a:extLst>
                </a:gridCol>
              </a:tblGrid>
              <a:tr h="328112">
                <a:tc>
                  <a:txBody>
                    <a:bodyPr/>
                    <a:lstStyle/>
                    <a:p>
                      <a:r>
                        <a:rPr lang="es-CL" dirty="0"/>
                        <a:t>Tipo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Nombre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Contenido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Ubicación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645529"/>
                  </a:ext>
                </a:extLst>
              </a:tr>
              <a:tr h="328112">
                <a:tc>
                  <a:txBody>
                    <a:bodyPr/>
                    <a:lstStyle/>
                    <a:p>
                      <a:r>
                        <a:rPr lang="es-CL" dirty="0" err="1"/>
                        <a:t>int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A34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676776"/>
                  </a:ext>
                </a:extLst>
              </a:tr>
              <a:tr h="328112">
                <a:tc>
                  <a:txBody>
                    <a:bodyPr/>
                    <a:lstStyle/>
                    <a:p>
                      <a:r>
                        <a:rPr lang="es-CL" dirty="0" err="1"/>
                        <a:t>int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/>
                        <a:t>Ubicación_x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A34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B76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766291"/>
                  </a:ext>
                </a:extLst>
              </a:tr>
              <a:tr h="328112">
                <a:tc>
                  <a:txBody>
                    <a:bodyPr/>
                    <a:lstStyle/>
                    <a:p>
                      <a:r>
                        <a:rPr lang="es-CL" dirty="0" err="1"/>
                        <a:t>Char</a:t>
                      </a:r>
                      <a:r>
                        <a:rPr lang="es-CL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letra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N54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793501"/>
                  </a:ext>
                </a:extLst>
              </a:tr>
              <a:tr h="328112">
                <a:tc>
                  <a:txBody>
                    <a:bodyPr/>
                    <a:lstStyle/>
                    <a:p>
                      <a:r>
                        <a:rPr lang="es-CL" dirty="0" err="1"/>
                        <a:t>Char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/>
                        <a:t>Ubicación_letra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N54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F79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690422"/>
                  </a:ext>
                </a:extLst>
              </a:tr>
              <a:tr h="328112">
                <a:tc>
                  <a:txBody>
                    <a:bodyPr/>
                    <a:lstStyle/>
                    <a:p>
                      <a:r>
                        <a:rPr lang="es-CL" dirty="0" err="1"/>
                        <a:t>float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15,4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D02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333012"/>
                  </a:ext>
                </a:extLst>
              </a:tr>
              <a:tr h="328112">
                <a:tc>
                  <a:txBody>
                    <a:bodyPr/>
                    <a:lstStyle/>
                    <a:p>
                      <a:r>
                        <a:rPr lang="es-CL" dirty="0" err="1"/>
                        <a:t>float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/>
                        <a:t>Ubicación_y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D02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G45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3552"/>
                  </a:ext>
                </a:extLst>
              </a:tr>
              <a:tr h="328112">
                <a:tc>
                  <a:txBody>
                    <a:bodyPr/>
                    <a:lstStyle/>
                    <a:p>
                      <a:r>
                        <a:rPr lang="es-CL" dirty="0" err="1"/>
                        <a:t>float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/>
                        <a:t>U_dos_y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G45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T24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244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48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5973C-ED4F-422E-8149-F562DCDD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Declaración de puntero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841B17-31C6-4011-B83A-09E4B9D9F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							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					</a:t>
            </a:r>
            <a:r>
              <a:rPr lang="es-CL" dirty="0" err="1">
                <a:solidFill>
                  <a:srgbClr val="92D050"/>
                </a:solidFill>
              </a:rPr>
              <a:t>Tipo_variable</a:t>
            </a:r>
            <a:r>
              <a:rPr lang="es-CL" dirty="0">
                <a:solidFill>
                  <a:srgbClr val="92D050"/>
                </a:solidFill>
              </a:rPr>
              <a:t> </a:t>
            </a:r>
            <a:r>
              <a:rPr lang="es-CL" dirty="0">
                <a:solidFill>
                  <a:srgbClr val="FF0000"/>
                </a:solidFill>
              </a:rPr>
              <a:t>*</a:t>
            </a:r>
            <a:r>
              <a:rPr lang="es-CL" dirty="0" err="1">
                <a:solidFill>
                  <a:srgbClr val="FFC000"/>
                </a:solidFill>
              </a:rPr>
              <a:t>nombre_puntero</a:t>
            </a:r>
            <a:endParaRPr lang="es-CL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s-CL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s-CL" dirty="0"/>
              <a:t>Observación:</a:t>
            </a:r>
          </a:p>
          <a:p>
            <a:pPr marL="0" indent="0">
              <a:buNone/>
            </a:pPr>
            <a:r>
              <a:rPr lang="es-CL" dirty="0"/>
              <a:t>	La única diferencia de otras declaración de variables es que debe </a:t>
            </a:r>
          </a:p>
          <a:p>
            <a:pPr marL="0" indent="0">
              <a:buNone/>
            </a:pPr>
            <a:r>
              <a:rPr lang="es-CL" dirty="0"/>
              <a:t>	incluir un “</a:t>
            </a:r>
            <a:r>
              <a:rPr lang="es-CL" dirty="0">
                <a:solidFill>
                  <a:srgbClr val="FF0000"/>
                </a:solidFill>
              </a:rPr>
              <a:t>*</a:t>
            </a:r>
            <a:r>
              <a:rPr lang="es-CL" dirty="0"/>
              <a:t>”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1015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B51D9-C8C8-477E-A49F-68D19309D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Asignación de un puntero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6AEB32-CDA1-4D26-A339-89700DCBE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				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					</a:t>
            </a:r>
            <a:r>
              <a:rPr lang="es-CL" dirty="0" err="1">
                <a:solidFill>
                  <a:srgbClr val="00B050"/>
                </a:solidFill>
              </a:rPr>
              <a:t>Nombre_puntero</a:t>
            </a:r>
            <a:r>
              <a:rPr lang="es-CL" dirty="0">
                <a:solidFill>
                  <a:srgbClr val="00B050"/>
                </a:solidFill>
              </a:rPr>
              <a:t> </a:t>
            </a:r>
            <a:r>
              <a:rPr lang="es-CL" dirty="0"/>
              <a:t>= </a:t>
            </a:r>
            <a:r>
              <a:rPr lang="es-CL" dirty="0">
                <a:solidFill>
                  <a:srgbClr val="FF0000"/>
                </a:solidFill>
              </a:rPr>
              <a:t>&amp;</a:t>
            </a:r>
            <a:r>
              <a:rPr lang="es-CL" dirty="0" err="1">
                <a:solidFill>
                  <a:srgbClr val="FFC000"/>
                </a:solidFill>
              </a:rPr>
              <a:t>nombre_variable</a:t>
            </a:r>
            <a:endParaRPr lang="es-CL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s-CL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s-CL" dirty="0"/>
              <a:t>Observación:</a:t>
            </a:r>
          </a:p>
          <a:p>
            <a:pPr marL="0" indent="0">
              <a:buNone/>
            </a:pPr>
            <a:r>
              <a:rPr lang="es-CL" dirty="0">
                <a:solidFill>
                  <a:srgbClr val="FFC000"/>
                </a:solidFill>
              </a:rPr>
              <a:t>	</a:t>
            </a:r>
            <a:r>
              <a:rPr lang="es-CL" dirty="0"/>
              <a:t>Para poder obtener la ubicación de una variable se usa el </a:t>
            </a:r>
            <a:r>
              <a:rPr lang="es-CL" dirty="0">
                <a:solidFill>
                  <a:srgbClr val="FF0000"/>
                </a:solidFill>
              </a:rPr>
              <a:t>“&amp;”</a:t>
            </a:r>
          </a:p>
        </p:txBody>
      </p:sp>
    </p:spTree>
    <p:extLst>
      <p:ext uri="{BB962C8B-B14F-4D97-AF65-F5344CB8AC3E}">
        <p14:creationId xmlns:p14="http://schemas.microsoft.com/office/powerpoint/2010/main" val="15292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DBB08A-0BAA-4E6C-AAFA-844CB21E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Declaración y asignación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B3676C-8B29-45D3-A5B7-AFD590DD2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		</a:t>
            </a:r>
            <a:r>
              <a:rPr lang="es-CL" dirty="0" err="1">
                <a:solidFill>
                  <a:srgbClr val="002060"/>
                </a:solidFill>
              </a:rPr>
              <a:t>Tipo_variable</a:t>
            </a:r>
            <a:r>
              <a:rPr lang="es-CL" dirty="0">
                <a:solidFill>
                  <a:srgbClr val="002060"/>
                </a:solidFill>
              </a:rPr>
              <a:t> </a:t>
            </a:r>
            <a:r>
              <a:rPr lang="es-CL" dirty="0">
                <a:solidFill>
                  <a:srgbClr val="FF0000"/>
                </a:solidFill>
              </a:rPr>
              <a:t>*</a:t>
            </a:r>
            <a:r>
              <a:rPr lang="es-CL" dirty="0" err="1">
                <a:solidFill>
                  <a:srgbClr val="FFFF00"/>
                </a:solidFill>
              </a:rPr>
              <a:t>nombre_puntero</a:t>
            </a:r>
            <a:r>
              <a:rPr lang="es-CL" dirty="0">
                <a:solidFill>
                  <a:srgbClr val="FFFF00"/>
                </a:solidFill>
              </a:rPr>
              <a:t> </a:t>
            </a:r>
            <a:r>
              <a:rPr lang="es-CL" dirty="0"/>
              <a:t>= </a:t>
            </a:r>
            <a:r>
              <a:rPr lang="es-CL" dirty="0">
                <a:solidFill>
                  <a:srgbClr val="7030A0"/>
                </a:solidFill>
              </a:rPr>
              <a:t>&amp;</a:t>
            </a:r>
            <a:r>
              <a:rPr lang="es-CL" dirty="0" err="1">
                <a:solidFill>
                  <a:srgbClr val="00B0F0"/>
                </a:solidFill>
              </a:rPr>
              <a:t>nombre_variable</a:t>
            </a:r>
            <a:endParaRPr lang="es-CL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s-CL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s-CL" dirty="0">
              <a:solidFill>
                <a:srgbClr val="00B0F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0B59D7C-2719-4F17-A125-1350120E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723" y="3740991"/>
            <a:ext cx="6342942" cy="250740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06B19F0-8FC6-4131-B02C-5D279000D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109" y="5270021"/>
            <a:ext cx="373998" cy="25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E19A8-0732-406B-BA71-59343EEB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Punteros a clases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540E47A-85E0-4BB3-BE2F-45E60BD3A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990" y="1506470"/>
            <a:ext cx="4440695" cy="516206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FF273CE-034D-4279-BBC2-2BD4095D5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887" y="5953761"/>
            <a:ext cx="373998" cy="25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19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F9F20-D213-43C8-8241-B7E7B5634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Operaciones puntero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B75FB1-50E6-4715-81CB-3F6275E07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Existen dos tipos de operaciones, las que se pueden realizar a la ubicación y al contenido de donde apuntamos</a:t>
            </a:r>
          </a:p>
          <a:p>
            <a:pPr marL="0" indent="0">
              <a:buNone/>
            </a:pPr>
            <a:r>
              <a:rPr lang="es-CL" dirty="0"/>
              <a:t>	</a:t>
            </a:r>
          </a:p>
          <a:p>
            <a:pPr marL="0" indent="0">
              <a:buNone/>
            </a:pPr>
            <a:endParaRPr lang="es-C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977E5C5-D75C-465A-85D9-F9FA04B790F2}"/>
              </a:ext>
            </a:extLst>
          </p:cNvPr>
          <p:cNvSpPr txBox="1"/>
          <p:nvPr/>
        </p:nvSpPr>
        <p:spPr>
          <a:xfrm>
            <a:off x="1775254" y="3141357"/>
            <a:ext cx="29203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Sobre la ubicación</a:t>
            </a:r>
          </a:p>
          <a:p>
            <a:pPr algn="ctr"/>
            <a:endParaRPr lang="es-CL" dirty="0"/>
          </a:p>
          <a:p>
            <a:r>
              <a:rPr lang="es-CL" dirty="0"/>
              <a:t>Consiste en aumentar o disminuir la ubicación guardad en el puntero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13BEED8-7141-4918-A815-1ABA762B4B31}"/>
              </a:ext>
            </a:extLst>
          </p:cNvPr>
          <p:cNvSpPr txBox="1"/>
          <p:nvPr/>
        </p:nvSpPr>
        <p:spPr>
          <a:xfrm>
            <a:off x="7051589" y="3238155"/>
            <a:ext cx="29982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Sobre el valor</a:t>
            </a:r>
          </a:p>
          <a:p>
            <a:endParaRPr lang="es-CL" dirty="0"/>
          </a:p>
          <a:p>
            <a:r>
              <a:rPr lang="es-CL" dirty="0"/>
              <a:t>Consiste en realizar las operaciones típicas sobre los valores a los que apuntamos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93446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3A5ED-EA1B-44CA-93E9-2EEBDDFB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Ejemplo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A21E899-1237-4BE2-858C-194E5A6DB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433" y="2329379"/>
            <a:ext cx="5793299" cy="339534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AECB36C-3060-47CC-B418-52DAA60F73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141" y="4027049"/>
            <a:ext cx="373998" cy="25876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CDB5E47-74D8-4D5C-B414-AF11AA49B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141" y="4503180"/>
            <a:ext cx="373998" cy="25876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DC98C5A-4B8F-4391-9F52-F790148DF6D1}"/>
              </a:ext>
            </a:extLst>
          </p:cNvPr>
          <p:cNvSpPr txBox="1"/>
          <p:nvPr/>
        </p:nvSpPr>
        <p:spPr>
          <a:xfrm>
            <a:off x="1115753" y="3986780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Cambio valor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6A93BBF-5F12-4F3A-90A8-299F0AF79074}"/>
              </a:ext>
            </a:extLst>
          </p:cNvPr>
          <p:cNvSpPr txBox="1"/>
          <p:nvPr/>
        </p:nvSpPr>
        <p:spPr>
          <a:xfrm>
            <a:off x="1026696" y="446291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Cambio posición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4FBB341-1FEF-4A6F-A009-54A4C2FD2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69431">
            <a:off x="6413156" y="4149720"/>
            <a:ext cx="373998" cy="258767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BD459406-C513-4095-BE57-3EE7F6CF7DD8}"/>
              </a:ext>
            </a:extLst>
          </p:cNvPr>
          <p:cNvSpPr txBox="1"/>
          <p:nvPr/>
        </p:nvSpPr>
        <p:spPr>
          <a:xfrm>
            <a:off x="6874561" y="4071538"/>
            <a:ext cx="445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Para acceder al valor debemos usar *</a:t>
            </a:r>
          </a:p>
        </p:txBody>
      </p:sp>
    </p:spTree>
    <p:extLst>
      <p:ext uri="{BB962C8B-B14F-4D97-AF65-F5344CB8AC3E}">
        <p14:creationId xmlns:p14="http://schemas.microsoft.com/office/powerpoint/2010/main" val="2427878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493</TotalTime>
  <Words>375</Words>
  <Application>Microsoft Office PowerPoint</Application>
  <PresentationFormat>Panorámica</PresentationFormat>
  <Paragraphs>81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Punteros  c++</vt:lpstr>
      <vt:lpstr>¿Qué es un puntero?</vt:lpstr>
      <vt:lpstr>Ejemplo simple (no real)</vt:lpstr>
      <vt:lpstr>Declaración de puntero</vt:lpstr>
      <vt:lpstr>Asignación de un puntero</vt:lpstr>
      <vt:lpstr>Declaración y asignación</vt:lpstr>
      <vt:lpstr>Punteros a clases</vt:lpstr>
      <vt:lpstr>Operaciones puntero</vt:lpstr>
      <vt:lpstr>Ejemplo</vt:lpstr>
      <vt:lpstr>Punteros en funciones</vt:lpstr>
      <vt:lpstr>Ejemplo </vt:lpstr>
      <vt:lpstr>Resumen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Punteros  c++</dc:title>
  <dc:creator>ricardo vergara</dc:creator>
  <cp:lastModifiedBy>ricardo vergara</cp:lastModifiedBy>
  <cp:revision>17</cp:revision>
  <dcterms:created xsi:type="dcterms:W3CDTF">2020-11-12T20:29:16Z</dcterms:created>
  <dcterms:modified xsi:type="dcterms:W3CDTF">2020-11-13T18:52:15Z</dcterms:modified>
</cp:coreProperties>
</file>