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1F39-0874-4D18-A60F-1DE29F0C8B43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2338-0ECE-4EAF-AC11-1F641D4ABA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179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1F39-0874-4D18-A60F-1DE29F0C8B43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2338-0ECE-4EAF-AC11-1F641D4ABA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5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1F39-0874-4D18-A60F-1DE29F0C8B43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2338-0ECE-4EAF-AC11-1F641D4ABA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86214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1F39-0874-4D18-A60F-1DE29F0C8B43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2338-0ECE-4EAF-AC11-1F641D4ABA65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9904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1F39-0874-4D18-A60F-1DE29F0C8B43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2338-0ECE-4EAF-AC11-1F641D4ABA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67034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1F39-0874-4D18-A60F-1DE29F0C8B43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2338-0ECE-4EAF-AC11-1F641D4ABA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6331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1F39-0874-4D18-A60F-1DE29F0C8B43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2338-0ECE-4EAF-AC11-1F641D4ABA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9059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1F39-0874-4D18-A60F-1DE29F0C8B43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2338-0ECE-4EAF-AC11-1F641D4ABA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1181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1F39-0874-4D18-A60F-1DE29F0C8B43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2338-0ECE-4EAF-AC11-1F641D4ABA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401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1F39-0874-4D18-A60F-1DE29F0C8B43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2338-0ECE-4EAF-AC11-1F641D4ABA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311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1F39-0874-4D18-A60F-1DE29F0C8B43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2338-0ECE-4EAF-AC11-1F641D4ABA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969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1F39-0874-4D18-A60F-1DE29F0C8B43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2338-0ECE-4EAF-AC11-1F641D4ABA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023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1F39-0874-4D18-A60F-1DE29F0C8B43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2338-0ECE-4EAF-AC11-1F641D4ABA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991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1F39-0874-4D18-A60F-1DE29F0C8B43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2338-0ECE-4EAF-AC11-1F641D4ABA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445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1F39-0874-4D18-A60F-1DE29F0C8B43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2338-0ECE-4EAF-AC11-1F641D4ABA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973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1F39-0874-4D18-A60F-1DE29F0C8B43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2338-0ECE-4EAF-AC11-1F641D4ABA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858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1F39-0874-4D18-A60F-1DE29F0C8B43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2338-0ECE-4EAF-AC11-1F641D4ABA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573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CDB1F39-0874-4D18-A60F-1DE29F0C8B43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72338-0ECE-4EAF-AC11-1F641D4ABA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429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66EE8-017A-46B9-995B-A18C869E8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4468" y="644611"/>
            <a:ext cx="8825658" cy="1348381"/>
          </a:xfrm>
        </p:spPr>
        <p:txBody>
          <a:bodyPr/>
          <a:lstStyle/>
          <a:p>
            <a:pPr algn="ctr"/>
            <a:r>
              <a:rPr lang="es-CL" dirty="0" err="1"/>
              <a:t>String</a:t>
            </a:r>
            <a:r>
              <a:rPr lang="es-CL" dirty="0"/>
              <a:t> </a:t>
            </a:r>
            <a:r>
              <a:rPr lang="es-CL" dirty="0" err="1"/>
              <a:t>c++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FAC879-127C-4825-9EF1-5FEEEF9482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Ayudante: Ricardo Vergara</a:t>
            </a:r>
          </a:p>
        </p:txBody>
      </p:sp>
    </p:spTree>
    <p:extLst>
      <p:ext uri="{BB962C8B-B14F-4D97-AF65-F5344CB8AC3E}">
        <p14:creationId xmlns:p14="http://schemas.microsoft.com/office/powerpoint/2010/main" val="151214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53B68-EF99-4498-88EE-35051791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 err="1"/>
              <a:t>Length</a:t>
            </a:r>
            <a:r>
              <a:rPr lang="es-CL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B79B06-B5FC-42BC-926B-1394A1A9D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Permite obtener el tamaño de un </a:t>
            </a:r>
            <a:r>
              <a:rPr lang="es-CL" dirty="0" err="1"/>
              <a:t>string</a:t>
            </a:r>
            <a:endParaRPr lang="es-CL" dirty="0"/>
          </a:p>
          <a:p>
            <a:pPr marL="0" indent="0">
              <a:buNone/>
            </a:pPr>
            <a:r>
              <a:rPr lang="es-CL" dirty="0"/>
              <a:t>					</a:t>
            </a:r>
            <a:r>
              <a:rPr lang="es-CL" dirty="0" err="1">
                <a:solidFill>
                  <a:srgbClr val="00B050"/>
                </a:solidFill>
              </a:rPr>
              <a:t>Nombre_variable</a:t>
            </a:r>
            <a:r>
              <a:rPr lang="es-CL" dirty="0">
                <a:solidFill>
                  <a:srgbClr val="FF0000"/>
                </a:solidFill>
              </a:rPr>
              <a:t>.</a:t>
            </a:r>
            <a:r>
              <a:rPr lang="es-CL" dirty="0"/>
              <a:t> </a:t>
            </a:r>
            <a:r>
              <a:rPr lang="es-CL" dirty="0" err="1">
                <a:solidFill>
                  <a:srgbClr val="FFC000"/>
                </a:solidFill>
              </a:rPr>
              <a:t>length</a:t>
            </a:r>
            <a:r>
              <a:rPr lang="es-CL" dirty="0">
                <a:solidFill>
                  <a:srgbClr val="FFC000"/>
                </a:solidFill>
              </a:rPr>
              <a:t>()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E0BE34-6A40-4AB5-A062-FF2BFC875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971" y="3512279"/>
            <a:ext cx="59912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8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BB4F1-0F78-4D46-B54D-91683D53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 err="1"/>
              <a:t>Size</a:t>
            </a:r>
            <a:r>
              <a:rPr lang="es-CL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41489E-253F-40A5-BAB5-6822106A8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Permite obtener el tamaño de varias cosas, pero puede usarse también en los </a:t>
            </a:r>
            <a:r>
              <a:rPr lang="es-CL" dirty="0" err="1"/>
              <a:t>string</a:t>
            </a:r>
            <a:endParaRPr lang="es-CL" dirty="0"/>
          </a:p>
          <a:p>
            <a:pPr marL="0" indent="0">
              <a:buNone/>
            </a:pPr>
            <a:r>
              <a:rPr lang="es-CL" dirty="0"/>
              <a:t>					</a:t>
            </a:r>
            <a:r>
              <a:rPr lang="es-CL" dirty="0">
                <a:solidFill>
                  <a:srgbClr val="00B050"/>
                </a:solidFill>
              </a:rPr>
              <a:t> </a:t>
            </a:r>
            <a:r>
              <a:rPr lang="es-CL" dirty="0" err="1">
                <a:solidFill>
                  <a:srgbClr val="00B050"/>
                </a:solidFill>
              </a:rPr>
              <a:t>Nombre_variable</a:t>
            </a:r>
            <a:r>
              <a:rPr lang="es-CL" dirty="0">
                <a:solidFill>
                  <a:srgbClr val="FF0000"/>
                </a:solidFill>
              </a:rPr>
              <a:t>.</a:t>
            </a:r>
            <a:r>
              <a:rPr lang="es-CL" dirty="0"/>
              <a:t> </a:t>
            </a:r>
            <a:r>
              <a:rPr lang="es-CL" dirty="0" err="1">
                <a:solidFill>
                  <a:srgbClr val="FFC000"/>
                </a:solidFill>
              </a:rPr>
              <a:t>size</a:t>
            </a:r>
            <a:r>
              <a:rPr lang="es-CL" dirty="0">
                <a:solidFill>
                  <a:srgbClr val="FFC000"/>
                </a:solidFill>
              </a:rPr>
              <a:t>()</a:t>
            </a: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C08EE18-8CD9-4E41-8728-23D1BC946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417" y="3602895"/>
            <a:ext cx="6264067" cy="264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7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3589F-9769-4371-AF42-2E7598B5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Comparar </a:t>
            </a:r>
            <a:r>
              <a:rPr lang="es-CL" dirty="0" err="1"/>
              <a:t>strings</a:t>
            </a:r>
            <a:endParaRPr lang="es-CL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B8BC59BF-2892-4C49-8FE3-DDF7964BF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689" y="2548944"/>
            <a:ext cx="4924583" cy="296665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DD3A49F-51C3-4559-AA1B-FC1337A90104}"/>
              </a:ext>
            </a:extLst>
          </p:cNvPr>
          <p:cNvSpPr txBox="1"/>
          <p:nvPr/>
        </p:nvSpPr>
        <p:spPr>
          <a:xfrm>
            <a:off x="2382930" y="1722424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/>
              <a:t>Forma 1</a:t>
            </a:r>
          </a:p>
          <a:p>
            <a:pPr algn="ctr"/>
            <a:r>
              <a:rPr lang="es-CL" dirty="0" err="1"/>
              <a:t>Char</a:t>
            </a:r>
            <a:r>
              <a:rPr lang="es-CL" dirty="0"/>
              <a:t> </a:t>
            </a:r>
            <a:r>
              <a:rPr lang="es-CL" dirty="0" err="1"/>
              <a:t>clasico</a:t>
            </a:r>
            <a:endParaRPr lang="es-C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2B6B4D2-E70A-43EC-8414-A5F69CAAB201}"/>
              </a:ext>
            </a:extLst>
          </p:cNvPr>
          <p:cNvSpPr txBox="1"/>
          <p:nvPr/>
        </p:nvSpPr>
        <p:spPr>
          <a:xfrm>
            <a:off x="8143179" y="1723140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/>
              <a:t>Forma 2</a:t>
            </a:r>
          </a:p>
          <a:p>
            <a:pPr algn="ctr"/>
            <a:r>
              <a:rPr lang="es-CL" dirty="0" err="1"/>
              <a:t>string</a:t>
            </a:r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0D787C9-3FDF-43E8-A4D8-01CD7C4B8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982" y="2548944"/>
            <a:ext cx="4796742" cy="297628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2A416E4-E8D6-4E4B-8F2B-4D70C48616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77" y="3589502"/>
            <a:ext cx="373998" cy="25876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4C0624D-45D3-40FC-897F-1C842A29A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7970">
            <a:off x="1861751" y="3460118"/>
            <a:ext cx="373998" cy="25876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907DDFD-D6B5-4C9A-B24D-48C333389B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08006">
            <a:off x="3851467" y="4273241"/>
            <a:ext cx="373998" cy="25876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4F38DBE-E662-4481-8D5E-5E62BFFE8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52" y="3589501"/>
            <a:ext cx="373998" cy="25876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78C16914-08C1-468A-A75E-5888C25A1A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40246">
            <a:off x="9498228" y="4250053"/>
            <a:ext cx="373998" cy="258767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F48859F1-5385-48E3-9DA2-49B098A2EC7D}"/>
              </a:ext>
            </a:extLst>
          </p:cNvPr>
          <p:cNvSpPr txBox="1"/>
          <p:nvPr/>
        </p:nvSpPr>
        <p:spPr>
          <a:xfrm>
            <a:off x="4031156" y="5642453"/>
            <a:ext cx="4112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Independiente del la forma usada:</a:t>
            </a:r>
          </a:p>
          <a:p>
            <a:r>
              <a:rPr lang="es-CL" dirty="0"/>
              <a:t>	0 significa que son iguales</a:t>
            </a:r>
          </a:p>
          <a:p>
            <a:r>
              <a:rPr lang="es-CL" dirty="0"/>
              <a:t>	1 significa que son distintos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96C3A0D-E383-44D7-8F2A-5987E7D21BCA}"/>
              </a:ext>
            </a:extLst>
          </p:cNvPr>
          <p:cNvSpPr txBox="1"/>
          <p:nvPr/>
        </p:nvSpPr>
        <p:spPr>
          <a:xfrm>
            <a:off x="136484" y="3594352"/>
            <a:ext cx="7857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50" dirty="0"/>
              <a:t>Tipo </a:t>
            </a:r>
            <a:r>
              <a:rPr lang="es-CL" sz="1050" dirty="0" err="1"/>
              <a:t>char</a:t>
            </a:r>
            <a:endParaRPr lang="es-CL" sz="105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2F33C63-20AD-44E5-A532-5EBFADCF9725}"/>
              </a:ext>
            </a:extLst>
          </p:cNvPr>
          <p:cNvSpPr txBox="1"/>
          <p:nvPr/>
        </p:nvSpPr>
        <p:spPr>
          <a:xfrm>
            <a:off x="5626955" y="3551078"/>
            <a:ext cx="8242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50" dirty="0"/>
              <a:t>Tipo </a:t>
            </a:r>
            <a:r>
              <a:rPr lang="es-CL" sz="1050" dirty="0" err="1"/>
              <a:t>string</a:t>
            </a:r>
            <a:endParaRPr lang="es-CL" sz="105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4D4460A-7A6E-4B2A-86E7-509A129F7BCF}"/>
              </a:ext>
            </a:extLst>
          </p:cNvPr>
          <p:cNvSpPr txBox="1"/>
          <p:nvPr/>
        </p:nvSpPr>
        <p:spPr>
          <a:xfrm>
            <a:off x="2147907" y="3235410"/>
            <a:ext cx="15456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50" dirty="0">
                <a:solidFill>
                  <a:srgbClr val="FF0000"/>
                </a:solidFill>
              </a:rPr>
              <a:t>No olvidar corchetes</a:t>
            </a:r>
          </a:p>
        </p:txBody>
      </p:sp>
    </p:spTree>
    <p:extLst>
      <p:ext uri="{BB962C8B-B14F-4D97-AF65-F5344CB8AC3E}">
        <p14:creationId xmlns:p14="http://schemas.microsoft.com/office/powerpoint/2010/main" val="3377460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</TotalTime>
  <Words>90</Words>
  <Application>Microsoft Office PowerPoint</Application>
  <PresentationFormat>Panorámica</PresentationFormat>
  <Paragraphs>19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String c++</vt:lpstr>
      <vt:lpstr>Length()</vt:lpstr>
      <vt:lpstr>Size()</vt:lpstr>
      <vt:lpstr>Comparar strings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c++</dc:title>
  <dc:creator>ricardo vergara</dc:creator>
  <cp:lastModifiedBy>ricardo vergara</cp:lastModifiedBy>
  <cp:revision>3</cp:revision>
  <dcterms:created xsi:type="dcterms:W3CDTF">2020-11-13T04:36:36Z</dcterms:created>
  <dcterms:modified xsi:type="dcterms:W3CDTF">2020-11-13T05:13:24Z</dcterms:modified>
</cp:coreProperties>
</file>