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7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C57D-8E0C-4EE4-AC39-BD786E8C7DD5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B234-F4BD-4861-8BD2-6725B2F95D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821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C57D-8E0C-4EE4-AC39-BD786E8C7DD5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B234-F4BD-4861-8BD2-6725B2F95D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922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C57D-8E0C-4EE4-AC39-BD786E8C7DD5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B234-F4BD-4861-8BD2-6725B2F95D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2462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C57D-8E0C-4EE4-AC39-BD786E8C7DD5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B234-F4BD-4861-8BD2-6725B2F95D41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7535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C57D-8E0C-4EE4-AC39-BD786E8C7DD5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B234-F4BD-4861-8BD2-6725B2F95D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9156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C57D-8E0C-4EE4-AC39-BD786E8C7DD5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B234-F4BD-4861-8BD2-6725B2F95D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9535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C57D-8E0C-4EE4-AC39-BD786E8C7DD5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B234-F4BD-4861-8BD2-6725B2F95D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5017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C57D-8E0C-4EE4-AC39-BD786E8C7DD5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B234-F4BD-4861-8BD2-6725B2F95D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5382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C57D-8E0C-4EE4-AC39-BD786E8C7DD5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B234-F4BD-4861-8BD2-6725B2F95D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308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C57D-8E0C-4EE4-AC39-BD786E8C7DD5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B234-F4BD-4861-8BD2-6725B2F95D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327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C57D-8E0C-4EE4-AC39-BD786E8C7DD5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B234-F4BD-4861-8BD2-6725B2F95D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993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C57D-8E0C-4EE4-AC39-BD786E8C7DD5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B234-F4BD-4861-8BD2-6725B2F95D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849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C57D-8E0C-4EE4-AC39-BD786E8C7DD5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B234-F4BD-4861-8BD2-6725B2F95D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830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C57D-8E0C-4EE4-AC39-BD786E8C7DD5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B234-F4BD-4861-8BD2-6725B2F95D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588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C57D-8E0C-4EE4-AC39-BD786E8C7DD5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B234-F4BD-4861-8BD2-6725B2F95D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611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C57D-8E0C-4EE4-AC39-BD786E8C7DD5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B234-F4BD-4861-8BD2-6725B2F95D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775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C57D-8E0C-4EE4-AC39-BD786E8C7DD5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B234-F4BD-4861-8BD2-6725B2F95D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756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764C57D-8E0C-4EE4-AC39-BD786E8C7DD5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7B234-F4BD-4861-8BD2-6725B2F95D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2343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538F2-6317-474A-AED8-F45F89C4F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05763"/>
            <a:ext cx="8825658" cy="1226873"/>
          </a:xfrm>
        </p:spPr>
        <p:txBody>
          <a:bodyPr/>
          <a:lstStyle/>
          <a:p>
            <a:pPr algn="ctr"/>
            <a:r>
              <a:rPr lang="es-CL" dirty="0"/>
              <a:t>Vectores </a:t>
            </a:r>
            <a:r>
              <a:rPr lang="es-CL" dirty="0" err="1"/>
              <a:t>c++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F41E5D-37DE-4468-B319-1A9CD19E53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Ayudante: Ricardo Vergara</a:t>
            </a:r>
          </a:p>
        </p:txBody>
      </p:sp>
    </p:spTree>
    <p:extLst>
      <p:ext uri="{BB962C8B-B14F-4D97-AF65-F5344CB8AC3E}">
        <p14:creationId xmlns:p14="http://schemas.microsoft.com/office/powerpoint/2010/main" val="1379523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1FF29-C2BA-4D17-81C7-23712A051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Retorno vectores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F3E9A0-824B-4D1E-B3C9-90A764B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CL" dirty="0">
                <a:solidFill>
                  <a:srgbClr val="00B050"/>
                </a:solidFill>
              </a:rPr>
              <a:t>Vector</a:t>
            </a:r>
            <a:r>
              <a:rPr lang="es-CL" dirty="0"/>
              <a:t> &lt;</a:t>
            </a:r>
            <a:r>
              <a:rPr lang="es-CL" dirty="0" err="1">
                <a:solidFill>
                  <a:srgbClr val="002060"/>
                </a:solidFill>
              </a:rPr>
              <a:t>tipo_variable</a:t>
            </a:r>
            <a:r>
              <a:rPr lang="es-CL" dirty="0"/>
              <a:t>&gt; </a:t>
            </a:r>
            <a:r>
              <a:rPr lang="es-CL" dirty="0" err="1">
                <a:solidFill>
                  <a:srgbClr val="FFFF00"/>
                </a:solidFill>
              </a:rPr>
              <a:t>nombre_función</a:t>
            </a:r>
            <a:r>
              <a:rPr lang="es-CL" dirty="0"/>
              <a:t>(</a:t>
            </a:r>
            <a:r>
              <a:rPr lang="es-CL" dirty="0">
                <a:solidFill>
                  <a:srgbClr val="7030A0"/>
                </a:solidFill>
              </a:rPr>
              <a:t>P1,P2,…,</a:t>
            </a:r>
            <a:r>
              <a:rPr lang="es-CL" dirty="0" err="1">
                <a:solidFill>
                  <a:srgbClr val="7030A0"/>
                </a:solidFill>
              </a:rPr>
              <a:t>Pn</a:t>
            </a:r>
            <a:r>
              <a:rPr lang="es-CL" dirty="0"/>
              <a:t>)</a:t>
            </a:r>
          </a:p>
          <a:p>
            <a:pPr marL="0" indent="0" algn="ctr">
              <a:buNone/>
            </a:pP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B1D268-9DDB-469F-AF7A-9DCBA66F7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664" y="2596190"/>
            <a:ext cx="5362575" cy="385187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E0E1C48-9D77-4A5E-AFAF-74A31AFAC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58" y="4322670"/>
            <a:ext cx="373998" cy="25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04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0D3BF-D199-4F41-96EF-C8C8532B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Vectores por referencia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777197-DD83-419C-82BF-14A97C0E1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CL" dirty="0"/>
              <a:t>La diferencia es usar &amp; en el parámetro de la función</a:t>
            </a:r>
          </a:p>
          <a:p>
            <a:pPr marL="0" indent="0" algn="ctr">
              <a:buNone/>
            </a:pP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C98EB2B-B835-4ABB-ACB3-1B8B513E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248" y="2769874"/>
            <a:ext cx="5727014" cy="36781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CCAB54B-5306-4476-B9FA-DC65BE197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69462">
            <a:off x="6145427" y="4273815"/>
            <a:ext cx="373998" cy="25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3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A2348-D3F6-4EEC-8984-2FF93D99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¿Que son los Vectores?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4961B1-77C3-4D20-9692-7856501FA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Es la forma en </a:t>
            </a:r>
            <a:r>
              <a:rPr lang="es-CL" dirty="0" err="1"/>
              <a:t>c++</a:t>
            </a:r>
            <a:r>
              <a:rPr lang="es-CL" dirty="0"/>
              <a:t> de usar arreglos dinámicos</a:t>
            </a:r>
          </a:p>
          <a:p>
            <a:r>
              <a:rPr lang="es-CL" dirty="0"/>
              <a:t>Los vectores son clases por lo cual tiene varios métodos</a:t>
            </a:r>
          </a:p>
        </p:txBody>
      </p:sp>
    </p:spTree>
    <p:extLst>
      <p:ext uri="{BB962C8B-B14F-4D97-AF65-F5344CB8AC3E}">
        <p14:creationId xmlns:p14="http://schemas.microsoft.com/office/powerpoint/2010/main" val="141488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CCB24-C4F9-48F0-9566-72EF3029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Inicialización vector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3C9E63-F362-4D9C-A33D-0C95AE9E2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				</a:t>
            </a:r>
            <a:r>
              <a:rPr lang="es-CL" dirty="0">
                <a:solidFill>
                  <a:srgbClr val="00B050"/>
                </a:solidFill>
              </a:rPr>
              <a:t>Vector</a:t>
            </a:r>
            <a:r>
              <a:rPr lang="es-CL" dirty="0"/>
              <a:t> &lt;</a:t>
            </a:r>
            <a:r>
              <a:rPr lang="es-CL" dirty="0" err="1">
                <a:solidFill>
                  <a:srgbClr val="FFC000"/>
                </a:solidFill>
              </a:rPr>
              <a:t>tipo_variable</a:t>
            </a:r>
            <a:r>
              <a:rPr lang="es-CL" dirty="0"/>
              <a:t>&gt; </a:t>
            </a:r>
            <a:r>
              <a:rPr lang="es-CL" dirty="0" err="1">
                <a:solidFill>
                  <a:srgbClr val="00B0F0"/>
                </a:solidFill>
              </a:rPr>
              <a:t>nombre_vector</a:t>
            </a:r>
            <a:endParaRPr lang="es-CL" dirty="0">
              <a:solidFill>
                <a:srgbClr val="00B0F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C50B7B0-D7B0-487B-B551-6CCC3CBDB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525" y="3683601"/>
            <a:ext cx="4771958" cy="245143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BA52FE2-6266-4C9C-9183-311DADFA9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358" y="5270021"/>
            <a:ext cx="373998" cy="25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0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13ED0-2267-488C-835F-71063514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Agregar elementos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A2E71E-CEE7-416B-AB9E-42F474C73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Para agregar elementos debemos usar el método </a:t>
            </a:r>
            <a:r>
              <a:rPr lang="es-CL" dirty="0" err="1"/>
              <a:t>push_back</a:t>
            </a:r>
            <a:r>
              <a:rPr lang="es-CL" dirty="0"/>
              <a:t>()</a:t>
            </a:r>
          </a:p>
          <a:p>
            <a:r>
              <a:rPr lang="es-CL" dirty="0"/>
              <a:t>Este elemento será agregado al final del vector</a:t>
            </a:r>
          </a:p>
          <a:p>
            <a:r>
              <a:rPr lang="es-CL" dirty="0"/>
              <a:t>Dentro del paréntesis debe ir el elemento a agregar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2256627-5398-45B4-BCB2-09CDDDA00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351" y="3591698"/>
            <a:ext cx="3527339" cy="303084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9D49AD8-DA47-4630-A644-3C90F4BE1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817" y="5467729"/>
            <a:ext cx="373998" cy="25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5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F7128-6535-4031-AE7E-F9E42C334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Quitar elementos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AB494F-476F-4CA3-90BB-45AAD406A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Para quitar elementos debemos usar el método </a:t>
            </a:r>
            <a:r>
              <a:rPr lang="es-CL" dirty="0" err="1"/>
              <a:t>pop_back</a:t>
            </a:r>
            <a:r>
              <a:rPr lang="es-CL" dirty="0"/>
              <a:t>()</a:t>
            </a:r>
          </a:p>
          <a:p>
            <a:r>
              <a:rPr lang="es-CL" dirty="0"/>
              <a:t>Este método quitara el ultimo elemento del vector</a:t>
            </a:r>
          </a:p>
          <a:p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4BCA08-6122-4928-B2DC-9AE88A898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949" y="3099487"/>
            <a:ext cx="3826796" cy="3429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E2E635F-4D56-47DC-9009-9D098BA06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688" y="5904335"/>
            <a:ext cx="373998" cy="25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2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71230-EBFE-46C1-9963-2D000C98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Eliminar vector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099827-12FC-4938-8469-CE79FF592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Para eliminar un vector debe usarse el método </a:t>
            </a:r>
            <a:r>
              <a:rPr lang="es-CL" dirty="0" err="1"/>
              <a:t>clear</a:t>
            </a:r>
            <a:r>
              <a:rPr lang="es-CL" dirty="0"/>
              <a:t>()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2EC028D-E86D-4734-8ACF-CBA37B9EE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077" y="2572424"/>
            <a:ext cx="3910140" cy="407238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D9AA5A1-5DE3-4724-9541-129BD6500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255" y="6058454"/>
            <a:ext cx="373998" cy="25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91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7F072-9237-48E0-9859-6ED2A976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Obtener tamaño vector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9ECB8C-EEC3-4C4C-8117-E8A58D987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Para obtener el tamaño de un vector usaremos el método </a:t>
            </a:r>
            <a:r>
              <a:rPr lang="es-CL" dirty="0" err="1"/>
              <a:t>size</a:t>
            </a:r>
            <a:r>
              <a:rPr lang="es-CL" dirty="0"/>
              <a:t>()</a:t>
            </a:r>
          </a:p>
          <a:p>
            <a:r>
              <a:rPr lang="es-CL" dirty="0"/>
              <a:t>Esto puede ser útil si se quiere usar un </a:t>
            </a:r>
            <a:r>
              <a:rPr lang="es-CL" dirty="0" err="1"/>
              <a:t>for</a:t>
            </a:r>
            <a:r>
              <a:rPr lang="es-CL" dirty="0"/>
              <a:t> para mostrar los elementos del vector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7F6B46-6B6E-416C-9F1A-BA88F1645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338" y="3330145"/>
            <a:ext cx="6924675" cy="28956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1BD2B19-FB84-4A56-86BA-A990A4EEC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87027">
            <a:off x="5600117" y="5789005"/>
            <a:ext cx="373998" cy="25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1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AD7CE-E40B-439C-BEE7-62214555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Vectores y clases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C76847-15EC-4951-A340-152192492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CL" dirty="0">
                <a:solidFill>
                  <a:srgbClr val="00B050"/>
                </a:solidFill>
              </a:rPr>
              <a:t> Vector</a:t>
            </a:r>
            <a:r>
              <a:rPr lang="es-CL" dirty="0"/>
              <a:t> &lt;</a:t>
            </a:r>
            <a:r>
              <a:rPr lang="es-CL" dirty="0" err="1">
                <a:solidFill>
                  <a:srgbClr val="FFC000"/>
                </a:solidFill>
              </a:rPr>
              <a:t>nombre_clase</a:t>
            </a:r>
            <a:r>
              <a:rPr lang="es-CL" dirty="0"/>
              <a:t>&gt; </a:t>
            </a:r>
            <a:r>
              <a:rPr lang="es-CL" dirty="0" err="1">
                <a:solidFill>
                  <a:srgbClr val="00B0F0"/>
                </a:solidFill>
              </a:rPr>
              <a:t>nombre_vector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1F12D25-C075-4813-B6AC-A08A930EF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174" y="2562162"/>
            <a:ext cx="4217772" cy="424565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C802CA6-55D9-42F0-BCBD-E5095304C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071" y="6146515"/>
            <a:ext cx="373998" cy="25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6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EE7FA-C0D9-4B3C-8D47-1D2E50C1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Vectores como parámetro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727925-F5D3-4147-AF81-B8258F507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L" sz="1800" dirty="0" err="1">
                <a:solidFill>
                  <a:srgbClr val="00B0F0"/>
                </a:solidFill>
              </a:rPr>
              <a:t>Tipo_de_retorno</a:t>
            </a:r>
            <a:r>
              <a:rPr lang="es-CL" sz="1800" dirty="0">
                <a:solidFill>
                  <a:srgbClr val="00B0F0"/>
                </a:solidFill>
              </a:rPr>
              <a:t> </a:t>
            </a:r>
            <a:r>
              <a:rPr lang="es-CL" sz="1800" dirty="0" err="1">
                <a:solidFill>
                  <a:srgbClr val="FFC000"/>
                </a:solidFill>
              </a:rPr>
              <a:t>nombre_función</a:t>
            </a:r>
            <a:r>
              <a:rPr lang="es-CL" sz="1800" dirty="0"/>
              <a:t>(</a:t>
            </a:r>
            <a:r>
              <a:rPr lang="es-CL" sz="1800" dirty="0">
                <a:solidFill>
                  <a:srgbClr val="92D050"/>
                </a:solidFill>
              </a:rPr>
              <a:t>vector </a:t>
            </a:r>
            <a:r>
              <a:rPr lang="es-CL" sz="1800" dirty="0"/>
              <a:t>&lt;</a:t>
            </a:r>
            <a:r>
              <a:rPr lang="es-CL" sz="1800" dirty="0" err="1">
                <a:solidFill>
                  <a:srgbClr val="FFFF00"/>
                </a:solidFill>
              </a:rPr>
              <a:t>tipo_vector</a:t>
            </a:r>
            <a:r>
              <a:rPr lang="es-CL" sz="1800" dirty="0"/>
              <a:t>&gt; </a:t>
            </a:r>
            <a:r>
              <a:rPr lang="es-CL" sz="1800" dirty="0" err="1">
                <a:solidFill>
                  <a:srgbClr val="7030A0"/>
                </a:solidFill>
              </a:rPr>
              <a:t>nombre_parametro</a:t>
            </a:r>
            <a:r>
              <a:rPr lang="es-CL" sz="1800" dirty="0"/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E26973-4D57-4A77-B46F-C66F13D02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420" y="2690532"/>
            <a:ext cx="4762500" cy="37147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C45E805-6928-4FB2-B50C-0B3D91BEB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9822">
            <a:off x="5909002" y="3449458"/>
            <a:ext cx="373998" cy="25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40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209</Words>
  <Application>Microsoft Office PowerPoint</Application>
  <PresentationFormat>Panorámica</PresentationFormat>
  <Paragraphs>29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Vectores c++</vt:lpstr>
      <vt:lpstr>¿Que son los Vectores?</vt:lpstr>
      <vt:lpstr>Inicialización vector</vt:lpstr>
      <vt:lpstr>Agregar elementos</vt:lpstr>
      <vt:lpstr>Quitar elementos</vt:lpstr>
      <vt:lpstr>Eliminar vector</vt:lpstr>
      <vt:lpstr>Obtener tamaño vector</vt:lpstr>
      <vt:lpstr>Vectores y clases</vt:lpstr>
      <vt:lpstr>Vectores como parámetro</vt:lpstr>
      <vt:lpstr>Retorno vectores</vt:lpstr>
      <vt:lpstr>Vectores por referencia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Vectores c++</dc:title>
  <dc:creator>ricardo vergara</dc:creator>
  <cp:lastModifiedBy>ricardo vergara</cp:lastModifiedBy>
  <cp:revision>8</cp:revision>
  <dcterms:created xsi:type="dcterms:W3CDTF">2020-11-13T17:24:55Z</dcterms:created>
  <dcterms:modified xsi:type="dcterms:W3CDTF">2020-11-13T18:51:52Z</dcterms:modified>
</cp:coreProperties>
</file>