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18795-DF10-4A97-94AD-ABD7306D7954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C71A-B480-4832-9DE5-388F9798DC9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26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64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47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87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04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5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25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9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3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64B270-E7EE-4122-B638-ACB1208D2C43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BCC288-C090-4F68-888B-A4BD6312ED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BF556-7031-4497-BA1A-9AB5944F0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965916"/>
            <a:ext cx="9418320" cy="3499834"/>
          </a:xfrm>
        </p:spPr>
        <p:txBody>
          <a:bodyPr/>
          <a:lstStyle/>
          <a:p>
            <a:r>
              <a:rPr lang="es-ES" dirty="0"/>
              <a:t>Ejercicios Física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308E0-7D44-4DAA-B928-4A01736F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87910"/>
            <a:ext cx="9418320" cy="2009104"/>
          </a:xfrm>
        </p:spPr>
        <p:txBody>
          <a:bodyPr>
            <a:normAutofit/>
          </a:bodyPr>
          <a:lstStyle/>
          <a:p>
            <a:r>
              <a:rPr lang="es-ES" dirty="0"/>
              <a:t>Estefany Alarcón</a:t>
            </a:r>
          </a:p>
          <a:p>
            <a:r>
              <a:rPr lang="es-ES" dirty="0"/>
              <a:t>Levi Urbina</a:t>
            </a:r>
          </a:p>
          <a:p>
            <a:r>
              <a:rPr lang="es-ES" dirty="0"/>
              <a:t>Natalia Valenzuela</a:t>
            </a:r>
          </a:p>
          <a:p>
            <a:r>
              <a:rPr lang="es-ES" dirty="0"/>
              <a:t>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22112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426A4-C4CA-40CF-95D8-05BB9D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69" y="425001"/>
            <a:ext cx="8886680" cy="995863"/>
          </a:xfrm>
        </p:spPr>
        <p:txBody>
          <a:bodyPr/>
          <a:lstStyle/>
          <a:p>
            <a:r>
              <a:rPr lang="es-ES" dirty="0"/>
              <a:t>Ejercicio n</a:t>
            </a:r>
          </a:p>
        </p:txBody>
      </p:sp>
    </p:spTree>
    <p:extLst>
      <p:ext uri="{BB962C8B-B14F-4D97-AF65-F5344CB8AC3E}">
        <p14:creationId xmlns:p14="http://schemas.microsoft.com/office/powerpoint/2010/main" val="27900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BA8C-B62F-458B-A260-47766177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A1FDA9-0F6B-46F5-BE46-14A32FC59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Se tiene un objeto de 4,00 Kg que se mueve unido a un resorte sobre una superficie horizontal sin fricción y es impulsado por una fuerza externa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320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i="0" dirty="0" smtClean="0">
                              <a:latin typeface="Cambria Math" panose="02040503050406030204" pitchFamily="18" charset="0"/>
                            </a:rPr>
                            <m:t>3,00</m:t>
                          </m:r>
                          <m:r>
                            <a:rPr lang="es-CL" sz="32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s-CL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L" sz="320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CL" sz="3200" b="0" i="1" dirty="0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CL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L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s-CL" sz="3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200" dirty="0"/>
              </a:p>
              <a:p>
                <a:r>
                  <a:rPr lang="es-CL" dirty="0"/>
                  <a:t>Si la frecuencia natural de oscilación del sistema es de 2,236 rad / s, calcular la amplitud del movimiento que no hay amortiguamiento.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A1FDA9-0F6B-46F5-BE46-14A32FC59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 r="-7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A7B7-022A-464D-8A81-F22790B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70FEF3-E8D2-4881-8422-1AE8B87AE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m = 4,00 Kg</a:t>
                </a:r>
              </a:p>
              <a:p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b="0" dirty="0">
                    <a:ea typeface="Cambria Math" panose="02040503050406030204" pitchFamily="18" charset="0"/>
                  </a:rPr>
                  <a:t>rads / s</a:t>
                </a:r>
              </a:p>
              <a:p>
                <a:r>
                  <a:rPr lang="es-CL" dirty="0"/>
                  <a:t>b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= 3,00 N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470FEF3-E8D2-4881-8422-1AE8B87AE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5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3749E-96E7-4616-A27A-DC19DC49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A40A697-D62A-462C-BCC1-CD17B27AD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f>
                                <m:f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L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CL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b="0" i="1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2,236</m:t>
                              </m:r>
                            </m:e>
                            <m:sup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0" dirty="0" smtClean="0">
                          <a:latin typeface="Cambria Math" panose="02040503050406030204" pitchFamily="18" charset="0"/>
                        </a:rPr>
                        <m:t>  0,02175 </m:t>
                      </m:r>
                      <m:r>
                        <m:rPr>
                          <m:sty m:val="p"/>
                        </m:rPr>
                        <a:rPr lang="es-CL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CL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s-CL" b="0" i="0" dirty="0" smtClean="0">
                          <a:latin typeface="Cambria Math" panose="02040503050406030204" pitchFamily="18" charset="0"/>
                        </a:rPr>
                        <m:t> 2,175 </m:t>
                      </m:r>
                      <m:r>
                        <m:rPr>
                          <m:sty m:val="p"/>
                        </m:rPr>
                        <a:rPr lang="es-CL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A40A697-D62A-462C-BCC1-CD17B27AD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F44F9-086E-45A0-B5DB-28A5EFE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42EEA03-CE32-42BF-B18C-5906E05E5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 figura muestra la potencia de entrada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s-CL" dirty="0"/>
                  <a:t> en función de la frecuencia impulsadora en el caso de una masa situada sobre una muelle con amortiguamiento. (Fuerza impulsora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sen (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s-CL" dirty="0"/>
                  <a:t>t), 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L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constante y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s-C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variable). La Q es suficientemente elevada para que una potencia media de entrada, que es máxima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, disminuya hasta la mitad del máximo para la frecuencia 0,98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y 1,02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 algn="r"/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42EEA03-CE32-42BF-B18C-5906E05E5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00639E8-A5D7-459C-A86C-F89E80242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11622"/>
            <a:ext cx="3960559" cy="2368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C1DF77-9E35-4F8F-B51E-B9EF42A1C5DC}"/>
                  </a:ext>
                </a:extLst>
              </p:cNvPr>
              <p:cNvSpPr txBox="1"/>
              <p:nvPr/>
            </p:nvSpPr>
            <p:spPr>
              <a:xfrm>
                <a:off x="6217920" y="4075611"/>
                <a:ext cx="439782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s-CL" dirty="0"/>
                  <a:t>¿Cuál es el valor numérico de Q?</a:t>
                </a:r>
              </a:p>
              <a:p>
                <a:pPr marL="342900" indent="-342900">
                  <a:buAutoNum type="alphaUcParenR"/>
                </a:pPr>
                <a:r>
                  <a:rPr lang="es-CL" dirty="0"/>
                  <a:t>Si se suprime la fuerza impulsora, la energía disminuye de acuerdo con la ecuación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𝑦𝑡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      ¿Cual es el valor de y?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CC1DF77-9E35-4F8F-B51E-B9EF42A1C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4075611"/>
                <a:ext cx="4397829" cy="1754326"/>
              </a:xfrm>
              <a:prstGeom prst="rect">
                <a:avLst/>
              </a:prstGeom>
              <a:blipFill>
                <a:blip r:embed="rId4"/>
                <a:stretch>
                  <a:fillRect l="-1110" t="-2091" r="-416" b="-48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2D1CE-BA7E-40D5-BB16-F2080F8D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45A12A-8C8B-44A0-AC9F-D0B0662FF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" y="2702341"/>
            <a:ext cx="4738978" cy="283402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229C36-D017-4E6E-9730-531B5C1BB66D}"/>
              </a:ext>
            </a:extLst>
          </p:cNvPr>
          <p:cNvSpPr txBox="1"/>
          <p:nvPr/>
        </p:nvSpPr>
        <p:spPr>
          <a:xfrm>
            <a:off x="1261872" y="1711608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¿Cuál es el valor numérico de Q?</a:t>
            </a:r>
          </a:p>
          <a:p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D8E3AC-F8FA-42C4-90A5-737CA0D08F9D}"/>
                  </a:ext>
                </a:extLst>
              </p:cNvPr>
              <p:cNvSpPr txBox="1"/>
              <p:nvPr/>
            </p:nvSpPr>
            <p:spPr>
              <a:xfrm>
                <a:off x="5878285" y="2357939"/>
                <a:ext cx="5172021" cy="465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endParaRPr lang="es-CL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=1,02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- 0.98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=0,04</m:t>
                      </m:r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s-CL" i="0" dirty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b="0" i="0" dirty="0" smtClean="0">
                              <a:latin typeface="Cambria Math" panose="02040503050406030204" pitchFamily="18" charset="0"/>
                            </a:rPr>
                            <m:t>0,04</m:t>
                          </m:r>
                          <m:sSub>
                            <m:sSubPr>
                              <m:ctrlPr>
                                <a:rPr lang="es-C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0" dirty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:endParaRPr lang="es-CL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D8E3AC-F8FA-42C4-90A5-737CA0D0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5" y="2357939"/>
                <a:ext cx="5172021" cy="4650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4D03-FC46-48D1-8442-C30E8E56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C41FAF-4FF0-4C12-86F3-0F568C73A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Si se suprime la fuerza impulsora, la energía disminuye de acuerdo con la ecuación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𝑦𝑡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¿Cual es el valor de y?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C41FAF-4FF0-4C12-86F3-0F568C73A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D6990B91-BCC7-430D-B880-09B578A3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3475178"/>
            <a:ext cx="4753038" cy="2842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FB5E00-2B58-4E23-8787-BEA643968A83}"/>
                  </a:ext>
                </a:extLst>
              </p:cNvPr>
              <p:cNvSpPr txBox="1"/>
              <p:nvPr/>
            </p:nvSpPr>
            <p:spPr>
              <a:xfrm>
                <a:off x="6601097" y="2993865"/>
                <a:ext cx="2717075" cy="386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CL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𝑦𝑡</m:t>
                          </m:r>
                        </m:sup>
                      </m:sSup>
                    </m:oMath>
                  </m:oMathPara>
                </a14:m>
                <a:endParaRPr lang="es-CL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ctr"/>
                <a:endParaRPr lang="es-CL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s-CL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CL" i="1" dirty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 dirty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dirty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dirty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sup/>
                      </m:sSup>
                    </m:oMath>
                  </m:oMathPara>
                </a14:m>
                <a:endParaRPr lang="es-CL" dirty="0"/>
              </a:p>
              <a:p>
                <a:pPr algn="ctr"/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L" i="0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FB5E00-2B58-4E23-8787-BEA64396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97" y="2993865"/>
                <a:ext cx="2717075" cy="3864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4D03-FC46-48D1-8442-C30E8E56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C41FAF-4FF0-4C12-86F3-0F568C73A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Si se suprime la fuerza impulsora, la energía disminuye de acuerdo con la ecuación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L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CL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i="1" dirty="0">
                              <a:latin typeface="Cambria Math" panose="02040503050406030204" pitchFamily="18" charset="0"/>
                            </a:rPr>
                            <m:t>𝑦𝑡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¿Cual es el valor de y?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1C41FAF-4FF0-4C12-86F3-0F568C73A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D6990B91-BCC7-430D-B880-09B578A32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3475178"/>
            <a:ext cx="4753038" cy="2842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FB5E00-2B58-4E23-8787-BEA643968A83}"/>
                  </a:ext>
                </a:extLst>
              </p:cNvPr>
              <p:cNvSpPr txBox="1"/>
              <p:nvPr/>
            </p:nvSpPr>
            <p:spPr>
              <a:xfrm>
                <a:off x="6879391" y="2689510"/>
                <a:ext cx="2717075" cy="447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s-CL" sz="1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 dirty="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sz="14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CL" sz="1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CL" sz="1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400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L" sz="1400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sz="1400" i="1" dirty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L" sz="1400" dirty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4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L" sz="1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4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L" sz="1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4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CL" sz="14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sSub>
                            <m:sSubPr>
                              <m:ctrlP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L" sz="14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1400" dirty="0"/>
              </a:p>
              <a:p>
                <a:pPr algn="ctr"/>
                <a:endParaRPr lang="es-CL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s-CL" sz="14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CL" sz="1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400" b="0" i="0" dirty="0" smtClean="0">
                        <a:latin typeface="Cambria Math" panose="02040503050406030204" pitchFamily="18" charset="0"/>
                      </a:rPr>
                      <m:t>0,04</m:t>
                    </m:r>
                  </m:oMath>
                </a14:m>
                <a:r>
                  <a:rPr lang="es-CL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4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CL" sz="1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1400" dirty="0"/>
              </a:p>
              <a:p>
                <a:pPr algn="ctr"/>
                <a:endParaRPr lang="es-CL" dirty="0"/>
              </a:p>
              <a:p>
                <a:pPr algn="ctr"/>
                <a:endParaRPr lang="es-C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FB5E00-2B58-4E23-8787-BEA64396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91" y="2689510"/>
                <a:ext cx="2717075" cy="4475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277</TotalTime>
  <Words>377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Wingdings 2</vt:lpstr>
      <vt:lpstr>Vista</vt:lpstr>
      <vt:lpstr>Ejercicios Física III</vt:lpstr>
      <vt:lpstr>Ejercicio n</vt:lpstr>
      <vt:lpstr>Ejercicio n</vt:lpstr>
      <vt:lpstr>Solución</vt:lpstr>
      <vt:lpstr>Solución</vt:lpstr>
      <vt:lpstr>Ejercicio n</vt:lpstr>
      <vt:lpstr>Solución A</vt:lpstr>
      <vt:lpstr>Solución B</vt:lpstr>
      <vt:lpstr>Solución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Física III</dc:title>
  <dc:creator>Natx Yeta</dc:creator>
  <cp:lastModifiedBy>ricardo vergara</cp:lastModifiedBy>
  <cp:revision>32</cp:revision>
  <dcterms:created xsi:type="dcterms:W3CDTF">2020-05-13T01:44:16Z</dcterms:created>
  <dcterms:modified xsi:type="dcterms:W3CDTF">2020-06-03T02:09:04Z</dcterms:modified>
</cp:coreProperties>
</file>