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5" r:id="rId7"/>
    <p:sldId id="264" r:id="rId8"/>
    <p:sldId id="266" r:id="rId9"/>
    <p:sldId id="269" r:id="rId10"/>
    <p:sldId id="272" r:id="rId11"/>
    <p:sldId id="273" r:id="rId12"/>
    <p:sldId id="274" r:id="rId13"/>
    <p:sldId id="275" r:id="rId14"/>
    <p:sldId id="276" r:id="rId15"/>
    <p:sldId id="270" r:id="rId16"/>
    <p:sldId id="271" r:id="rId17"/>
    <p:sldId id="267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A4B25-816E-4BBE-9141-C632EA9346DF}" v="69" dt="2020-06-28T21:13:06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3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Tapia Gómez" userId="0e8ea701bab38f1e" providerId="LiveId" clId="{248A4B25-816E-4BBE-9141-C632EA9346DF}"/>
    <pc:docChg chg="undo custSel mod addSld delSld modSld">
      <pc:chgData name="Felipe Tapia Gómez" userId="0e8ea701bab38f1e" providerId="LiveId" clId="{248A4B25-816E-4BBE-9141-C632EA9346DF}" dt="2020-06-28T21:13:15.331" v="4847" actId="208"/>
      <pc:docMkLst>
        <pc:docMk/>
      </pc:docMkLst>
      <pc:sldChg chg="modSp new mod">
        <pc:chgData name="Felipe Tapia Gómez" userId="0e8ea701bab38f1e" providerId="LiveId" clId="{248A4B25-816E-4BBE-9141-C632EA9346DF}" dt="2020-06-28T19:52:43.333" v="29" actId="20577"/>
        <pc:sldMkLst>
          <pc:docMk/>
          <pc:sldMk cId="3844024569" sldId="256"/>
        </pc:sldMkLst>
        <pc:spChg chg="mod">
          <ac:chgData name="Felipe Tapia Gómez" userId="0e8ea701bab38f1e" providerId="LiveId" clId="{248A4B25-816E-4BBE-9141-C632EA9346DF}" dt="2020-06-28T19:52:43.333" v="29" actId="20577"/>
          <ac:spMkLst>
            <pc:docMk/>
            <pc:sldMk cId="3844024569" sldId="256"/>
            <ac:spMk id="2" creationId="{2A7F64D1-73EA-46AE-96DD-CB1FCBF58E61}"/>
          </ac:spMkLst>
        </pc:spChg>
      </pc:sldChg>
      <pc:sldChg chg="modSp new mod">
        <pc:chgData name="Felipe Tapia Gómez" userId="0e8ea701bab38f1e" providerId="LiveId" clId="{248A4B25-816E-4BBE-9141-C632EA9346DF}" dt="2020-06-28T20:22:56.307" v="252" actId="20577"/>
        <pc:sldMkLst>
          <pc:docMk/>
          <pc:sldMk cId="2085928219" sldId="257"/>
        </pc:sldMkLst>
        <pc:spChg chg="mod">
          <ac:chgData name="Felipe Tapia Gómez" userId="0e8ea701bab38f1e" providerId="LiveId" clId="{248A4B25-816E-4BBE-9141-C632EA9346DF}" dt="2020-06-28T20:22:37.091" v="109" actId="20577"/>
          <ac:spMkLst>
            <pc:docMk/>
            <pc:sldMk cId="2085928219" sldId="257"/>
            <ac:spMk id="2" creationId="{D7E08108-5579-4239-9ED5-1BBA3310B643}"/>
          </ac:spMkLst>
        </pc:spChg>
        <pc:spChg chg="mod">
          <ac:chgData name="Felipe Tapia Gómez" userId="0e8ea701bab38f1e" providerId="LiveId" clId="{248A4B25-816E-4BBE-9141-C632EA9346DF}" dt="2020-06-28T20:22:56.307" v="252" actId="20577"/>
          <ac:spMkLst>
            <pc:docMk/>
            <pc:sldMk cId="2085928219" sldId="257"/>
            <ac:spMk id="3" creationId="{B2A384A7-5CA0-43CF-A1F0-5CFBE24F0CDC}"/>
          </ac:spMkLst>
        </pc:spChg>
      </pc:sldChg>
      <pc:sldChg chg="addSp delSp modSp add mod setBg">
        <pc:chgData name="Felipe Tapia Gómez" userId="0e8ea701bab38f1e" providerId="LiveId" clId="{248A4B25-816E-4BBE-9141-C632EA9346DF}" dt="2020-06-28T20:23:42.089" v="263" actId="208"/>
        <pc:sldMkLst>
          <pc:docMk/>
          <pc:sldMk cId="708967232" sldId="258"/>
        </pc:sldMkLst>
        <pc:spChg chg="mod">
          <ac:chgData name="Felipe Tapia Gómez" userId="0e8ea701bab38f1e" providerId="LiveId" clId="{248A4B25-816E-4BBE-9141-C632EA9346DF}" dt="2020-06-28T20:23:37.644" v="261" actId="26606"/>
          <ac:spMkLst>
            <pc:docMk/>
            <pc:sldMk cId="708967232" sldId="258"/>
            <ac:spMk id="2" creationId="{D7E08108-5579-4239-9ED5-1BBA3310B643}"/>
          </ac:spMkLst>
        </pc:spChg>
        <pc:spChg chg="mod ord">
          <ac:chgData name="Felipe Tapia Gómez" userId="0e8ea701bab38f1e" providerId="LiveId" clId="{248A4B25-816E-4BBE-9141-C632EA9346DF}" dt="2020-06-28T20:23:37.644" v="261" actId="26606"/>
          <ac:spMkLst>
            <pc:docMk/>
            <pc:sldMk cId="708967232" sldId="258"/>
            <ac:spMk id="3" creationId="{B2A384A7-5CA0-43CF-A1F0-5CFBE24F0CDC}"/>
          </ac:spMkLst>
        </pc:spChg>
        <pc:spChg chg="add del">
          <ac:chgData name="Felipe Tapia Gómez" userId="0e8ea701bab38f1e" providerId="LiveId" clId="{248A4B25-816E-4BBE-9141-C632EA9346DF}" dt="2020-06-28T20:23:36.497" v="259" actId="26606"/>
          <ac:spMkLst>
            <pc:docMk/>
            <pc:sldMk cId="708967232" sldId="258"/>
            <ac:spMk id="9" creationId="{EBF87945-A001-489F-9D9B-7D9435F0B9CA}"/>
          </ac:spMkLst>
        </pc:spChg>
        <pc:spChg chg="add del">
          <ac:chgData name="Felipe Tapia Gómez" userId="0e8ea701bab38f1e" providerId="LiveId" clId="{248A4B25-816E-4BBE-9141-C632EA9346DF}" dt="2020-06-28T20:23:37.644" v="261" actId="26606"/>
          <ac:spMkLst>
            <pc:docMk/>
            <pc:sldMk cId="708967232" sldId="258"/>
            <ac:spMk id="11" creationId="{EBF87945-A001-489F-9D9B-7D9435F0B9CA}"/>
          </ac:spMkLst>
        </pc:spChg>
        <pc:picChg chg="add mod">
          <ac:chgData name="Felipe Tapia Gómez" userId="0e8ea701bab38f1e" providerId="LiveId" clId="{248A4B25-816E-4BBE-9141-C632EA9346DF}" dt="2020-06-28T20:23:42.089" v="263" actId="208"/>
          <ac:picMkLst>
            <pc:docMk/>
            <pc:sldMk cId="708967232" sldId="258"/>
            <ac:picMk id="4" creationId="{26E83BBD-8128-4182-9776-F67FEB87F856}"/>
          </ac:picMkLst>
        </pc:picChg>
      </pc:sldChg>
      <pc:sldChg chg="addSp delSp modSp new del mod">
        <pc:chgData name="Felipe Tapia Gómez" userId="0e8ea701bab38f1e" providerId="LiveId" clId="{248A4B25-816E-4BBE-9141-C632EA9346DF}" dt="2020-06-28T21:01:21.151" v="4605" actId="47"/>
        <pc:sldMkLst>
          <pc:docMk/>
          <pc:sldMk cId="2969778659" sldId="259"/>
        </pc:sldMkLst>
        <pc:spChg chg="mod">
          <ac:chgData name="Felipe Tapia Gómez" userId="0e8ea701bab38f1e" providerId="LiveId" clId="{248A4B25-816E-4BBE-9141-C632EA9346DF}" dt="2020-06-28T20:23:56.410" v="272" actId="20577"/>
          <ac:spMkLst>
            <pc:docMk/>
            <pc:sldMk cId="2969778659" sldId="259"/>
            <ac:spMk id="2" creationId="{492756D5-5E42-4797-81B0-3C86DC20C8BB}"/>
          </ac:spMkLst>
        </pc:spChg>
        <pc:spChg chg="del">
          <ac:chgData name="Felipe Tapia Gómez" userId="0e8ea701bab38f1e" providerId="LiveId" clId="{248A4B25-816E-4BBE-9141-C632EA9346DF}" dt="2020-06-28T20:27:52.365" v="979"/>
          <ac:spMkLst>
            <pc:docMk/>
            <pc:sldMk cId="2969778659" sldId="259"/>
            <ac:spMk id="3" creationId="{6DECD82C-E0D8-4CF3-9B18-E7C7702ED1C8}"/>
          </ac:spMkLst>
        </pc:spChg>
        <pc:spChg chg="add del mod">
          <ac:chgData name="Felipe Tapia Gómez" userId="0e8ea701bab38f1e" providerId="LiveId" clId="{248A4B25-816E-4BBE-9141-C632EA9346DF}" dt="2020-06-28T20:27:57.126" v="981"/>
          <ac:spMkLst>
            <pc:docMk/>
            <pc:sldMk cId="2969778659" sldId="259"/>
            <ac:spMk id="5" creationId="{BAA83195-1A17-4DB4-BD68-4012C31A947B}"/>
          </ac:spMkLst>
        </pc:spChg>
        <pc:spChg chg="add del mod">
          <ac:chgData name="Felipe Tapia Gómez" userId="0e8ea701bab38f1e" providerId="LiveId" clId="{248A4B25-816E-4BBE-9141-C632EA9346DF}" dt="2020-06-28T20:28:00.198" v="983"/>
          <ac:spMkLst>
            <pc:docMk/>
            <pc:sldMk cId="2969778659" sldId="259"/>
            <ac:spMk id="6" creationId="{05D0B3E9-FEFF-4177-B97A-62A3C6EB9FA8}"/>
          </ac:spMkLst>
        </pc:spChg>
        <pc:spChg chg="add del mod">
          <ac:chgData name="Felipe Tapia Gómez" userId="0e8ea701bab38f1e" providerId="LiveId" clId="{248A4B25-816E-4BBE-9141-C632EA9346DF}" dt="2020-06-28T20:28:04.314" v="985"/>
          <ac:spMkLst>
            <pc:docMk/>
            <pc:sldMk cId="2969778659" sldId="259"/>
            <ac:spMk id="7" creationId="{6FB38506-9AF6-43F5-8D8A-BDD3FE6AC371}"/>
          </ac:spMkLst>
        </pc:spChg>
        <pc:spChg chg="add del mod">
          <ac:chgData name="Felipe Tapia Gómez" userId="0e8ea701bab38f1e" providerId="LiveId" clId="{248A4B25-816E-4BBE-9141-C632EA9346DF}" dt="2020-06-28T20:28:13.019" v="987"/>
          <ac:spMkLst>
            <pc:docMk/>
            <pc:sldMk cId="2969778659" sldId="259"/>
            <ac:spMk id="8" creationId="{43C0217B-FD56-4248-B01F-6539A7A1B42A}"/>
          </ac:spMkLst>
        </pc:spChg>
        <pc:picChg chg="add mod">
          <ac:chgData name="Felipe Tapia Gómez" userId="0e8ea701bab38f1e" providerId="LiveId" clId="{248A4B25-816E-4BBE-9141-C632EA9346DF}" dt="2020-06-28T20:27:52.365" v="979"/>
          <ac:picMkLst>
            <pc:docMk/>
            <pc:sldMk cId="2969778659" sldId="259"/>
            <ac:picMk id="4" creationId="{B3DDB7BA-4575-43D5-898C-93387323BB07}"/>
          </ac:picMkLst>
        </pc:picChg>
      </pc:sldChg>
      <pc:sldChg chg="addSp modSp add mod">
        <pc:chgData name="Felipe Tapia Gómez" userId="0e8ea701bab38f1e" providerId="LiveId" clId="{248A4B25-816E-4BBE-9141-C632EA9346DF}" dt="2020-06-28T20:26:03.995" v="618" actId="20577"/>
        <pc:sldMkLst>
          <pc:docMk/>
          <pc:sldMk cId="1197320584" sldId="260"/>
        </pc:sldMkLst>
        <pc:spChg chg="add mod">
          <ac:chgData name="Felipe Tapia Gómez" userId="0e8ea701bab38f1e" providerId="LiveId" clId="{248A4B25-816E-4BBE-9141-C632EA9346DF}" dt="2020-06-28T20:26:03.995" v="618" actId="20577"/>
          <ac:spMkLst>
            <pc:docMk/>
            <pc:sldMk cId="1197320584" sldId="260"/>
            <ac:spMk id="5" creationId="{8C2B67A6-F85E-4C33-9EEC-058D3B339297}"/>
          </ac:spMkLst>
        </pc:spChg>
        <pc:picChg chg="mod">
          <ac:chgData name="Felipe Tapia Gómez" userId="0e8ea701bab38f1e" providerId="LiveId" clId="{248A4B25-816E-4BBE-9141-C632EA9346DF}" dt="2020-06-28T20:24:04.323" v="274" actId="1076"/>
          <ac:picMkLst>
            <pc:docMk/>
            <pc:sldMk cId="1197320584" sldId="260"/>
            <ac:picMk id="4" creationId="{26E83BBD-8128-4182-9776-F67FEB87F856}"/>
          </ac:picMkLst>
        </pc:picChg>
      </pc:sldChg>
      <pc:sldChg chg="modSp add mod">
        <pc:chgData name="Felipe Tapia Gómez" userId="0e8ea701bab38f1e" providerId="LiveId" clId="{248A4B25-816E-4BBE-9141-C632EA9346DF}" dt="2020-06-28T20:26:55.120" v="830" actId="20577"/>
        <pc:sldMkLst>
          <pc:docMk/>
          <pc:sldMk cId="3881615575" sldId="261"/>
        </pc:sldMkLst>
        <pc:spChg chg="mod">
          <ac:chgData name="Felipe Tapia Gómez" userId="0e8ea701bab38f1e" providerId="LiveId" clId="{248A4B25-816E-4BBE-9141-C632EA9346DF}" dt="2020-06-28T20:26:55.120" v="830" actId="20577"/>
          <ac:spMkLst>
            <pc:docMk/>
            <pc:sldMk cId="3881615575" sldId="261"/>
            <ac:spMk id="5" creationId="{8C2B67A6-F85E-4C33-9EEC-058D3B339297}"/>
          </ac:spMkLst>
        </pc:spChg>
      </pc:sldChg>
      <pc:sldChg chg="new del">
        <pc:chgData name="Felipe Tapia Gómez" userId="0e8ea701bab38f1e" providerId="LiveId" clId="{248A4B25-816E-4BBE-9141-C632EA9346DF}" dt="2020-06-28T20:27:01.944" v="833" actId="47"/>
        <pc:sldMkLst>
          <pc:docMk/>
          <pc:sldMk cId="1287525813" sldId="262"/>
        </pc:sldMkLst>
      </pc:sldChg>
      <pc:sldChg chg="modSp add mod">
        <pc:chgData name="Felipe Tapia Gómez" userId="0e8ea701bab38f1e" providerId="LiveId" clId="{248A4B25-816E-4BBE-9141-C632EA9346DF}" dt="2020-06-28T20:29:18.269" v="1254" actId="20577"/>
        <pc:sldMkLst>
          <pc:docMk/>
          <pc:sldMk cId="2034848921" sldId="263"/>
        </pc:sldMkLst>
        <pc:spChg chg="mod">
          <ac:chgData name="Felipe Tapia Gómez" userId="0e8ea701bab38f1e" providerId="LiveId" clId="{248A4B25-816E-4BBE-9141-C632EA9346DF}" dt="2020-06-28T20:29:18.269" v="1254" actId="20577"/>
          <ac:spMkLst>
            <pc:docMk/>
            <pc:sldMk cId="2034848921" sldId="263"/>
            <ac:spMk id="5" creationId="{8C2B67A6-F85E-4C33-9EEC-058D3B339297}"/>
          </ac:spMkLst>
        </pc:spChg>
      </pc:sldChg>
      <pc:sldChg chg="addSp delSp modSp add mod">
        <pc:chgData name="Felipe Tapia Gómez" userId="0e8ea701bab38f1e" providerId="LiveId" clId="{248A4B25-816E-4BBE-9141-C632EA9346DF}" dt="2020-06-28T20:49:15.005" v="3728" actId="208"/>
        <pc:sldMkLst>
          <pc:docMk/>
          <pc:sldMk cId="340611525" sldId="264"/>
        </pc:sldMkLst>
        <pc:spChg chg="mod">
          <ac:chgData name="Felipe Tapia Gómez" userId="0e8ea701bab38f1e" providerId="LiveId" clId="{248A4B25-816E-4BBE-9141-C632EA9346DF}" dt="2020-06-28T20:28:20.424" v="989" actId="6549"/>
          <ac:spMkLst>
            <pc:docMk/>
            <pc:sldMk cId="340611525" sldId="264"/>
            <ac:spMk id="3" creationId="{B2A384A7-5CA0-43CF-A1F0-5CFBE24F0CDC}"/>
          </ac:spMkLst>
        </pc:spChg>
        <pc:spChg chg="mod">
          <ac:chgData name="Felipe Tapia Gómez" userId="0e8ea701bab38f1e" providerId="LiveId" clId="{248A4B25-816E-4BBE-9141-C632EA9346DF}" dt="2020-06-28T20:34:04.802" v="2045" actId="404"/>
          <ac:spMkLst>
            <pc:docMk/>
            <pc:sldMk cId="340611525" sldId="264"/>
            <ac:spMk id="5" creationId="{8C2B67A6-F85E-4C33-9EEC-058D3B339297}"/>
          </ac:spMkLst>
        </pc:spChg>
        <pc:picChg chg="del">
          <ac:chgData name="Felipe Tapia Gómez" userId="0e8ea701bab38f1e" providerId="LiveId" clId="{248A4B25-816E-4BBE-9141-C632EA9346DF}" dt="2020-06-28T20:28:21.172" v="990" actId="478"/>
          <ac:picMkLst>
            <pc:docMk/>
            <pc:sldMk cId="340611525" sldId="264"/>
            <ac:picMk id="4" creationId="{26E83BBD-8128-4182-9776-F67FEB87F856}"/>
          </ac:picMkLst>
        </pc:picChg>
        <pc:picChg chg="add del mod">
          <ac:chgData name="Felipe Tapia Gómez" userId="0e8ea701bab38f1e" providerId="LiveId" clId="{248A4B25-816E-4BBE-9141-C632EA9346DF}" dt="2020-06-28T20:49:07.131" v="3726" actId="478"/>
          <ac:picMkLst>
            <pc:docMk/>
            <pc:sldMk cId="340611525" sldId="264"/>
            <ac:picMk id="6" creationId="{D5A15712-5FA8-4F33-B4A9-578B18E41B7B}"/>
          </ac:picMkLst>
        </pc:picChg>
        <pc:picChg chg="add mod ord">
          <ac:chgData name="Felipe Tapia Gómez" userId="0e8ea701bab38f1e" providerId="LiveId" clId="{248A4B25-816E-4BBE-9141-C632EA9346DF}" dt="2020-06-28T20:49:15.005" v="3728" actId="208"/>
          <ac:picMkLst>
            <pc:docMk/>
            <pc:sldMk cId="340611525" sldId="264"/>
            <ac:picMk id="7" creationId="{639805AC-2416-42A5-97EB-271172D64EF3}"/>
          </ac:picMkLst>
        </pc:picChg>
      </pc:sldChg>
      <pc:sldChg chg="modSp add mod">
        <pc:chgData name="Felipe Tapia Gómez" userId="0e8ea701bab38f1e" providerId="LiveId" clId="{248A4B25-816E-4BBE-9141-C632EA9346DF}" dt="2020-06-28T20:29:44.385" v="1382" actId="20577"/>
        <pc:sldMkLst>
          <pc:docMk/>
          <pc:sldMk cId="2632359897" sldId="265"/>
        </pc:sldMkLst>
        <pc:spChg chg="mod">
          <ac:chgData name="Felipe Tapia Gómez" userId="0e8ea701bab38f1e" providerId="LiveId" clId="{248A4B25-816E-4BBE-9141-C632EA9346DF}" dt="2020-06-28T20:29:44.385" v="1382" actId="20577"/>
          <ac:spMkLst>
            <pc:docMk/>
            <pc:sldMk cId="2632359897" sldId="265"/>
            <ac:spMk id="5" creationId="{8C2B67A6-F85E-4C33-9EEC-058D3B339297}"/>
          </ac:spMkLst>
        </pc:spChg>
      </pc:sldChg>
      <pc:sldChg chg="addSp delSp modSp add mod">
        <pc:chgData name="Felipe Tapia Gómez" userId="0e8ea701bab38f1e" providerId="LiveId" clId="{248A4B25-816E-4BBE-9141-C632EA9346DF}" dt="2020-06-28T20:49:39.429" v="3736" actId="14100"/>
        <pc:sldMkLst>
          <pc:docMk/>
          <pc:sldMk cId="1606506489" sldId="266"/>
        </pc:sldMkLst>
        <pc:spChg chg="del">
          <ac:chgData name="Felipe Tapia Gómez" userId="0e8ea701bab38f1e" providerId="LiveId" clId="{248A4B25-816E-4BBE-9141-C632EA9346DF}" dt="2020-06-28T20:49:24.426" v="3732" actId="478"/>
          <ac:spMkLst>
            <pc:docMk/>
            <pc:sldMk cId="1606506489" sldId="266"/>
            <ac:spMk id="3" creationId="{B2A384A7-5CA0-43CF-A1F0-5CFBE24F0CDC}"/>
          </ac:spMkLst>
        </pc:spChg>
        <pc:spChg chg="add del mod">
          <ac:chgData name="Felipe Tapia Gómez" userId="0e8ea701bab38f1e" providerId="LiveId" clId="{248A4B25-816E-4BBE-9141-C632EA9346DF}" dt="2020-06-28T20:32:07.669" v="1784" actId="478"/>
          <ac:spMkLst>
            <pc:docMk/>
            <pc:sldMk cId="1606506489" sldId="266"/>
            <ac:spMk id="4" creationId="{3473849A-14E2-4E9C-8E08-B439A374CB90}"/>
          </ac:spMkLst>
        </pc:spChg>
        <pc:spChg chg="mod">
          <ac:chgData name="Felipe Tapia Gómez" userId="0e8ea701bab38f1e" providerId="LiveId" clId="{248A4B25-816E-4BBE-9141-C632EA9346DF}" dt="2020-06-28T20:47:33.838" v="3713" actId="20577"/>
          <ac:spMkLst>
            <pc:docMk/>
            <pc:sldMk cId="1606506489" sldId="266"/>
            <ac:spMk id="5" creationId="{8C2B67A6-F85E-4C33-9EEC-058D3B339297}"/>
          </ac:spMkLst>
        </pc:spChg>
        <pc:spChg chg="add mod">
          <ac:chgData name="Felipe Tapia Gómez" userId="0e8ea701bab38f1e" providerId="LiveId" clId="{248A4B25-816E-4BBE-9141-C632EA9346DF}" dt="2020-06-28T20:49:39.429" v="3736" actId="14100"/>
          <ac:spMkLst>
            <pc:docMk/>
            <pc:sldMk cId="1606506489" sldId="266"/>
            <ac:spMk id="9" creationId="{7EE1E903-964C-42BB-BE6F-D6929087B0E9}"/>
          </ac:spMkLst>
        </pc:spChg>
        <pc:spChg chg="add mod">
          <ac:chgData name="Felipe Tapia Gómez" userId="0e8ea701bab38f1e" providerId="LiveId" clId="{248A4B25-816E-4BBE-9141-C632EA9346DF}" dt="2020-06-28T20:32:38.625" v="1790" actId="13822"/>
          <ac:spMkLst>
            <pc:docMk/>
            <pc:sldMk cId="1606506489" sldId="266"/>
            <ac:spMk id="10" creationId="{462C6EE7-0CFC-49D1-ABAA-FC905E690541}"/>
          </ac:spMkLst>
        </pc:spChg>
        <pc:spChg chg="add mod">
          <ac:chgData name="Felipe Tapia Gómez" userId="0e8ea701bab38f1e" providerId="LiveId" clId="{248A4B25-816E-4BBE-9141-C632EA9346DF}" dt="2020-06-28T20:47:53.704" v="3716" actId="571"/>
          <ac:spMkLst>
            <pc:docMk/>
            <pc:sldMk cId="1606506489" sldId="266"/>
            <ac:spMk id="12" creationId="{50D4B59C-47CA-4D8C-A0B5-0F9EA0C66BBC}"/>
          </ac:spMkLst>
        </pc:spChg>
        <pc:picChg chg="del mod modCrop">
          <ac:chgData name="Felipe Tapia Gómez" userId="0e8ea701bab38f1e" providerId="LiveId" clId="{248A4B25-816E-4BBE-9141-C632EA9346DF}" dt="2020-06-28T20:49:18.124" v="3729" actId="478"/>
          <ac:picMkLst>
            <pc:docMk/>
            <pc:sldMk cId="1606506489" sldId="266"/>
            <ac:picMk id="6" creationId="{D5A15712-5FA8-4F33-B4A9-578B18E41B7B}"/>
          </ac:picMkLst>
        </pc:picChg>
        <pc:picChg chg="add mod">
          <ac:chgData name="Felipe Tapia Gómez" userId="0e8ea701bab38f1e" providerId="LiveId" clId="{248A4B25-816E-4BBE-9141-C632EA9346DF}" dt="2020-06-28T20:47:53.704" v="3716" actId="571"/>
          <ac:picMkLst>
            <pc:docMk/>
            <pc:sldMk cId="1606506489" sldId="266"/>
            <ac:picMk id="11" creationId="{15FB14B4-CA56-46B8-A286-97FA315F4900}"/>
          </ac:picMkLst>
        </pc:picChg>
        <pc:picChg chg="add mod ord">
          <ac:chgData name="Felipe Tapia Gómez" userId="0e8ea701bab38f1e" providerId="LiveId" clId="{248A4B25-816E-4BBE-9141-C632EA9346DF}" dt="2020-06-28T20:49:21.899" v="3731" actId="167"/>
          <ac:picMkLst>
            <pc:docMk/>
            <pc:sldMk cId="1606506489" sldId="266"/>
            <ac:picMk id="13" creationId="{1065E55B-85F4-4342-A26E-DFA1509A80CD}"/>
          </ac:picMkLst>
        </pc:picChg>
        <pc:cxnChg chg="add del mod">
          <ac:chgData name="Felipe Tapia Gómez" userId="0e8ea701bab38f1e" providerId="LiveId" clId="{248A4B25-816E-4BBE-9141-C632EA9346DF}" dt="2020-06-28T20:32:07.093" v="1783" actId="478"/>
          <ac:cxnSpMkLst>
            <pc:docMk/>
            <pc:sldMk cId="1606506489" sldId="266"/>
            <ac:cxnSpMk id="8" creationId="{8A7A9A97-8F5D-4779-8859-94D9C37AA609}"/>
          </ac:cxnSpMkLst>
        </pc:cxnChg>
      </pc:sldChg>
      <pc:sldChg chg="addSp delSp modSp new mod">
        <pc:chgData name="Felipe Tapia Gómez" userId="0e8ea701bab38f1e" providerId="LiveId" clId="{248A4B25-816E-4BBE-9141-C632EA9346DF}" dt="2020-06-28T21:00:13.325" v="4543" actId="208"/>
        <pc:sldMkLst>
          <pc:docMk/>
          <pc:sldMk cId="3303156049" sldId="267"/>
        </pc:sldMkLst>
        <pc:spChg chg="mod">
          <ac:chgData name="Felipe Tapia Gómez" userId="0e8ea701bab38f1e" providerId="LiveId" clId="{248A4B25-816E-4BBE-9141-C632EA9346DF}" dt="2020-06-28T20:56:59.582" v="4455" actId="20577"/>
          <ac:spMkLst>
            <pc:docMk/>
            <pc:sldMk cId="3303156049" sldId="267"/>
            <ac:spMk id="2" creationId="{E9F710D2-27C9-488C-B950-8CC39EB9885B}"/>
          </ac:spMkLst>
        </pc:spChg>
        <pc:spChg chg="del">
          <ac:chgData name="Felipe Tapia Gómez" userId="0e8ea701bab38f1e" providerId="LiveId" clId="{248A4B25-816E-4BBE-9141-C632EA9346DF}" dt="2020-06-28T20:57:21.425" v="4456"/>
          <ac:spMkLst>
            <pc:docMk/>
            <pc:sldMk cId="3303156049" sldId="267"/>
            <ac:spMk id="3" creationId="{DB78D287-8C15-4B52-A722-26C7D52BEB8A}"/>
          </ac:spMkLst>
        </pc:spChg>
        <pc:spChg chg="add mod">
          <ac:chgData name="Felipe Tapia Gómez" userId="0e8ea701bab38f1e" providerId="LiveId" clId="{248A4B25-816E-4BBE-9141-C632EA9346DF}" dt="2020-06-28T20:58:56.704" v="4469" actId="1076"/>
          <ac:spMkLst>
            <pc:docMk/>
            <pc:sldMk cId="3303156049" sldId="267"/>
            <ac:spMk id="6" creationId="{EA301602-E685-4454-99A4-3874AC72E574}"/>
          </ac:spMkLst>
        </pc:spChg>
        <pc:picChg chg="add mod">
          <ac:chgData name="Felipe Tapia Gómez" userId="0e8ea701bab38f1e" providerId="LiveId" clId="{248A4B25-816E-4BBE-9141-C632EA9346DF}" dt="2020-06-28T20:59:04.585" v="4472" actId="1076"/>
          <ac:picMkLst>
            <pc:docMk/>
            <pc:sldMk cId="3303156049" sldId="267"/>
            <ac:picMk id="4" creationId="{3AF88E53-BD71-426C-9A70-5AC07E13E09A}"/>
          </ac:picMkLst>
        </pc:picChg>
        <pc:picChg chg="add mod">
          <ac:chgData name="Felipe Tapia Gómez" userId="0e8ea701bab38f1e" providerId="LiveId" clId="{248A4B25-816E-4BBE-9141-C632EA9346DF}" dt="2020-06-28T21:00:13.325" v="4543" actId="208"/>
          <ac:picMkLst>
            <pc:docMk/>
            <pc:sldMk cId="3303156049" sldId="267"/>
            <ac:picMk id="5" creationId="{5CA90BD6-63A2-4502-A6BB-6900F8E3C180}"/>
          </ac:picMkLst>
        </pc:picChg>
      </pc:sldChg>
      <pc:sldChg chg="add del">
        <pc:chgData name="Felipe Tapia Gómez" userId="0e8ea701bab38f1e" providerId="LiveId" clId="{248A4B25-816E-4BBE-9141-C632EA9346DF}" dt="2020-06-28T20:36:22.178" v="2121" actId="47"/>
        <pc:sldMkLst>
          <pc:docMk/>
          <pc:sldMk cId="2523019454" sldId="268"/>
        </pc:sldMkLst>
      </pc:sldChg>
      <pc:sldChg chg="addSp delSp modSp add mod">
        <pc:chgData name="Felipe Tapia Gómez" userId="0e8ea701bab38f1e" providerId="LiveId" clId="{248A4B25-816E-4BBE-9141-C632EA9346DF}" dt="2020-06-28T20:49:59.350" v="3740" actId="478"/>
        <pc:sldMkLst>
          <pc:docMk/>
          <pc:sldMk cId="787174673" sldId="269"/>
        </pc:sldMkLst>
        <pc:spChg chg="del">
          <ac:chgData name="Felipe Tapia Gómez" userId="0e8ea701bab38f1e" providerId="LiveId" clId="{248A4B25-816E-4BBE-9141-C632EA9346DF}" dt="2020-06-28T20:49:59.350" v="3740" actId="478"/>
          <ac:spMkLst>
            <pc:docMk/>
            <pc:sldMk cId="787174673" sldId="269"/>
            <ac:spMk id="3" creationId="{B2A384A7-5CA0-43CF-A1F0-5CFBE24F0CDC}"/>
          </ac:spMkLst>
        </pc:spChg>
        <pc:spChg chg="mod">
          <ac:chgData name="Felipe Tapia Gómez" userId="0e8ea701bab38f1e" providerId="LiveId" clId="{248A4B25-816E-4BBE-9141-C632EA9346DF}" dt="2020-06-28T20:38:25" v="2586" actId="20577"/>
          <ac:spMkLst>
            <pc:docMk/>
            <pc:sldMk cId="787174673" sldId="269"/>
            <ac:spMk id="5" creationId="{8C2B67A6-F85E-4C33-9EEC-058D3B339297}"/>
          </ac:spMkLst>
        </pc:spChg>
        <pc:spChg chg="mod">
          <ac:chgData name="Felipe Tapia Gómez" userId="0e8ea701bab38f1e" providerId="LiveId" clId="{248A4B25-816E-4BBE-9141-C632EA9346DF}" dt="2020-06-28T20:36:47.408" v="2197" actId="14100"/>
          <ac:spMkLst>
            <pc:docMk/>
            <pc:sldMk cId="787174673" sldId="269"/>
            <ac:spMk id="9" creationId="{7EE1E903-964C-42BB-BE6F-D6929087B0E9}"/>
          </ac:spMkLst>
        </pc:spChg>
        <pc:spChg chg="mod">
          <ac:chgData name="Felipe Tapia Gómez" userId="0e8ea701bab38f1e" providerId="LiveId" clId="{248A4B25-816E-4BBE-9141-C632EA9346DF}" dt="2020-06-28T20:36:49.791" v="2198" actId="1076"/>
          <ac:spMkLst>
            <pc:docMk/>
            <pc:sldMk cId="787174673" sldId="269"/>
            <ac:spMk id="10" creationId="{462C6EE7-0CFC-49D1-ABAA-FC905E690541}"/>
          </ac:spMkLst>
        </pc:spChg>
        <pc:picChg chg="del">
          <ac:chgData name="Felipe Tapia Gómez" userId="0e8ea701bab38f1e" providerId="LiveId" clId="{248A4B25-816E-4BBE-9141-C632EA9346DF}" dt="2020-06-28T20:49:56.020" v="3739" actId="478"/>
          <ac:picMkLst>
            <pc:docMk/>
            <pc:sldMk cId="787174673" sldId="269"/>
            <ac:picMk id="6" creationId="{D5A15712-5FA8-4F33-B4A9-578B18E41B7B}"/>
          </ac:picMkLst>
        </pc:picChg>
        <pc:picChg chg="add mod ord">
          <ac:chgData name="Felipe Tapia Gómez" userId="0e8ea701bab38f1e" providerId="LiveId" clId="{248A4B25-816E-4BBE-9141-C632EA9346DF}" dt="2020-06-28T20:49:53.461" v="3738" actId="167"/>
          <ac:picMkLst>
            <pc:docMk/>
            <pc:sldMk cId="787174673" sldId="269"/>
            <ac:picMk id="8" creationId="{031DB305-882E-4DCC-9453-44AEB3988981}"/>
          </ac:picMkLst>
        </pc:picChg>
      </pc:sldChg>
      <pc:sldChg chg="addSp delSp modSp add mod">
        <pc:chgData name="Felipe Tapia Gómez" userId="0e8ea701bab38f1e" providerId="LiveId" clId="{248A4B25-816E-4BBE-9141-C632EA9346DF}" dt="2020-06-28T21:01:54.823" v="4606" actId="478"/>
        <pc:sldMkLst>
          <pc:docMk/>
          <pc:sldMk cId="2438510570" sldId="270"/>
        </pc:sldMkLst>
        <pc:spChg chg="del">
          <ac:chgData name="Felipe Tapia Gómez" userId="0e8ea701bab38f1e" providerId="LiveId" clId="{248A4B25-816E-4BBE-9141-C632EA9346DF}" dt="2020-06-28T21:01:54.823" v="4606" actId="478"/>
          <ac:spMkLst>
            <pc:docMk/>
            <pc:sldMk cId="2438510570" sldId="270"/>
            <ac:spMk id="3" creationId="{B2A384A7-5CA0-43CF-A1F0-5CFBE24F0CDC}"/>
          </ac:spMkLst>
        </pc:spChg>
        <pc:spChg chg="mod">
          <ac:chgData name="Felipe Tapia Gómez" userId="0e8ea701bab38f1e" providerId="LiveId" clId="{248A4B25-816E-4BBE-9141-C632EA9346DF}" dt="2020-06-28T20:56:14.927" v="4426" actId="20577"/>
          <ac:spMkLst>
            <pc:docMk/>
            <pc:sldMk cId="2438510570" sldId="270"/>
            <ac:spMk id="5" creationId="{8C2B67A6-F85E-4C33-9EEC-058D3B339297}"/>
          </ac:spMkLst>
        </pc:spChg>
        <pc:spChg chg="add mod">
          <ac:chgData name="Felipe Tapia Gómez" userId="0e8ea701bab38f1e" providerId="LiveId" clId="{248A4B25-816E-4BBE-9141-C632EA9346DF}" dt="2020-06-28T20:38:55.628" v="2598" actId="14100"/>
          <ac:spMkLst>
            <pc:docMk/>
            <pc:sldMk cId="2438510570" sldId="270"/>
            <ac:spMk id="8" creationId="{5BD80EEE-DE6B-48E9-963D-CCA6805ACD53}"/>
          </ac:spMkLst>
        </pc:spChg>
        <pc:spChg chg="mod">
          <ac:chgData name="Felipe Tapia Gómez" userId="0e8ea701bab38f1e" providerId="LiveId" clId="{248A4B25-816E-4BBE-9141-C632EA9346DF}" dt="2020-06-28T20:38:42.280" v="2593" actId="1076"/>
          <ac:spMkLst>
            <pc:docMk/>
            <pc:sldMk cId="2438510570" sldId="270"/>
            <ac:spMk id="9" creationId="{7EE1E903-964C-42BB-BE6F-D6929087B0E9}"/>
          </ac:spMkLst>
        </pc:spChg>
        <pc:spChg chg="mod">
          <ac:chgData name="Felipe Tapia Gómez" userId="0e8ea701bab38f1e" providerId="LiveId" clId="{248A4B25-816E-4BBE-9141-C632EA9346DF}" dt="2020-06-28T20:39:07.199" v="2602" actId="1076"/>
          <ac:spMkLst>
            <pc:docMk/>
            <pc:sldMk cId="2438510570" sldId="270"/>
            <ac:spMk id="10" creationId="{462C6EE7-0CFC-49D1-ABAA-FC905E690541}"/>
          </ac:spMkLst>
        </pc:spChg>
        <pc:spChg chg="add mod">
          <ac:chgData name="Felipe Tapia Gómez" userId="0e8ea701bab38f1e" providerId="LiveId" clId="{248A4B25-816E-4BBE-9141-C632EA9346DF}" dt="2020-06-28T20:39:04.063" v="2601" actId="1076"/>
          <ac:spMkLst>
            <pc:docMk/>
            <pc:sldMk cId="2438510570" sldId="270"/>
            <ac:spMk id="11" creationId="{A8F27150-C89A-4174-91F1-62F74126FE6C}"/>
          </ac:spMkLst>
        </pc:spChg>
        <pc:picChg chg="del">
          <ac:chgData name="Felipe Tapia Gómez" userId="0e8ea701bab38f1e" providerId="LiveId" clId="{248A4B25-816E-4BBE-9141-C632EA9346DF}" dt="2020-06-28T20:51:20.419" v="3766" actId="478"/>
          <ac:picMkLst>
            <pc:docMk/>
            <pc:sldMk cId="2438510570" sldId="270"/>
            <ac:picMk id="6" creationId="{D5A15712-5FA8-4F33-B4A9-578B18E41B7B}"/>
          </ac:picMkLst>
        </pc:picChg>
        <pc:picChg chg="add mod ord">
          <ac:chgData name="Felipe Tapia Gómez" userId="0e8ea701bab38f1e" providerId="LiveId" clId="{248A4B25-816E-4BBE-9141-C632EA9346DF}" dt="2020-06-28T20:51:22.158" v="3768" actId="167"/>
          <ac:picMkLst>
            <pc:docMk/>
            <pc:sldMk cId="2438510570" sldId="270"/>
            <ac:picMk id="12" creationId="{87944993-E59D-4E37-A000-A5BE97D5FCAD}"/>
          </ac:picMkLst>
        </pc:picChg>
      </pc:sldChg>
      <pc:sldChg chg="addSp delSp modSp add mod">
        <pc:chgData name="Felipe Tapia Gómez" userId="0e8ea701bab38f1e" providerId="LiveId" clId="{248A4B25-816E-4BBE-9141-C632EA9346DF}" dt="2020-06-28T20:56:46.358" v="4429" actId="6549"/>
        <pc:sldMkLst>
          <pc:docMk/>
          <pc:sldMk cId="352978297" sldId="271"/>
        </pc:sldMkLst>
        <pc:spChg chg="del">
          <ac:chgData name="Felipe Tapia Gómez" userId="0e8ea701bab38f1e" providerId="LiveId" clId="{248A4B25-816E-4BBE-9141-C632EA9346DF}" dt="2020-06-28T20:56:41.496" v="4428" actId="478"/>
          <ac:spMkLst>
            <pc:docMk/>
            <pc:sldMk cId="352978297" sldId="271"/>
            <ac:spMk id="3" creationId="{B2A384A7-5CA0-43CF-A1F0-5CFBE24F0CDC}"/>
          </ac:spMkLst>
        </pc:spChg>
        <pc:spChg chg="mod">
          <ac:chgData name="Felipe Tapia Gómez" userId="0e8ea701bab38f1e" providerId="LiveId" clId="{248A4B25-816E-4BBE-9141-C632EA9346DF}" dt="2020-06-28T20:56:46.358" v="4429" actId="6549"/>
          <ac:spMkLst>
            <pc:docMk/>
            <pc:sldMk cId="352978297" sldId="271"/>
            <ac:spMk id="5" creationId="{8C2B67A6-F85E-4C33-9EEC-058D3B339297}"/>
          </ac:spMkLst>
        </pc:spChg>
        <pc:spChg chg="mod">
          <ac:chgData name="Felipe Tapia Gómez" userId="0e8ea701bab38f1e" providerId="LiveId" clId="{248A4B25-816E-4BBE-9141-C632EA9346DF}" dt="2020-06-28T20:40:59.909" v="2718" actId="14100"/>
          <ac:spMkLst>
            <pc:docMk/>
            <pc:sldMk cId="352978297" sldId="271"/>
            <ac:spMk id="9" creationId="{7EE1E903-964C-42BB-BE6F-D6929087B0E9}"/>
          </ac:spMkLst>
        </pc:spChg>
        <pc:spChg chg="mod">
          <ac:chgData name="Felipe Tapia Gómez" userId="0e8ea701bab38f1e" providerId="LiveId" clId="{248A4B25-816E-4BBE-9141-C632EA9346DF}" dt="2020-06-28T20:41:05" v="2719" actId="1076"/>
          <ac:spMkLst>
            <pc:docMk/>
            <pc:sldMk cId="352978297" sldId="271"/>
            <ac:spMk id="10" creationId="{462C6EE7-0CFC-49D1-ABAA-FC905E690541}"/>
          </ac:spMkLst>
        </pc:spChg>
        <pc:picChg chg="del">
          <ac:chgData name="Felipe Tapia Gómez" userId="0e8ea701bab38f1e" providerId="LiveId" clId="{248A4B25-816E-4BBE-9141-C632EA9346DF}" dt="2020-06-28T20:51:24.914" v="3769" actId="478"/>
          <ac:picMkLst>
            <pc:docMk/>
            <pc:sldMk cId="352978297" sldId="271"/>
            <ac:picMk id="6" creationId="{D5A15712-5FA8-4F33-B4A9-578B18E41B7B}"/>
          </ac:picMkLst>
        </pc:picChg>
        <pc:picChg chg="add mod ord">
          <ac:chgData name="Felipe Tapia Gómez" userId="0e8ea701bab38f1e" providerId="LiveId" clId="{248A4B25-816E-4BBE-9141-C632EA9346DF}" dt="2020-06-28T20:51:26.696" v="3771" actId="167"/>
          <ac:picMkLst>
            <pc:docMk/>
            <pc:sldMk cId="352978297" sldId="271"/>
            <ac:picMk id="8" creationId="{E2F616DF-B331-4CE1-B613-3FEA522E58A7}"/>
          </ac:picMkLst>
        </pc:picChg>
      </pc:sldChg>
      <pc:sldChg chg="addSp delSp modSp add mod">
        <pc:chgData name="Felipe Tapia Gómez" userId="0e8ea701bab38f1e" providerId="LiveId" clId="{248A4B25-816E-4BBE-9141-C632EA9346DF}" dt="2020-06-28T20:54:00.736" v="4065" actId="20577"/>
        <pc:sldMkLst>
          <pc:docMk/>
          <pc:sldMk cId="3402901118" sldId="272"/>
        </pc:sldMkLst>
        <pc:spChg chg="del">
          <ac:chgData name="Felipe Tapia Gómez" userId="0e8ea701bab38f1e" providerId="LiveId" clId="{248A4B25-816E-4BBE-9141-C632EA9346DF}" dt="2020-06-28T20:50:08.058" v="3744" actId="478"/>
          <ac:spMkLst>
            <pc:docMk/>
            <pc:sldMk cId="3402901118" sldId="272"/>
            <ac:spMk id="3" creationId="{B2A384A7-5CA0-43CF-A1F0-5CFBE24F0CDC}"/>
          </ac:spMkLst>
        </pc:spChg>
        <pc:spChg chg="mod">
          <ac:chgData name="Felipe Tapia Gómez" userId="0e8ea701bab38f1e" providerId="LiveId" clId="{248A4B25-816E-4BBE-9141-C632EA9346DF}" dt="2020-06-28T20:54:00.736" v="4065" actId="20577"/>
          <ac:spMkLst>
            <pc:docMk/>
            <pc:sldMk cId="3402901118" sldId="272"/>
            <ac:spMk id="5" creationId="{8C2B67A6-F85E-4C33-9EEC-058D3B339297}"/>
          </ac:spMkLst>
        </pc:spChg>
        <pc:spChg chg="mod">
          <ac:chgData name="Felipe Tapia Gómez" userId="0e8ea701bab38f1e" providerId="LiveId" clId="{248A4B25-816E-4BBE-9141-C632EA9346DF}" dt="2020-06-28T20:42:38.796" v="3060" actId="14100"/>
          <ac:spMkLst>
            <pc:docMk/>
            <pc:sldMk cId="3402901118" sldId="272"/>
            <ac:spMk id="9" creationId="{7EE1E903-964C-42BB-BE6F-D6929087B0E9}"/>
          </ac:spMkLst>
        </pc:spChg>
        <pc:spChg chg="mod">
          <ac:chgData name="Felipe Tapia Gómez" userId="0e8ea701bab38f1e" providerId="LiveId" clId="{248A4B25-816E-4BBE-9141-C632EA9346DF}" dt="2020-06-28T20:42:45.246" v="3064" actId="1076"/>
          <ac:spMkLst>
            <pc:docMk/>
            <pc:sldMk cId="3402901118" sldId="272"/>
            <ac:spMk id="10" creationId="{462C6EE7-0CFC-49D1-ABAA-FC905E690541}"/>
          </ac:spMkLst>
        </pc:spChg>
        <pc:picChg chg="del">
          <ac:chgData name="Felipe Tapia Gómez" userId="0e8ea701bab38f1e" providerId="LiveId" clId="{248A4B25-816E-4BBE-9141-C632EA9346DF}" dt="2020-06-28T20:50:05.902" v="3743" actId="478"/>
          <ac:picMkLst>
            <pc:docMk/>
            <pc:sldMk cId="3402901118" sldId="272"/>
            <ac:picMk id="6" creationId="{D5A15712-5FA8-4F33-B4A9-578B18E41B7B}"/>
          </ac:picMkLst>
        </pc:picChg>
        <pc:picChg chg="add mod ord">
          <ac:chgData name="Felipe Tapia Gómez" userId="0e8ea701bab38f1e" providerId="LiveId" clId="{248A4B25-816E-4BBE-9141-C632EA9346DF}" dt="2020-06-28T20:50:04.817" v="3742" actId="167"/>
          <ac:picMkLst>
            <pc:docMk/>
            <pc:sldMk cId="3402901118" sldId="272"/>
            <ac:picMk id="8" creationId="{9FA4B9DA-7644-406B-8A04-B198059EB977}"/>
          </ac:picMkLst>
        </pc:picChg>
      </pc:sldChg>
      <pc:sldChg chg="addSp delSp modSp add mod">
        <pc:chgData name="Felipe Tapia Gómez" userId="0e8ea701bab38f1e" providerId="LiveId" clId="{248A4B25-816E-4BBE-9141-C632EA9346DF}" dt="2020-06-28T20:52:49.594" v="3902" actId="1076"/>
        <pc:sldMkLst>
          <pc:docMk/>
          <pc:sldMk cId="1718774384" sldId="273"/>
        </pc:sldMkLst>
        <pc:spChg chg="del">
          <ac:chgData name="Felipe Tapia Gómez" userId="0e8ea701bab38f1e" providerId="LiveId" clId="{248A4B25-816E-4BBE-9141-C632EA9346DF}" dt="2020-06-28T20:50:21.079" v="3748" actId="478"/>
          <ac:spMkLst>
            <pc:docMk/>
            <pc:sldMk cId="1718774384" sldId="273"/>
            <ac:spMk id="3" creationId="{B2A384A7-5CA0-43CF-A1F0-5CFBE24F0CDC}"/>
          </ac:spMkLst>
        </pc:spChg>
        <pc:spChg chg="add mod">
          <ac:chgData name="Felipe Tapia Gómez" userId="0e8ea701bab38f1e" providerId="LiveId" clId="{248A4B25-816E-4BBE-9141-C632EA9346DF}" dt="2020-06-28T20:50:59.428" v="3759" actId="1076"/>
          <ac:spMkLst>
            <pc:docMk/>
            <pc:sldMk cId="1718774384" sldId="273"/>
            <ac:spMk id="4" creationId="{9EC6217F-6BFE-483B-A953-B797DAC36D55}"/>
          </ac:spMkLst>
        </pc:spChg>
        <pc:spChg chg="mod">
          <ac:chgData name="Felipe Tapia Gómez" userId="0e8ea701bab38f1e" providerId="LiveId" clId="{248A4B25-816E-4BBE-9141-C632EA9346DF}" dt="2020-06-28T20:44:26.653" v="3348" actId="20577"/>
          <ac:spMkLst>
            <pc:docMk/>
            <pc:sldMk cId="1718774384" sldId="273"/>
            <ac:spMk id="5" creationId="{8C2B67A6-F85E-4C33-9EEC-058D3B339297}"/>
          </ac:spMkLst>
        </pc:spChg>
        <pc:spChg chg="mod">
          <ac:chgData name="Felipe Tapia Gómez" userId="0e8ea701bab38f1e" providerId="LiveId" clId="{248A4B25-816E-4BBE-9141-C632EA9346DF}" dt="2020-06-28T20:52:49.594" v="3902" actId="1076"/>
          <ac:spMkLst>
            <pc:docMk/>
            <pc:sldMk cId="1718774384" sldId="273"/>
            <ac:spMk id="10" creationId="{462C6EE7-0CFC-49D1-ABAA-FC905E690541}"/>
          </ac:spMkLst>
        </pc:spChg>
        <pc:picChg chg="del">
          <ac:chgData name="Felipe Tapia Gómez" userId="0e8ea701bab38f1e" providerId="LiveId" clId="{248A4B25-816E-4BBE-9141-C632EA9346DF}" dt="2020-06-28T20:50:16.308" v="3747" actId="478"/>
          <ac:picMkLst>
            <pc:docMk/>
            <pc:sldMk cId="1718774384" sldId="273"/>
            <ac:picMk id="6" creationId="{D5A15712-5FA8-4F33-B4A9-578B18E41B7B}"/>
          </ac:picMkLst>
        </pc:picChg>
        <pc:picChg chg="add mod ord">
          <ac:chgData name="Felipe Tapia Gómez" userId="0e8ea701bab38f1e" providerId="LiveId" clId="{248A4B25-816E-4BBE-9141-C632EA9346DF}" dt="2020-06-28T20:50:46.779" v="3758" actId="167"/>
          <ac:picMkLst>
            <pc:docMk/>
            <pc:sldMk cId="1718774384" sldId="273"/>
            <ac:picMk id="11" creationId="{0D836FDB-BB14-4366-8308-E61D04D25FB8}"/>
          </ac:picMkLst>
        </pc:picChg>
      </pc:sldChg>
      <pc:sldChg chg="addSp delSp modSp add mod">
        <pc:chgData name="Felipe Tapia Gómez" userId="0e8ea701bab38f1e" providerId="LiveId" clId="{248A4B25-816E-4BBE-9141-C632EA9346DF}" dt="2020-06-28T20:54:13.632" v="4066" actId="478"/>
        <pc:sldMkLst>
          <pc:docMk/>
          <pc:sldMk cId="25432403" sldId="274"/>
        </pc:sldMkLst>
        <pc:spChg chg="del">
          <ac:chgData name="Felipe Tapia Gómez" userId="0e8ea701bab38f1e" providerId="LiveId" clId="{248A4B25-816E-4BBE-9141-C632EA9346DF}" dt="2020-06-28T20:54:13.632" v="4066" actId="478"/>
          <ac:spMkLst>
            <pc:docMk/>
            <pc:sldMk cId="25432403" sldId="274"/>
            <ac:spMk id="3" creationId="{B2A384A7-5CA0-43CF-A1F0-5CFBE24F0CDC}"/>
          </ac:spMkLst>
        </pc:spChg>
        <pc:spChg chg="mod">
          <ac:chgData name="Felipe Tapia Gómez" userId="0e8ea701bab38f1e" providerId="LiveId" clId="{248A4B25-816E-4BBE-9141-C632EA9346DF}" dt="2020-06-28T20:45:12.121" v="3434" actId="14100"/>
          <ac:spMkLst>
            <pc:docMk/>
            <pc:sldMk cId="25432403" sldId="274"/>
            <ac:spMk id="4" creationId="{9EC6217F-6BFE-483B-A953-B797DAC36D55}"/>
          </ac:spMkLst>
        </pc:spChg>
        <pc:spChg chg="mod">
          <ac:chgData name="Felipe Tapia Gómez" userId="0e8ea701bab38f1e" providerId="LiveId" clId="{248A4B25-816E-4BBE-9141-C632EA9346DF}" dt="2020-06-28T20:46:08.776" v="3600" actId="20577"/>
          <ac:spMkLst>
            <pc:docMk/>
            <pc:sldMk cId="25432403" sldId="274"/>
            <ac:spMk id="5" creationId="{8C2B67A6-F85E-4C33-9EEC-058D3B339297}"/>
          </ac:spMkLst>
        </pc:spChg>
        <pc:spChg chg="del mod">
          <ac:chgData name="Felipe Tapia Gómez" userId="0e8ea701bab38f1e" providerId="LiveId" clId="{248A4B25-816E-4BBE-9141-C632EA9346DF}" dt="2020-06-28T20:52:55.463" v="3904" actId="478"/>
          <ac:spMkLst>
            <pc:docMk/>
            <pc:sldMk cId="25432403" sldId="274"/>
            <ac:spMk id="10" creationId="{462C6EE7-0CFC-49D1-ABAA-FC905E690541}"/>
          </ac:spMkLst>
        </pc:spChg>
        <pc:spChg chg="add mod">
          <ac:chgData name="Felipe Tapia Gómez" userId="0e8ea701bab38f1e" providerId="LiveId" clId="{248A4B25-816E-4BBE-9141-C632EA9346DF}" dt="2020-06-28T20:46:25.906" v="3604" actId="14100"/>
          <ac:spMkLst>
            <pc:docMk/>
            <pc:sldMk cId="25432403" sldId="274"/>
            <ac:spMk id="11" creationId="{E42D71A0-E28E-4A63-BC8E-049AE90CB233}"/>
          </ac:spMkLst>
        </pc:spChg>
        <pc:picChg chg="del">
          <ac:chgData name="Felipe Tapia Gómez" userId="0e8ea701bab38f1e" providerId="LiveId" clId="{248A4B25-816E-4BBE-9141-C632EA9346DF}" dt="2020-06-28T20:51:08.465" v="3760" actId="478"/>
          <ac:picMkLst>
            <pc:docMk/>
            <pc:sldMk cId="25432403" sldId="274"/>
            <ac:picMk id="6" creationId="{D5A15712-5FA8-4F33-B4A9-578B18E41B7B}"/>
          </ac:picMkLst>
        </pc:picChg>
        <pc:picChg chg="add mod ord">
          <ac:chgData name="Felipe Tapia Gómez" userId="0e8ea701bab38f1e" providerId="LiveId" clId="{248A4B25-816E-4BBE-9141-C632EA9346DF}" dt="2020-06-28T20:51:11.200" v="3762" actId="167"/>
          <ac:picMkLst>
            <pc:docMk/>
            <pc:sldMk cId="25432403" sldId="274"/>
            <ac:picMk id="12" creationId="{B622C250-9018-4D8F-A6FD-148E0C784128}"/>
          </ac:picMkLst>
        </pc:picChg>
      </pc:sldChg>
      <pc:sldChg chg="addSp delSp modSp add mod">
        <pc:chgData name="Felipe Tapia Gómez" userId="0e8ea701bab38f1e" providerId="LiveId" clId="{248A4B25-816E-4BBE-9141-C632EA9346DF}" dt="2020-06-28T20:54:17.741" v="4067" actId="478"/>
        <pc:sldMkLst>
          <pc:docMk/>
          <pc:sldMk cId="3727512159" sldId="275"/>
        </pc:sldMkLst>
        <pc:spChg chg="del">
          <ac:chgData name="Felipe Tapia Gómez" userId="0e8ea701bab38f1e" providerId="LiveId" clId="{248A4B25-816E-4BBE-9141-C632EA9346DF}" dt="2020-06-28T20:54:17.741" v="4067" actId="478"/>
          <ac:spMkLst>
            <pc:docMk/>
            <pc:sldMk cId="3727512159" sldId="275"/>
            <ac:spMk id="3" creationId="{B2A384A7-5CA0-43CF-A1F0-5CFBE24F0CDC}"/>
          </ac:spMkLst>
        </pc:spChg>
        <pc:spChg chg="mod">
          <ac:chgData name="Felipe Tapia Gómez" userId="0e8ea701bab38f1e" providerId="LiveId" clId="{248A4B25-816E-4BBE-9141-C632EA9346DF}" dt="2020-06-28T20:51:52.310" v="3810" actId="20577"/>
          <ac:spMkLst>
            <pc:docMk/>
            <pc:sldMk cId="3727512159" sldId="275"/>
            <ac:spMk id="5" creationId="{8C2B67A6-F85E-4C33-9EEC-058D3B339297}"/>
          </ac:spMkLst>
        </pc:spChg>
        <pc:spChg chg="mod">
          <ac:chgData name="Felipe Tapia Gómez" userId="0e8ea701bab38f1e" providerId="LiveId" clId="{248A4B25-816E-4BBE-9141-C632EA9346DF}" dt="2020-06-28T20:53:06.905" v="3907" actId="1076"/>
          <ac:spMkLst>
            <pc:docMk/>
            <pc:sldMk cId="3727512159" sldId="275"/>
            <ac:spMk id="10" creationId="{462C6EE7-0CFC-49D1-ABAA-FC905E690541}"/>
          </ac:spMkLst>
        </pc:spChg>
        <pc:spChg chg="del">
          <ac:chgData name="Felipe Tapia Gómez" userId="0e8ea701bab38f1e" providerId="LiveId" clId="{248A4B25-816E-4BBE-9141-C632EA9346DF}" dt="2020-06-28T20:46:39.714" v="3606" actId="478"/>
          <ac:spMkLst>
            <pc:docMk/>
            <pc:sldMk cId="3727512159" sldId="275"/>
            <ac:spMk id="11" creationId="{E42D71A0-E28E-4A63-BC8E-049AE90CB233}"/>
          </ac:spMkLst>
        </pc:spChg>
        <pc:picChg chg="del">
          <ac:chgData name="Felipe Tapia Gómez" userId="0e8ea701bab38f1e" providerId="LiveId" clId="{248A4B25-816E-4BBE-9141-C632EA9346DF}" dt="2020-06-28T20:51:14.908" v="3763" actId="478"/>
          <ac:picMkLst>
            <pc:docMk/>
            <pc:sldMk cId="3727512159" sldId="275"/>
            <ac:picMk id="6" creationId="{D5A15712-5FA8-4F33-B4A9-578B18E41B7B}"/>
          </ac:picMkLst>
        </pc:picChg>
        <pc:picChg chg="add mod ord">
          <ac:chgData name="Felipe Tapia Gómez" userId="0e8ea701bab38f1e" providerId="LiveId" clId="{248A4B25-816E-4BBE-9141-C632EA9346DF}" dt="2020-06-28T20:51:18.076" v="3765" actId="167"/>
          <ac:picMkLst>
            <pc:docMk/>
            <pc:sldMk cId="3727512159" sldId="275"/>
            <ac:picMk id="12" creationId="{6154DEF3-F669-46F6-9B77-9DA7C3CD6D28}"/>
          </ac:picMkLst>
        </pc:picChg>
      </pc:sldChg>
      <pc:sldChg chg="delSp modSp add mod">
        <pc:chgData name="Felipe Tapia Gómez" userId="0e8ea701bab38f1e" providerId="LiveId" clId="{248A4B25-816E-4BBE-9141-C632EA9346DF}" dt="2020-06-28T20:54:48.814" v="4237" actId="20577"/>
        <pc:sldMkLst>
          <pc:docMk/>
          <pc:sldMk cId="546068349" sldId="276"/>
        </pc:sldMkLst>
        <pc:spChg chg="del">
          <ac:chgData name="Felipe Tapia Gómez" userId="0e8ea701bab38f1e" providerId="LiveId" clId="{248A4B25-816E-4BBE-9141-C632EA9346DF}" dt="2020-06-28T20:54:22.501" v="4068" actId="478"/>
          <ac:spMkLst>
            <pc:docMk/>
            <pc:sldMk cId="546068349" sldId="276"/>
            <ac:spMk id="3" creationId="{B2A384A7-5CA0-43CF-A1F0-5CFBE24F0CDC}"/>
          </ac:spMkLst>
        </pc:spChg>
        <pc:spChg chg="mod">
          <ac:chgData name="Felipe Tapia Gómez" userId="0e8ea701bab38f1e" providerId="LiveId" clId="{248A4B25-816E-4BBE-9141-C632EA9346DF}" dt="2020-06-28T20:52:27.929" v="3898" actId="14100"/>
          <ac:spMkLst>
            <pc:docMk/>
            <pc:sldMk cId="546068349" sldId="276"/>
            <ac:spMk id="4" creationId="{9EC6217F-6BFE-483B-A953-B797DAC36D55}"/>
          </ac:spMkLst>
        </pc:spChg>
        <pc:spChg chg="mod">
          <ac:chgData name="Felipe Tapia Gómez" userId="0e8ea701bab38f1e" providerId="LiveId" clId="{248A4B25-816E-4BBE-9141-C632EA9346DF}" dt="2020-06-28T20:54:48.814" v="4237" actId="20577"/>
          <ac:spMkLst>
            <pc:docMk/>
            <pc:sldMk cId="546068349" sldId="276"/>
            <ac:spMk id="5" creationId="{8C2B67A6-F85E-4C33-9EEC-058D3B339297}"/>
          </ac:spMkLst>
        </pc:spChg>
        <pc:spChg chg="mod">
          <ac:chgData name="Felipe Tapia Gómez" userId="0e8ea701bab38f1e" providerId="LiveId" clId="{248A4B25-816E-4BBE-9141-C632EA9346DF}" dt="2020-06-28T20:53:18.572" v="3908" actId="1076"/>
          <ac:spMkLst>
            <pc:docMk/>
            <pc:sldMk cId="546068349" sldId="276"/>
            <ac:spMk id="10" creationId="{462C6EE7-0CFC-49D1-ABAA-FC905E690541}"/>
          </ac:spMkLst>
        </pc:spChg>
      </pc:sldChg>
      <pc:sldChg chg="addSp delSp modSp new mod">
        <pc:chgData name="Felipe Tapia Gómez" userId="0e8ea701bab38f1e" providerId="LiveId" clId="{248A4B25-816E-4BBE-9141-C632EA9346DF}" dt="2020-06-28T21:02:11.725" v="4607" actId="478"/>
        <pc:sldMkLst>
          <pc:docMk/>
          <pc:sldMk cId="2096660201" sldId="277"/>
        </pc:sldMkLst>
        <pc:spChg chg="mod">
          <ac:chgData name="Felipe Tapia Gómez" userId="0e8ea701bab38f1e" providerId="LiveId" clId="{248A4B25-816E-4BBE-9141-C632EA9346DF}" dt="2020-06-28T21:00:25.695" v="4566" actId="20577"/>
          <ac:spMkLst>
            <pc:docMk/>
            <pc:sldMk cId="2096660201" sldId="277"/>
            <ac:spMk id="2" creationId="{2F359718-9356-4FEE-87A4-182CF4E12F8D}"/>
          </ac:spMkLst>
        </pc:spChg>
        <pc:spChg chg="del mod">
          <ac:chgData name="Felipe Tapia Gómez" userId="0e8ea701bab38f1e" providerId="LiveId" clId="{248A4B25-816E-4BBE-9141-C632EA9346DF}" dt="2020-06-28T21:02:11.725" v="4607" actId="478"/>
          <ac:spMkLst>
            <pc:docMk/>
            <pc:sldMk cId="2096660201" sldId="277"/>
            <ac:spMk id="3" creationId="{C1C73064-4F82-419A-9A0B-2E2DBADF024C}"/>
          </ac:spMkLst>
        </pc:spChg>
        <pc:spChg chg="add mod">
          <ac:chgData name="Felipe Tapia Gómez" userId="0e8ea701bab38f1e" providerId="LiveId" clId="{248A4B25-816E-4BBE-9141-C632EA9346DF}" dt="2020-06-28T20:59:54.856" v="4537" actId="1076"/>
          <ac:spMkLst>
            <pc:docMk/>
            <pc:sldMk cId="2096660201" sldId="277"/>
            <ac:spMk id="5" creationId="{24F6500F-03B9-4B11-9358-F6918A599DF9}"/>
          </ac:spMkLst>
        </pc:spChg>
        <pc:picChg chg="add mod">
          <ac:chgData name="Felipe Tapia Gómez" userId="0e8ea701bab38f1e" providerId="LiveId" clId="{248A4B25-816E-4BBE-9141-C632EA9346DF}" dt="2020-06-28T20:59:49.415" v="4535" actId="1076"/>
          <ac:picMkLst>
            <pc:docMk/>
            <pc:sldMk cId="2096660201" sldId="277"/>
            <ac:picMk id="4" creationId="{B88C30EF-2D15-4039-BEBC-5E79A5FDDFA9}"/>
          </ac:picMkLst>
        </pc:picChg>
        <pc:picChg chg="add mod">
          <ac:chgData name="Felipe Tapia Gómez" userId="0e8ea701bab38f1e" providerId="LiveId" clId="{248A4B25-816E-4BBE-9141-C632EA9346DF}" dt="2020-06-28T21:00:10.043" v="4542" actId="208"/>
          <ac:picMkLst>
            <pc:docMk/>
            <pc:sldMk cId="2096660201" sldId="277"/>
            <ac:picMk id="6" creationId="{562361CB-22DE-4F77-941D-85A62F648FD0}"/>
          </ac:picMkLst>
        </pc:picChg>
        <pc:picChg chg="add del">
          <ac:chgData name="Felipe Tapia Gómez" userId="0e8ea701bab38f1e" providerId="LiveId" clId="{248A4B25-816E-4BBE-9141-C632EA9346DF}" dt="2020-06-28T21:00:35.267" v="4570"/>
          <ac:picMkLst>
            <pc:docMk/>
            <pc:sldMk cId="2096660201" sldId="277"/>
            <ac:picMk id="7" creationId="{31287B65-AF17-4EE9-95C1-C18F4BC56888}"/>
          </ac:picMkLst>
        </pc:picChg>
      </pc:sldChg>
      <pc:sldChg chg="addSp delSp modSp new mod">
        <pc:chgData name="Felipe Tapia Gómez" userId="0e8ea701bab38f1e" providerId="LiveId" clId="{248A4B25-816E-4BBE-9141-C632EA9346DF}" dt="2020-06-28T21:01:18.013" v="4604" actId="208"/>
        <pc:sldMkLst>
          <pc:docMk/>
          <pc:sldMk cId="2621837074" sldId="278"/>
        </pc:sldMkLst>
        <pc:spChg chg="mod">
          <ac:chgData name="Felipe Tapia Gómez" userId="0e8ea701bab38f1e" providerId="LiveId" clId="{248A4B25-816E-4BBE-9141-C632EA9346DF}" dt="2020-06-28T21:00:46.295" v="4598" actId="20577"/>
          <ac:spMkLst>
            <pc:docMk/>
            <pc:sldMk cId="2621837074" sldId="278"/>
            <ac:spMk id="2" creationId="{C01AED69-6462-43BA-882A-53C113E7A0FE}"/>
          </ac:spMkLst>
        </pc:spChg>
        <pc:spChg chg="del">
          <ac:chgData name="Felipe Tapia Gómez" userId="0e8ea701bab38f1e" providerId="LiveId" clId="{248A4B25-816E-4BBE-9141-C632EA9346DF}" dt="2020-06-28T21:01:11.411" v="4601"/>
          <ac:spMkLst>
            <pc:docMk/>
            <pc:sldMk cId="2621837074" sldId="278"/>
            <ac:spMk id="3" creationId="{63A36AFB-E4C1-4FB4-BF85-48FC28EF6797}"/>
          </ac:spMkLst>
        </pc:spChg>
        <pc:spChg chg="add mod">
          <ac:chgData name="Felipe Tapia Gómez" userId="0e8ea701bab38f1e" providerId="LiveId" clId="{248A4B25-816E-4BBE-9141-C632EA9346DF}" dt="2020-06-28T21:00:57.736" v="4600"/>
          <ac:spMkLst>
            <pc:docMk/>
            <pc:sldMk cId="2621837074" sldId="278"/>
            <ac:spMk id="5" creationId="{1A294632-B7F5-41DF-A453-B41FF850A4E8}"/>
          </ac:spMkLst>
        </pc:spChg>
        <pc:picChg chg="add mod">
          <ac:chgData name="Felipe Tapia Gómez" userId="0e8ea701bab38f1e" providerId="LiveId" clId="{248A4B25-816E-4BBE-9141-C632EA9346DF}" dt="2020-06-28T21:00:54.704" v="4599"/>
          <ac:picMkLst>
            <pc:docMk/>
            <pc:sldMk cId="2621837074" sldId="278"/>
            <ac:picMk id="4" creationId="{9C4A2C69-A042-4FB7-B448-644811C7A245}"/>
          </ac:picMkLst>
        </pc:picChg>
        <pc:picChg chg="add mod">
          <ac:chgData name="Felipe Tapia Gómez" userId="0e8ea701bab38f1e" providerId="LiveId" clId="{248A4B25-816E-4BBE-9141-C632EA9346DF}" dt="2020-06-28T21:01:18.013" v="4604" actId="208"/>
          <ac:picMkLst>
            <pc:docMk/>
            <pc:sldMk cId="2621837074" sldId="278"/>
            <ac:picMk id="6" creationId="{BBAA5938-FBB3-4235-A9BA-CFA1B9320251}"/>
          </ac:picMkLst>
        </pc:picChg>
      </pc:sldChg>
      <pc:sldChg chg="addSp modSp new mod">
        <pc:chgData name="Felipe Tapia Gómez" userId="0e8ea701bab38f1e" providerId="LiveId" clId="{248A4B25-816E-4BBE-9141-C632EA9346DF}" dt="2020-06-28T21:10:15.177" v="4754" actId="20577"/>
        <pc:sldMkLst>
          <pc:docMk/>
          <pc:sldMk cId="841018428" sldId="279"/>
        </pc:sldMkLst>
        <pc:spChg chg="mod">
          <ac:chgData name="Felipe Tapia Gómez" userId="0e8ea701bab38f1e" providerId="LiveId" clId="{248A4B25-816E-4BBE-9141-C632EA9346DF}" dt="2020-06-28T21:02:42.538" v="4673" actId="20577"/>
          <ac:spMkLst>
            <pc:docMk/>
            <pc:sldMk cId="841018428" sldId="279"/>
            <ac:spMk id="2" creationId="{0729A687-1B6F-4FB3-85B2-3550B69F6812}"/>
          </ac:spMkLst>
        </pc:spChg>
        <pc:spChg chg="mod">
          <ac:chgData name="Felipe Tapia Gómez" userId="0e8ea701bab38f1e" providerId="LiveId" clId="{248A4B25-816E-4BBE-9141-C632EA9346DF}" dt="2020-06-28T21:10:15.177" v="4754" actId="20577"/>
          <ac:spMkLst>
            <pc:docMk/>
            <pc:sldMk cId="841018428" sldId="279"/>
            <ac:spMk id="3" creationId="{EA7F60F3-95AB-4903-A2FF-87EFAA9AA20B}"/>
          </ac:spMkLst>
        </pc:spChg>
        <pc:picChg chg="add mod">
          <ac:chgData name="Felipe Tapia Gómez" userId="0e8ea701bab38f1e" providerId="LiveId" clId="{248A4B25-816E-4BBE-9141-C632EA9346DF}" dt="2020-06-28T21:09:41.556" v="4727" actId="208"/>
          <ac:picMkLst>
            <pc:docMk/>
            <pc:sldMk cId="841018428" sldId="279"/>
            <ac:picMk id="4" creationId="{7A1ADD25-C599-4FC7-9E00-B0ADAA967B5B}"/>
          </ac:picMkLst>
        </pc:picChg>
        <pc:picChg chg="add mod">
          <ac:chgData name="Felipe Tapia Gómez" userId="0e8ea701bab38f1e" providerId="LiveId" clId="{248A4B25-816E-4BBE-9141-C632EA9346DF}" dt="2020-06-28T21:10:04.567" v="4732" actId="208"/>
          <ac:picMkLst>
            <pc:docMk/>
            <pc:sldMk cId="841018428" sldId="279"/>
            <ac:picMk id="5" creationId="{123734CF-355B-4DBE-B344-4A71E2AFF911}"/>
          </ac:picMkLst>
        </pc:picChg>
      </pc:sldChg>
      <pc:sldChg chg="addSp delSp modSp new mod">
        <pc:chgData name="Felipe Tapia Gómez" userId="0e8ea701bab38f1e" providerId="LiveId" clId="{248A4B25-816E-4BBE-9141-C632EA9346DF}" dt="2020-06-28T21:13:15.331" v="4847" actId="208"/>
        <pc:sldMkLst>
          <pc:docMk/>
          <pc:sldMk cId="801996020" sldId="280"/>
        </pc:sldMkLst>
        <pc:spChg chg="mod">
          <ac:chgData name="Felipe Tapia Gómez" userId="0e8ea701bab38f1e" providerId="LiveId" clId="{248A4B25-816E-4BBE-9141-C632EA9346DF}" dt="2020-06-28T21:10:44.266" v="4779" actId="20577"/>
          <ac:spMkLst>
            <pc:docMk/>
            <pc:sldMk cId="801996020" sldId="280"/>
            <ac:spMk id="2" creationId="{CE5C529C-DAB2-4C65-A325-8559F9070167}"/>
          </ac:spMkLst>
        </pc:spChg>
        <pc:spChg chg="del">
          <ac:chgData name="Felipe Tapia Gómez" userId="0e8ea701bab38f1e" providerId="LiveId" clId="{248A4B25-816E-4BBE-9141-C632EA9346DF}" dt="2020-06-28T21:11:13.617" v="4780"/>
          <ac:spMkLst>
            <pc:docMk/>
            <pc:sldMk cId="801996020" sldId="280"/>
            <ac:spMk id="3" creationId="{4281AF7B-02EB-4083-B7C7-BC1DA012C696}"/>
          </ac:spMkLst>
        </pc:spChg>
        <pc:spChg chg="add mod">
          <ac:chgData name="Felipe Tapia Gómez" userId="0e8ea701bab38f1e" providerId="LiveId" clId="{248A4B25-816E-4BBE-9141-C632EA9346DF}" dt="2020-06-28T21:11:24.645" v="4785" actId="1076"/>
          <ac:spMkLst>
            <pc:docMk/>
            <pc:sldMk cId="801996020" sldId="280"/>
            <ac:spMk id="5" creationId="{6EC0277F-7C99-4175-91EB-0352A33938AA}"/>
          </ac:spMkLst>
        </pc:spChg>
        <pc:picChg chg="add mod">
          <ac:chgData name="Felipe Tapia Gómez" userId="0e8ea701bab38f1e" providerId="LiveId" clId="{248A4B25-816E-4BBE-9141-C632EA9346DF}" dt="2020-06-28T21:11:18.245" v="4783" actId="208"/>
          <ac:picMkLst>
            <pc:docMk/>
            <pc:sldMk cId="801996020" sldId="280"/>
            <ac:picMk id="4" creationId="{595405D6-7B80-4837-930A-AA955D71CB3D}"/>
          </ac:picMkLst>
        </pc:picChg>
        <pc:picChg chg="add mod">
          <ac:chgData name="Felipe Tapia Gómez" userId="0e8ea701bab38f1e" providerId="LiveId" clId="{248A4B25-816E-4BBE-9141-C632EA9346DF}" dt="2020-06-28T21:13:15.331" v="4847" actId="208"/>
          <ac:picMkLst>
            <pc:docMk/>
            <pc:sldMk cId="801996020" sldId="280"/>
            <ac:picMk id="6" creationId="{5ED4BA6D-7C31-4919-A709-AC3C472D1CEC}"/>
          </ac:picMkLst>
        </pc:picChg>
      </pc:sldChg>
      <pc:sldChg chg="addSp delSp modSp add mod">
        <pc:chgData name="Felipe Tapia Gómez" userId="0e8ea701bab38f1e" providerId="LiveId" clId="{248A4B25-816E-4BBE-9141-C632EA9346DF}" dt="2020-06-28T21:13:11.596" v="4846" actId="208"/>
        <pc:sldMkLst>
          <pc:docMk/>
          <pc:sldMk cId="1384631305" sldId="281"/>
        </pc:sldMkLst>
        <pc:spChg chg="mod">
          <ac:chgData name="Felipe Tapia Gómez" userId="0e8ea701bab38f1e" providerId="LiveId" clId="{248A4B25-816E-4BBE-9141-C632EA9346DF}" dt="2020-06-28T21:12:01.285" v="4834" actId="20577"/>
          <ac:spMkLst>
            <pc:docMk/>
            <pc:sldMk cId="1384631305" sldId="281"/>
            <ac:spMk id="2" creationId="{CE5C529C-DAB2-4C65-A325-8559F9070167}"/>
          </ac:spMkLst>
        </pc:spChg>
        <pc:spChg chg="mod">
          <ac:chgData name="Felipe Tapia Gómez" userId="0e8ea701bab38f1e" providerId="LiveId" clId="{248A4B25-816E-4BBE-9141-C632EA9346DF}" dt="2020-06-28T21:12:41.859" v="4842" actId="1076"/>
          <ac:spMkLst>
            <pc:docMk/>
            <pc:sldMk cId="1384631305" sldId="281"/>
            <ac:spMk id="5" creationId="{6EC0277F-7C99-4175-91EB-0352A33938AA}"/>
          </ac:spMkLst>
        </pc:spChg>
        <pc:spChg chg="add del mod">
          <ac:chgData name="Felipe Tapia Gómez" userId="0e8ea701bab38f1e" providerId="LiveId" clId="{248A4B25-816E-4BBE-9141-C632EA9346DF}" dt="2020-06-28T21:12:38.978" v="4840" actId="478"/>
          <ac:spMkLst>
            <pc:docMk/>
            <pc:sldMk cId="1384631305" sldId="281"/>
            <ac:spMk id="7" creationId="{EE61A9A0-9DBF-492D-9A48-40DFFC177F94}"/>
          </ac:spMkLst>
        </pc:spChg>
        <pc:picChg chg="del">
          <ac:chgData name="Felipe Tapia Gómez" userId="0e8ea701bab38f1e" providerId="LiveId" clId="{248A4B25-816E-4BBE-9141-C632EA9346DF}" dt="2020-06-28T21:12:29.952" v="4835" actId="478"/>
          <ac:picMkLst>
            <pc:docMk/>
            <pc:sldMk cId="1384631305" sldId="281"/>
            <ac:picMk id="4" creationId="{595405D6-7B80-4837-930A-AA955D71CB3D}"/>
          </ac:picMkLst>
        </pc:picChg>
        <pc:picChg chg="del">
          <ac:chgData name="Felipe Tapia Gómez" userId="0e8ea701bab38f1e" providerId="LiveId" clId="{248A4B25-816E-4BBE-9141-C632EA9346DF}" dt="2020-06-28T21:12:39.931" v="4841" actId="478"/>
          <ac:picMkLst>
            <pc:docMk/>
            <pc:sldMk cId="1384631305" sldId="281"/>
            <ac:picMk id="6" creationId="{5ED4BA6D-7C31-4919-A709-AC3C472D1CEC}"/>
          </ac:picMkLst>
        </pc:picChg>
        <pc:picChg chg="add mod">
          <ac:chgData name="Felipe Tapia Gómez" userId="0e8ea701bab38f1e" providerId="LiveId" clId="{248A4B25-816E-4BBE-9141-C632EA9346DF}" dt="2020-06-28T21:12:43.596" v="4843" actId="208"/>
          <ac:picMkLst>
            <pc:docMk/>
            <pc:sldMk cId="1384631305" sldId="281"/>
            <ac:picMk id="8" creationId="{F5AF60A6-9834-47E3-84BF-C68B6C32932E}"/>
          </ac:picMkLst>
        </pc:picChg>
        <pc:picChg chg="add mod">
          <ac:chgData name="Felipe Tapia Gómez" userId="0e8ea701bab38f1e" providerId="LiveId" clId="{248A4B25-816E-4BBE-9141-C632EA9346DF}" dt="2020-06-28T21:13:11.596" v="4846" actId="208"/>
          <ac:picMkLst>
            <pc:docMk/>
            <pc:sldMk cId="1384631305" sldId="281"/>
            <ac:picMk id="9" creationId="{79F650C9-AB80-4EE2-841B-168A494790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F6F17-BF8E-4978-92CF-B7179BFB8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56C950-EA8A-453C-87F3-1473B6159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B2B12B-F952-4228-8F1E-3748DD60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3C24-5B11-4570-A89F-D5688FC1DBEA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559234-5418-4810-A4F8-DFF5D345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54BB12-5A29-4DD1-8350-DF03EA61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9443-0392-4C82-A3A3-EA96C44633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251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78384-7AEE-4AF0-9D63-8632FFCA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FDD000-48DA-4DBF-92E2-13910B4B6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A89DD-E268-4C5F-AD48-DCA4C85D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3C24-5B11-4570-A89F-D5688FC1DBEA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051C2F-3FD0-44D9-A604-4B30FC6D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A6FE8-293C-49CA-92E9-E4BB7A05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9443-0392-4C82-A3A3-EA96C44633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959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1E19D4-2E96-4D3F-8625-D356C057B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C905C4-EAE6-4A5E-9622-AB1E1BD17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10A58-6049-43F5-8813-B946DBCA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3C24-5B11-4570-A89F-D5688FC1DBEA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F203FB-0FD9-4605-8925-681E196C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9C8A9F-0553-4593-AE6E-58836BED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9443-0392-4C82-A3A3-EA96C44633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672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970F8-050D-41DE-830E-B695CFA9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965B9E-913B-4DA8-9126-D3376911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1CA887-BDD1-4AC5-A401-A9A9AC63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3C24-5B11-4570-A89F-D5688FC1DBEA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6E4AC5-141A-4EDF-8F63-33C1083A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B1827C-20A1-4BC2-BA76-35480AC6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9443-0392-4C82-A3A3-EA96C44633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021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B7F20-8328-46E9-9753-5EEE8CD2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F4F3C1-4FC7-4D25-BE3A-7CC7649CA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8599F8-D2F4-4A69-A2F2-257891F7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3C24-5B11-4570-A89F-D5688FC1DBEA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3F5BF-48EE-41B0-BFD9-243A65B9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015FC-905B-406B-AF29-4A8FBC57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9443-0392-4C82-A3A3-EA96C44633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654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C40DF-5AB1-4CB7-8CC6-E7499697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51CCB5-9533-41F7-869F-B276765E3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FAAD30-D166-4DF7-8B6C-8EC66A147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21B14E-9E63-41E2-B458-A784935E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3C24-5B11-4570-A89F-D5688FC1DBEA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67CA38-34DA-42FF-BFFC-A9C34791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28CBD0-6AD0-4207-8081-55760F3E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9443-0392-4C82-A3A3-EA96C44633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909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7DBA8-A990-473D-B123-DE96E854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2D57BC-EAD9-483E-BEC6-B1C9321A5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75D6D0-6A09-4CD5-8F88-EE5BC76C4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BFE6CB-69B7-403A-9357-4C22475D9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CE5FF3-C5D9-490C-A9DE-D17A9004C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4DF53F-5805-41F4-AB66-FB847372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3C24-5B11-4570-A89F-D5688FC1DBEA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7BF8A5-EDB7-4750-8A69-4F1780C5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7F1F83-55CF-4AFF-8855-D4F984A8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9443-0392-4C82-A3A3-EA96C44633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639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35F56-08F7-4CB1-B9EC-2BF538A8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663609-6788-4044-AE59-E3ACA07C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3C24-5B11-4570-A89F-D5688FC1DBEA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433B12-3C23-4517-B844-B52D80A0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06B269-B056-4780-A1A8-BD70C831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9443-0392-4C82-A3A3-EA96C44633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372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034D76-EB9C-4C96-A752-516413F1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3C24-5B11-4570-A89F-D5688FC1DBEA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C25DE4-5D19-4658-8F33-78926239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F58D52-729C-4C03-B16D-6F19672E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9443-0392-4C82-A3A3-EA96C44633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958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8EFF7-ABCF-46C1-98B3-CAAFB5ECF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3593A-3912-4966-B5DC-154A5F0B5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1501A3-F367-4884-B2EE-601139C93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5DE230-FAE0-4D19-A87B-1F5D2558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3C24-5B11-4570-A89F-D5688FC1DBEA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A2FF87-E01B-4A7E-B023-97898DDC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EF34E0-6CCC-4C04-87E6-6DB6F9E0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9443-0392-4C82-A3A3-EA96C44633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519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72AD4-AE8E-4B14-A01C-1A5E98A2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DED5C9-5DA7-422D-A538-591001CC7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1722A0-0EA0-4D7A-BE82-D60F7C68A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B5E25C-8A83-481A-B3C8-5DA2FDF9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3C24-5B11-4570-A89F-D5688FC1DBEA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8FA62C-DE73-4ED9-A5DA-B70451E4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65A785-8E9D-4A3C-9D11-743BBB71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9443-0392-4C82-A3A3-EA96C44633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289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7601B8-2A1C-4664-B714-343FE7EE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F7BD2B-92A7-4E61-917E-C1A00F043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170E7A-BD22-4587-902B-A73823118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D3C24-5B11-4570-A89F-D5688FC1DBEA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1366A7-C5EA-4F75-8D68-11AFB06B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B109AA-CF07-43D3-ACFF-979AF81FA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9443-0392-4C82-A3A3-EA96C44633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485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F64D1-73EA-46AE-96DD-CB1FCBF58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Ejemplo de </a:t>
            </a:r>
            <a:r>
              <a:rPr lang="es-CL" dirty="0" err="1"/>
              <a:t>Triggers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E13848-54ED-41E4-A033-793505D50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Acciones activas en tablas </a:t>
            </a:r>
            <a:r>
              <a:rPr lang="es-CL" smtClean="0"/>
              <a:t>(gatillar)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4402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9FA4B9DA-7644-406B-8A04-B198059E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21" y="1910777"/>
            <a:ext cx="7591797" cy="46580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E08108-5579-4239-9ED5-1BBA3310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1: Estandarizar los datos de entrada de un cliente.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2B67A6-F85E-4C33-9EEC-058D3B339297}"/>
              </a:ext>
            </a:extLst>
          </p:cNvPr>
          <p:cNvSpPr txBox="1"/>
          <p:nvPr/>
        </p:nvSpPr>
        <p:spPr>
          <a:xfrm>
            <a:off x="8282866" y="1931148"/>
            <a:ext cx="33646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/>
              <a:t>Dentro del </a:t>
            </a:r>
            <a:r>
              <a:rPr lang="es-CL" sz="1600" dirty="0" err="1"/>
              <a:t>trigger</a:t>
            </a:r>
            <a:r>
              <a:rPr lang="es-CL" sz="1600" dirty="0"/>
              <a:t>, podemos observar la declaración de variables. Estas variables solo pueden ser utilizadas dentro del </a:t>
            </a:r>
            <a:r>
              <a:rPr lang="es-CL" sz="1600" dirty="0" err="1"/>
              <a:t>trigger</a:t>
            </a:r>
            <a:r>
              <a:rPr lang="es-CL" sz="1600" dirty="0"/>
              <a:t>. 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/>
              <a:t>Las variables de tipo EXCEPTION permiten crear errores personalizados para el control de errores. 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/>
              <a:t>En la sección marcada, escribimos la acción que realizará el </a:t>
            </a:r>
            <a:r>
              <a:rPr lang="es-CL" sz="1600" dirty="0" err="1"/>
              <a:t>trigger</a:t>
            </a:r>
            <a:r>
              <a:rPr lang="es-CL" sz="1600" dirty="0"/>
              <a:t>.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/>
              <a:t>Bueno, antes de realizar las acciones, tendremos que verificar un par de condiciones primero.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E1E903-964C-42BB-BE6F-D6929087B0E9}"/>
              </a:ext>
            </a:extLst>
          </p:cNvPr>
          <p:cNvSpPr/>
          <p:nvPr/>
        </p:nvSpPr>
        <p:spPr>
          <a:xfrm>
            <a:off x="735729" y="3289232"/>
            <a:ext cx="7253433" cy="223526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62C6EE7-0CFC-49D1-ABAA-FC905E690541}"/>
              </a:ext>
            </a:extLst>
          </p:cNvPr>
          <p:cNvSpPr/>
          <p:nvPr/>
        </p:nvSpPr>
        <p:spPr>
          <a:xfrm>
            <a:off x="172373" y="4090078"/>
            <a:ext cx="448082" cy="63357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290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0D836FDB-BB14-4366-8308-E61D04D25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21" y="1910777"/>
            <a:ext cx="7591797" cy="46580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E08108-5579-4239-9ED5-1BBA3310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1: Estandarizar los datos de entrada de un cliente.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2B67A6-F85E-4C33-9EEC-058D3B339297}"/>
              </a:ext>
            </a:extLst>
          </p:cNvPr>
          <p:cNvSpPr txBox="1"/>
          <p:nvPr/>
        </p:nvSpPr>
        <p:spPr>
          <a:xfrm>
            <a:off x="8282866" y="1931148"/>
            <a:ext cx="33646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/>
              <a:t>Dentro del </a:t>
            </a:r>
            <a:r>
              <a:rPr lang="es-CL" sz="1600" dirty="0" err="1"/>
              <a:t>trigger</a:t>
            </a:r>
            <a:r>
              <a:rPr lang="es-CL" sz="1600" dirty="0"/>
              <a:t>, podemos observar la declaración de variables. Estas variables solo pueden ser utilizadas dentro del </a:t>
            </a:r>
            <a:r>
              <a:rPr lang="es-CL" sz="1600" dirty="0" err="1"/>
              <a:t>trigger</a:t>
            </a:r>
            <a:r>
              <a:rPr lang="es-CL" sz="1600" dirty="0"/>
              <a:t>. 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/>
              <a:t>Las variables de tipo EXCEPTION permiten crear errores personalizados para el control de errores. 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/>
              <a:t>En la sección marcada, escribimos la acción que realizará el </a:t>
            </a:r>
            <a:r>
              <a:rPr lang="es-CL" sz="1600" dirty="0" err="1"/>
              <a:t>trigger</a:t>
            </a:r>
            <a:r>
              <a:rPr lang="es-CL" sz="1600" dirty="0"/>
              <a:t>. 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/>
              <a:t>Comenzamos primero por verificar llamando a una función, si el RUT que se recibe es válido o no. </a:t>
            </a:r>
          </a:p>
          <a:p>
            <a:pPr algn="just"/>
            <a:endParaRPr lang="es-CL" sz="16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E1E903-964C-42BB-BE6F-D6929087B0E9}"/>
              </a:ext>
            </a:extLst>
          </p:cNvPr>
          <p:cNvSpPr/>
          <p:nvPr/>
        </p:nvSpPr>
        <p:spPr>
          <a:xfrm>
            <a:off x="735729" y="3289232"/>
            <a:ext cx="7253433" cy="223526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62C6EE7-0CFC-49D1-ABAA-FC905E690541}"/>
              </a:ext>
            </a:extLst>
          </p:cNvPr>
          <p:cNvSpPr/>
          <p:nvPr/>
        </p:nvSpPr>
        <p:spPr>
          <a:xfrm>
            <a:off x="236480" y="3282099"/>
            <a:ext cx="448082" cy="215222"/>
          </a:xfrm>
          <a:prstGeom prst="rightArrow">
            <a:avLst>
              <a:gd name="adj1" fmla="val 50000"/>
              <a:gd name="adj2" fmla="val 521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EC6217F-6BFE-483B-A953-B797DAC36D55}"/>
              </a:ext>
            </a:extLst>
          </p:cNvPr>
          <p:cNvSpPr/>
          <p:nvPr/>
        </p:nvSpPr>
        <p:spPr>
          <a:xfrm>
            <a:off x="759619" y="3307557"/>
            <a:ext cx="2778919" cy="164306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877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B622C250-9018-4D8F-A6FD-148E0C78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21" y="1910777"/>
            <a:ext cx="7591797" cy="46580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E08108-5579-4239-9ED5-1BBA3310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1: Estandarizar los datos de entrada de un cliente.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2B67A6-F85E-4C33-9EEC-058D3B339297}"/>
              </a:ext>
            </a:extLst>
          </p:cNvPr>
          <p:cNvSpPr txBox="1"/>
          <p:nvPr/>
        </p:nvSpPr>
        <p:spPr>
          <a:xfrm>
            <a:off x="8282866" y="1931148"/>
            <a:ext cx="3364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/>
              <a:t>Si el RUT es validado por la función, entonces pasamos al siguiente paso y si no, se llama a la EXCEPTION RUT_INVALIDO.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E1E903-964C-42BB-BE6F-D6929087B0E9}"/>
              </a:ext>
            </a:extLst>
          </p:cNvPr>
          <p:cNvSpPr/>
          <p:nvPr/>
        </p:nvSpPr>
        <p:spPr>
          <a:xfrm>
            <a:off x="735729" y="3289232"/>
            <a:ext cx="7253433" cy="223526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EC6217F-6BFE-483B-A953-B797DAC36D55}"/>
              </a:ext>
            </a:extLst>
          </p:cNvPr>
          <p:cNvSpPr/>
          <p:nvPr/>
        </p:nvSpPr>
        <p:spPr>
          <a:xfrm>
            <a:off x="1065371" y="3482340"/>
            <a:ext cx="5030629" cy="1524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42D71A0-E28E-4A63-BC8E-049AE90CB233}"/>
              </a:ext>
            </a:extLst>
          </p:cNvPr>
          <p:cNvSpPr/>
          <p:nvPr/>
        </p:nvSpPr>
        <p:spPr>
          <a:xfrm>
            <a:off x="1065371" y="5191125"/>
            <a:ext cx="1525429" cy="17335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43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6154DEF3-F669-46F6-9B77-9DA7C3CD6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21" y="1910777"/>
            <a:ext cx="7591797" cy="46580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E08108-5579-4239-9ED5-1BBA3310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1: Estandarizar los datos de entrada de un cliente.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2B67A6-F85E-4C33-9EEC-058D3B339297}"/>
              </a:ext>
            </a:extLst>
          </p:cNvPr>
          <p:cNvSpPr txBox="1"/>
          <p:nvPr/>
        </p:nvSpPr>
        <p:spPr>
          <a:xfrm>
            <a:off x="8282866" y="1931148"/>
            <a:ext cx="33646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/>
              <a:t>Si el RUT es validado por la función, entonces pasamos al siguiente paso y si no, se llama a la EXCEPTION RUT_INVALIDO.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/>
              <a:t>En el siguiente paso, una vez validado el RUT, se verifica si el RUT que se intenta registrar ya existe o no en la base de datos. </a:t>
            </a:r>
          </a:p>
          <a:p>
            <a:pPr algn="just"/>
            <a:endParaRPr lang="es-CL" sz="1600" dirty="0"/>
          </a:p>
          <a:p>
            <a:pPr algn="just"/>
            <a:endParaRPr lang="es-CL" sz="16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E1E903-964C-42BB-BE6F-D6929087B0E9}"/>
              </a:ext>
            </a:extLst>
          </p:cNvPr>
          <p:cNvSpPr/>
          <p:nvPr/>
        </p:nvSpPr>
        <p:spPr>
          <a:xfrm>
            <a:off x="735729" y="3289232"/>
            <a:ext cx="7253433" cy="223526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62C6EE7-0CFC-49D1-ABAA-FC905E690541}"/>
              </a:ext>
            </a:extLst>
          </p:cNvPr>
          <p:cNvSpPr/>
          <p:nvPr/>
        </p:nvSpPr>
        <p:spPr>
          <a:xfrm>
            <a:off x="566054" y="3441777"/>
            <a:ext cx="448082" cy="2405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EC6217F-6BFE-483B-A953-B797DAC36D55}"/>
              </a:ext>
            </a:extLst>
          </p:cNvPr>
          <p:cNvSpPr/>
          <p:nvPr/>
        </p:nvSpPr>
        <p:spPr>
          <a:xfrm>
            <a:off x="1065371" y="3482340"/>
            <a:ext cx="5030629" cy="1524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2751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6154DEF3-F669-46F6-9B77-9DA7C3CD6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21" y="1910777"/>
            <a:ext cx="7591797" cy="46580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E08108-5579-4239-9ED5-1BBA3310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1: Estandarizar los datos de entrada de un cliente.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2B67A6-F85E-4C33-9EEC-058D3B339297}"/>
              </a:ext>
            </a:extLst>
          </p:cNvPr>
          <p:cNvSpPr txBox="1"/>
          <p:nvPr/>
        </p:nvSpPr>
        <p:spPr>
          <a:xfrm>
            <a:off x="8282866" y="1931148"/>
            <a:ext cx="33646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/>
              <a:t>Si el RUT es validado por la función, entonces pasamos al siguiente paso y si no, se llama a la EXCEPTION RUT_INVALIDO.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/>
              <a:t>En el siguiente paso, una vez validado el RUT, se verifica si el RUT que se intenta registrar ya existe o no en la base de datos. 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/>
              <a:t>Si el contador es 0, entonces podemos insertar este cliente, ya que no existe.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/>
              <a:t>Antes de insertar, realizamos las acciones, lo que sería la transformación a mayúsculas de algunos atributos y el cálculo de la edad del cliente a partir de la fecha de nacimiento.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E1E903-964C-42BB-BE6F-D6929087B0E9}"/>
              </a:ext>
            </a:extLst>
          </p:cNvPr>
          <p:cNvSpPr/>
          <p:nvPr/>
        </p:nvSpPr>
        <p:spPr>
          <a:xfrm>
            <a:off x="735729" y="3289232"/>
            <a:ext cx="7253433" cy="223526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62C6EE7-0CFC-49D1-ABAA-FC905E690541}"/>
              </a:ext>
            </a:extLst>
          </p:cNvPr>
          <p:cNvSpPr/>
          <p:nvPr/>
        </p:nvSpPr>
        <p:spPr>
          <a:xfrm>
            <a:off x="579121" y="3773290"/>
            <a:ext cx="448082" cy="63357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EC6217F-6BFE-483B-A953-B797DAC36D55}"/>
              </a:ext>
            </a:extLst>
          </p:cNvPr>
          <p:cNvSpPr/>
          <p:nvPr/>
        </p:nvSpPr>
        <p:spPr>
          <a:xfrm>
            <a:off x="1065371" y="3629608"/>
            <a:ext cx="6885623" cy="998376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4606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7944993-E59D-4E37-A000-A5BE97D5F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21" y="1910777"/>
            <a:ext cx="7591797" cy="46580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E08108-5579-4239-9ED5-1BBA3310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1: Estandarizar los datos de entrada de un cliente.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2B67A6-F85E-4C33-9EEC-058D3B339297}"/>
              </a:ext>
            </a:extLst>
          </p:cNvPr>
          <p:cNvSpPr txBox="1"/>
          <p:nvPr/>
        </p:nvSpPr>
        <p:spPr>
          <a:xfrm>
            <a:off x="8282866" y="1931148"/>
            <a:ext cx="33646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/>
              <a:t>Con respecto a las variables de error creadas anteriormente, es necesario llamarlas en donde sabemos que ocurrirá un error.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/>
              <a:t>Las variables de tipo EXCEPTION permiten crear errores personalizados para el control de errores. 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/>
              <a:t>Para ejecutar o llamar al “error” debemos utilizar la palabra RAISE y el nombre de la excepción que creamos.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E1E903-964C-42BB-BE6F-D6929087B0E9}"/>
              </a:ext>
            </a:extLst>
          </p:cNvPr>
          <p:cNvSpPr/>
          <p:nvPr/>
        </p:nvSpPr>
        <p:spPr>
          <a:xfrm>
            <a:off x="1393793" y="4634144"/>
            <a:ext cx="1926455" cy="221941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62C6EE7-0CFC-49D1-ABAA-FC905E690541}"/>
              </a:ext>
            </a:extLst>
          </p:cNvPr>
          <p:cNvSpPr/>
          <p:nvPr/>
        </p:nvSpPr>
        <p:spPr>
          <a:xfrm>
            <a:off x="1075212" y="4674393"/>
            <a:ext cx="274320" cy="1643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BD80EEE-DE6B-48E9-963D-CCA6805ACD53}"/>
              </a:ext>
            </a:extLst>
          </p:cNvPr>
          <p:cNvSpPr/>
          <p:nvPr/>
        </p:nvSpPr>
        <p:spPr>
          <a:xfrm>
            <a:off x="1075677" y="5183613"/>
            <a:ext cx="1560992" cy="18848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A8F27150-C89A-4174-91F1-62F74126FE6C}"/>
              </a:ext>
            </a:extLst>
          </p:cNvPr>
          <p:cNvSpPr/>
          <p:nvPr/>
        </p:nvSpPr>
        <p:spPr>
          <a:xfrm>
            <a:off x="749678" y="5195704"/>
            <a:ext cx="274320" cy="1643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8510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2F616DF-B331-4CE1-B613-3FEA522E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21" y="1910777"/>
            <a:ext cx="7591797" cy="46580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E08108-5579-4239-9ED5-1BBA3310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1: Estandarizar los datos de entrada de un cliente.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2B67A6-F85E-4C33-9EEC-058D3B339297}"/>
              </a:ext>
            </a:extLst>
          </p:cNvPr>
          <p:cNvSpPr txBox="1"/>
          <p:nvPr/>
        </p:nvSpPr>
        <p:spPr>
          <a:xfrm>
            <a:off x="8282866" y="1931148"/>
            <a:ext cx="33646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/>
              <a:t>Con respecto a las variables de error creadas anteriormente, es necesario llamarlas en donde sabemos que ocurrirá un error.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/>
              <a:t>Las variables de tipo EXCEPTION permiten crear errores personalizados para el control de errores. 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/>
              <a:t>Para ejecutar o llamar al “error” debemos utilizar la palabra RAISE y el nombre de la excepción que creamos.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/>
              <a:t>Finalmente, el procesamiento de o los errores se realiza al final del </a:t>
            </a:r>
            <a:r>
              <a:rPr lang="es-CL" sz="1600" dirty="0" err="1"/>
              <a:t>trigger</a:t>
            </a:r>
            <a:r>
              <a:rPr lang="es-CL" sz="1600" dirty="0"/>
              <a:t>, en la sección de EXCEPTION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E1E903-964C-42BB-BE6F-D6929087B0E9}"/>
              </a:ext>
            </a:extLst>
          </p:cNvPr>
          <p:cNvSpPr/>
          <p:nvPr/>
        </p:nvSpPr>
        <p:spPr>
          <a:xfrm>
            <a:off x="758590" y="5506652"/>
            <a:ext cx="6129890" cy="910771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62C6EE7-0CFC-49D1-ABAA-FC905E690541}"/>
              </a:ext>
            </a:extLst>
          </p:cNvPr>
          <p:cNvSpPr/>
          <p:nvPr/>
        </p:nvSpPr>
        <p:spPr>
          <a:xfrm>
            <a:off x="413208" y="5879884"/>
            <a:ext cx="274320" cy="1643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297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710D2-27C9-488C-B950-8CC39EB9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1: Ejecución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AF88E53-BD71-426C-9A70-5AC07E13E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891" y="2074065"/>
            <a:ext cx="9688218" cy="6246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A90BD6-63A2-4502-A6BB-6900F8E3C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306" y="3842545"/>
            <a:ext cx="8957388" cy="1219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EA301602-E685-4454-99A4-3874AC72E574}"/>
              </a:ext>
            </a:extLst>
          </p:cNvPr>
          <p:cNvSpPr/>
          <p:nvPr/>
        </p:nvSpPr>
        <p:spPr>
          <a:xfrm>
            <a:off x="5819775" y="2958305"/>
            <a:ext cx="552449" cy="624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315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59718-9356-4FEE-87A4-182CF4E1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1: Error Rut Inválido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8C30EF-2D15-4039-BEBC-5E79A5FDD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71" y="2409826"/>
            <a:ext cx="11166257" cy="6905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24F6500F-03B9-4B11-9358-F6918A599DF9}"/>
              </a:ext>
            </a:extLst>
          </p:cNvPr>
          <p:cNvSpPr/>
          <p:nvPr/>
        </p:nvSpPr>
        <p:spPr>
          <a:xfrm>
            <a:off x="5819774" y="3429000"/>
            <a:ext cx="552449" cy="624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62361CB-22DE-4F77-941D-85A62F648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183" y="4375148"/>
            <a:ext cx="6177634" cy="14430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96660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AED69-6462-43BA-882A-53C113E7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1: Error Duplicado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BAA5938-FBB3-4235-A9BA-CFA1B9320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3051" y="3982244"/>
            <a:ext cx="6065897" cy="13898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C4A2C69-A042-4FB7-B448-644811C7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891" y="2074065"/>
            <a:ext cx="9688218" cy="6246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1A294632-B7F5-41DF-A453-B41FF850A4E8}"/>
              </a:ext>
            </a:extLst>
          </p:cNvPr>
          <p:cNvSpPr/>
          <p:nvPr/>
        </p:nvSpPr>
        <p:spPr>
          <a:xfrm>
            <a:off x="5819775" y="2958305"/>
            <a:ext cx="552449" cy="624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183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08108-5579-4239-9ED5-1BBA3310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Ejemplo 1: Estandarizar los datos de entrada de un cliente.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384A7-5CA0-43CF-A1F0-5CFBE24F0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/>
              <a:t>Supongamos que tenemos la siguiente tabla: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83BBD-8128-4182-9776-F67FEB87F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553" y="2751461"/>
            <a:ext cx="4838894" cy="25986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896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9A687-1B6F-4FB3-85B2-3550B69F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2: Usar un </a:t>
            </a:r>
            <a:r>
              <a:rPr lang="es-CL" dirty="0" err="1"/>
              <a:t>trigger</a:t>
            </a:r>
            <a:r>
              <a:rPr lang="es-CL" dirty="0"/>
              <a:t> para generar un ID </a:t>
            </a:r>
            <a:r>
              <a:rPr lang="es-CL" dirty="0" err="1"/>
              <a:t>Autoincremental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F60F3-95AB-4903-A2FF-87EFAA9A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Suponga la siguiente tabla de producto y su </a:t>
            </a:r>
            <a:r>
              <a:rPr lang="es-CL" dirty="0" err="1"/>
              <a:t>trigger</a:t>
            </a:r>
            <a:r>
              <a:rPr lang="es-CL" dirty="0"/>
              <a:t> asociado: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1ADD25-C599-4FC7-9E00-B0ADAA967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2774"/>
            <a:ext cx="4147838" cy="19621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23734CF-355B-4DBE-B344-4A71E2AFF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12" y="2543174"/>
            <a:ext cx="6638709" cy="3209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101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C529C-DAB2-4C65-A325-8559F907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2: Ejecución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95405D6-7B80-4837-930A-AA955D71C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745" y="1881981"/>
            <a:ext cx="6630510" cy="6421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6EC0277F-7C99-4175-91EB-0352A33938AA}"/>
              </a:ext>
            </a:extLst>
          </p:cNvPr>
          <p:cNvSpPr/>
          <p:nvPr/>
        </p:nvSpPr>
        <p:spPr>
          <a:xfrm>
            <a:off x="5819775" y="2804320"/>
            <a:ext cx="552449" cy="624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D4BA6D-7C31-4919-A709-AC3C472D1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11" y="3867151"/>
            <a:ext cx="4905375" cy="933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01996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C529C-DAB2-4C65-A325-8559F907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2: Ejecución mismo </a:t>
            </a:r>
            <a:r>
              <a:rPr lang="es-CL" dirty="0" err="1"/>
              <a:t>insert</a:t>
            </a:r>
            <a:r>
              <a:rPr lang="es-CL" dirty="0"/>
              <a:t> múltiples veces.</a:t>
            </a:r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6EC0277F-7C99-4175-91EB-0352A33938AA}"/>
              </a:ext>
            </a:extLst>
          </p:cNvPr>
          <p:cNvSpPr/>
          <p:nvPr/>
        </p:nvSpPr>
        <p:spPr>
          <a:xfrm>
            <a:off x="5819775" y="3535762"/>
            <a:ext cx="552449" cy="624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5AF60A6-9834-47E3-84BF-C68B6C329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628" y="1711724"/>
            <a:ext cx="5136058" cy="15581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9F650C9-AB80-4EE2-841B-168A49479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4" y="4498576"/>
            <a:ext cx="4895850" cy="1295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463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08108-5579-4239-9ED5-1BBA3310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Ejemplo 1: Estandarizar los datos de entrada de un cliente.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384A7-5CA0-43CF-A1F0-5CFBE24F0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/>
              <a:t>Supongamos que tenemos la siguiente tabla: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83BBD-8128-4182-9776-F67FEB87F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06" y="2813605"/>
            <a:ext cx="4838894" cy="2598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C2B67A6-F85E-4C33-9EEC-058D3B339297}"/>
              </a:ext>
            </a:extLst>
          </p:cNvPr>
          <p:cNvSpPr txBox="1"/>
          <p:nvPr/>
        </p:nvSpPr>
        <p:spPr>
          <a:xfrm>
            <a:off x="7164280" y="2432482"/>
            <a:ext cx="4483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Al momento de ingresar los datos, ya sea por medio de un procedimiento o de forma directa, deberíamos pensar en estandarizar los datos y hacer algunas verificaciones antes de efectivamente insertar los datos a la tabla.</a:t>
            </a:r>
          </a:p>
        </p:txBody>
      </p:sp>
    </p:spTree>
    <p:extLst>
      <p:ext uri="{BB962C8B-B14F-4D97-AF65-F5344CB8AC3E}">
        <p14:creationId xmlns:p14="http://schemas.microsoft.com/office/powerpoint/2010/main" val="119732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08108-5579-4239-9ED5-1BBA3310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Ejemplo 1: Estandarizar los datos de entrada de un cliente.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384A7-5CA0-43CF-A1F0-5CFBE24F0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/>
              <a:t>Supongamos que tenemos la siguiente tabla: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83BBD-8128-4182-9776-F67FEB87F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06" y="2813605"/>
            <a:ext cx="4838894" cy="2598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C2B67A6-F85E-4C33-9EEC-058D3B339297}"/>
              </a:ext>
            </a:extLst>
          </p:cNvPr>
          <p:cNvSpPr txBox="1"/>
          <p:nvPr/>
        </p:nvSpPr>
        <p:spPr>
          <a:xfrm>
            <a:off x="7164280" y="2432482"/>
            <a:ext cx="44832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Al momento de ingresar los datos, ya sea por medio de un procedimiento o de forma directa, deberíamos pensar en estandarizar los datos y hacer algunas verificaciones antes de efectivamente insertar los datos a la tabla.</a:t>
            </a:r>
          </a:p>
          <a:p>
            <a:pPr algn="just"/>
            <a:endParaRPr lang="es-CL" dirty="0"/>
          </a:p>
          <a:p>
            <a:pPr algn="just"/>
            <a:r>
              <a:rPr lang="es-CL" dirty="0"/>
              <a:t>En este caso, podemos verificar si un RUT es válido, transformar algunos datos a mayúsculas y determinar la edad del cliente en función a la fecha de nacimiento.</a:t>
            </a:r>
          </a:p>
        </p:txBody>
      </p:sp>
    </p:spTree>
    <p:extLst>
      <p:ext uri="{BB962C8B-B14F-4D97-AF65-F5344CB8AC3E}">
        <p14:creationId xmlns:p14="http://schemas.microsoft.com/office/powerpoint/2010/main" val="388161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08108-5579-4239-9ED5-1BBA3310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1: Estandarizar los datos de entrada de un cliente.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384A7-5CA0-43CF-A1F0-5CFBE24F0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/>
              <a:t>Supongamos que tenemos la siguiente tabla: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83BBD-8128-4182-9776-F67FEB87F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06" y="2813605"/>
            <a:ext cx="4838894" cy="2598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C2B67A6-F85E-4C33-9EEC-058D3B339297}"/>
              </a:ext>
            </a:extLst>
          </p:cNvPr>
          <p:cNvSpPr txBox="1"/>
          <p:nvPr/>
        </p:nvSpPr>
        <p:spPr>
          <a:xfrm>
            <a:off x="7164280" y="2432482"/>
            <a:ext cx="4483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Para hacer esto, podemos utilizar un </a:t>
            </a:r>
            <a:r>
              <a:rPr lang="es-CL" dirty="0" err="1"/>
              <a:t>trigger</a:t>
            </a:r>
            <a:r>
              <a:rPr lang="es-CL" dirty="0"/>
              <a:t>. El </a:t>
            </a:r>
            <a:r>
              <a:rPr lang="es-CL" dirty="0" err="1"/>
              <a:t>trigger</a:t>
            </a:r>
            <a:r>
              <a:rPr lang="es-CL" dirty="0"/>
              <a:t> actuará de forma automática cada vez que se intente realizar una inserción de datos.</a:t>
            </a:r>
          </a:p>
          <a:p>
            <a:pPr algn="just"/>
            <a:endParaRPr lang="es-CL" dirty="0"/>
          </a:p>
          <a:p>
            <a:pPr algn="just"/>
            <a:r>
              <a:rPr lang="es-CL" dirty="0"/>
              <a:t>En este caso además, debemos realizar algunas verificaciones extra, como por ejemplo, revisar que el cliente no exista 2 veces en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203484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08108-5579-4239-9ED5-1BBA3310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1: Estandarizar los datos de entrada de un cliente.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384A7-5CA0-43CF-A1F0-5CFBE24F0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/>
              <a:t>Supongamos que tenemos la siguiente tabla: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83BBD-8128-4182-9776-F67FEB87F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06" y="2813605"/>
            <a:ext cx="4838894" cy="2598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C2B67A6-F85E-4C33-9EEC-058D3B339297}"/>
              </a:ext>
            </a:extLst>
          </p:cNvPr>
          <p:cNvSpPr txBox="1"/>
          <p:nvPr/>
        </p:nvSpPr>
        <p:spPr>
          <a:xfrm>
            <a:off x="7164280" y="2432482"/>
            <a:ext cx="44832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Para hacer esto, podemos utilizar un </a:t>
            </a:r>
            <a:r>
              <a:rPr lang="es-CL" dirty="0" err="1"/>
              <a:t>trigger</a:t>
            </a:r>
            <a:r>
              <a:rPr lang="es-CL" dirty="0"/>
              <a:t>. El </a:t>
            </a:r>
            <a:r>
              <a:rPr lang="es-CL" dirty="0" err="1"/>
              <a:t>trigger</a:t>
            </a:r>
            <a:r>
              <a:rPr lang="es-CL" dirty="0"/>
              <a:t> actuará de forma automática cada vez que se intente realizar una inserción de datos.</a:t>
            </a:r>
          </a:p>
          <a:p>
            <a:pPr algn="just"/>
            <a:endParaRPr lang="es-CL" dirty="0"/>
          </a:p>
          <a:p>
            <a:pPr algn="just"/>
            <a:r>
              <a:rPr lang="es-CL" dirty="0"/>
              <a:t>En este caso además, debemos realizar algunas verificaciones extra, como por ejemplo, revisar que el cliente no exista 2 veces en la base de datos.</a:t>
            </a:r>
          </a:p>
          <a:p>
            <a:pPr algn="just"/>
            <a:endParaRPr lang="es-CL" dirty="0"/>
          </a:p>
          <a:p>
            <a:pPr algn="just"/>
            <a:r>
              <a:rPr lang="es-CL" dirty="0"/>
              <a:t>Para esas verificaciones, podemos apoyarnos de las excepciones, tal como vimos en los procedimientos.</a:t>
            </a:r>
          </a:p>
        </p:txBody>
      </p:sp>
    </p:spTree>
    <p:extLst>
      <p:ext uri="{BB962C8B-B14F-4D97-AF65-F5344CB8AC3E}">
        <p14:creationId xmlns:p14="http://schemas.microsoft.com/office/powerpoint/2010/main" val="263235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08108-5579-4239-9ED5-1BBA3310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1: Estandarizar los datos de entrada de un cliente.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384A7-5CA0-43CF-A1F0-5CFBE24F0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2B67A6-F85E-4C33-9EEC-058D3B339297}"/>
              </a:ext>
            </a:extLst>
          </p:cNvPr>
          <p:cNvSpPr txBox="1"/>
          <p:nvPr/>
        </p:nvSpPr>
        <p:spPr>
          <a:xfrm>
            <a:off x="8282866" y="1931148"/>
            <a:ext cx="3364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/>
              <a:t>Este </a:t>
            </a:r>
            <a:r>
              <a:rPr lang="es-CL" sz="1600" dirty="0" err="1"/>
              <a:t>trigger</a:t>
            </a:r>
            <a:r>
              <a:rPr lang="es-CL" sz="1600" dirty="0"/>
              <a:t> de ejemplo se ejecuta de forma automática cuando se está insertando un nuevo cliente a la tabla cliente.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9805AC-2416-42A5-97EB-271172D64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21" y="1910777"/>
            <a:ext cx="7591797" cy="46580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061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1065E55B-85F4-4342-A26E-DFA1509A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21" y="1910777"/>
            <a:ext cx="7591797" cy="46580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E08108-5579-4239-9ED5-1BBA3310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1: Estandarizar los datos de entrada de un cliente.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2B67A6-F85E-4C33-9EEC-058D3B339297}"/>
              </a:ext>
            </a:extLst>
          </p:cNvPr>
          <p:cNvSpPr txBox="1"/>
          <p:nvPr/>
        </p:nvSpPr>
        <p:spPr>
          <a:xfrm>
            <a:off x="8282866" y="1931148"/>
            <a:ext cx="33646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/>
              <a:t>Podemos observar que posee un evento llamado BEFORE (antes).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/>
              <a:t>Este evento determina en qué momento el </a:t>
            </a:r>
            <a:r>
              <a:rPr lang="es-CL" sz="1600" dirty="0" err="1"/>
              <a:t>trigger</a:t>
            </a:r>
            <a:r>
              <a:rPr lang="es-CL" sz="1600" dirty="0"/>
              <a:t> debe ejecutarse. Los </a:t>
            </a:r>
            <a:r>
              <a:rPr lang="es-CL" sz="1600" dirty="0" err="1"/>
              <a:t>triggers</a:t>
            </a:r>
            <a:r>
              <a:rPr lang="es-CL" sz="1600" dirty="0"/>
              <a:t> tienen 3 tipos de eventos, BEFORE, AFTER e INSTEAD OF.</a:t>
            </a:r>
          </a:p>
          <a:p>
            <a:pPr algn="just"/>
            <a:endParaRPr lang="es-CL" dirty="0"/>
          </a:p>
          <a:p>
            <a:pPr algn="just"/>
            <a:r>
              <a:rPr lang="es-CL" sz="1600" dirty="0"/>
              <a:t>En este ejemplo, el </a:t>
            </a:r>
            <a:r>
              <a:rPr lang="es-CL" sz="1600" dirty="0" err="1"/>
              <a:t>trigger</a:t>
            </a:r>
            <a:r>
              <a:rPr lang="es-CL" sz="1600" dirty="0"/>
              <a:t> se ejecutará </a:t>
            </a:r>
            <a:r>
              <a:rPr lang="es-CL" sz="1600" dirty="0">
                <a:solidFill>
                  <a:srgbClr val="FF0000"/>
                </a:solidFill>
              </a:rPr>
              <a:t>antes</a:t>
            </a:r>
            <a:r>
              <a:rPr lang="es-CL" sz="1600" dirty="0"/>
              <a:t> de </a:t>
            </a:r>
            <a:r>
              <a:rPr lang="es-CL" sz="1600" dirty="0">
                <a:solidFill>
                  <a:srgbClr val="FF0000"/>
                </a:solidFill>
              </a:rPr>
              <a:t>insertar</a:t>
            </a:r>
            <a:r>
              <a:rPr lang="es-CL" sz="1600" dirty="0"/>
              <a:t> una fila de la tabla </a:t>
            </a:r>
            <a:r>
              <a:rPr lang="es-CL" sz="1600" dirty="0">
                <a:solidFill>
                  <a:srgbClr val="FF0000"/>
                </a:solidFill>
              </a:rPr>
              <a:t>cliente</a:t>
            </a:r>
            <a:r>
              <a:rPr lang="es-CL" sz="1600" dirty="0"/>
              <a:t>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E1E903-964C-42BB-BE6F-D6929087B0E9}"/>
              </a:ext>
            </a:extLst>
          </p:cNvPr>
          <p:cNvSpPr/>
          <p:nvPr/>
        </p:nvSpPr>
        <p:spPr>
          <a:xfrm>
            <a:off x="460521" y="2076450"/>
            <a:ext cx="1909817" cy="18811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62C6EE7-0CFC-49D1-ABAA-FC905E690541}"/>
              </a:ext>
            </a:extLst>
          </p:cNvPr>
          <p:cNvSpPr/>
          <p:nvPr/>
        </p:nvSpPr>
        <p:spPr>
          <a:xfrm>
            <a:off x="99060" y="2105025"/>
            <a:ext cx="274320" cy="1643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650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31DB305-882E-4DCC-9453-44AEB398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21" y="1910777"/>
            <a:ext cx="7591797" cy="46580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E08108-5579-4239-9ED5-1BBA3310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1: Estandarizar los datos de entrada de un cliente.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2B67A6-F85E-4C33-9EEC-058D3B339297}"/>
              </a:ext>
            </a:extLst>
          </p:cNvPr>
          <p:cNvSpPr txBox="1"/>
          <p:nvPr/>
        </p:nvSpPr>
        <p:spPr>
          <a:xfrm>
            <a:off x="8282866" y="1931148"/>
            <a:ext cx="33646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/>
              <a:t>Dentro del </a:t>
            </a:r>
            <a:r>
              <a:rPr lang="es-CL" sz="1600" dirty="0" err="1"/>
              <a:t>trigger</a:t>
            </a:r>
            <a:r>
              <a:rPr lang="es-CL" sz="1600" dirty="0"/>
              <a:t>, podemos observar la declaración de variables. Estas variables solo pueden ser utilizadas dentro del </a:t>
            </a:r>
            <a:r>
              <a:rPr lang="es-CL" sz="1600" dirty="0" err="1"/>
              <a:t>trigger</a:t>
            </a:r>
            <a:r>
              <a:rPr lang="es-CL" sz="1600" dirty="0"/>
              <a:t>. 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/>
              <a:t>Las variables de tipo EXCEPTION permiten crear errores personalizados para el control de errores.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E1E903-964C-42BB-BE6F-D6929087B0E9}"/>
              </a:ext>
            </a:extLst>
          </p:cNvPr>
          <p:cNvSpPr/>
          <p:nvPr/>
        </p:nvSpPr>
        <p:spPr>
          <a:xfrm>
            <a:off x="735730" y="2611052"/>
            <a:ext cx="2291556" cy="513887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62C6EE7-0CFC-49D1-ABAA-FC905E690541}"/>
              </a:ext>
            </a:extLst>
          </p:cNvPr>
          <p:cNvSpPr/>
          <p:nvPr/>
        </p:nvSpPr>
        <p:spPr>
          <a:xfrm>
            <a:off x="390118" y="2785842"/>
            <a:ext cx="274320" cy="1643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7174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1080</Words>
  <Application>Microsoft Office PowerPoint</Application>
  <PresentationFormat>Panorámica</PresentationFormat>
  <Paragraphs>87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Ejemplo de Triggers</vt:lpstr>
      <vt:lpstr>Ejemplo 1: Estandarizar los datos de entrada de un cliente.</vt:lpstr>
      <vt:lpstr>Ejemplo 1: Estandarizar los datos de entrada de un cliente.</vt:lpstr>
      <vt:lpstr>Ejemplo 1: Estandarizar los datos de entrada de un cliente.</vt:lpstr>
      <vt:lpstr>Ejemplo 1: Estandarizar los datos de entrada de un cliente.</vt:lpstr>
      <vt:lpstr>Ejemplo 1: Estandarizar los datos de entrada de un cliente.</vt:lpstr>
      <vt:lpstr>Ejemplo 1: Estandarizar los datos de entrada de un cliente.</vt:lpstr>
      <vt:lpstr>Ejemplo 1: Estandarizar los datos de entrada de un cliente.</vt:lpstr>
      <vt:lpstr>Ejemplo 1: Estandarizar los datos de entrada de un cliente.</vt:lpstr>
      <vt:lpstr>Ejemplo 1: Estandarizar los datos de entrada de un cliente.</vt:lpstr>
      <vt:lpstr>Ejemplo 1: Estandarizar los datos de entrada de un cliente.</vt:lpstr>
      <vt:lpstr>Ejemplo 1: Estandarizar los datos de entrada de un cliente.</vt:lpstr>
      <vt:lpstr>Ejemplo 1: Estandarizar los datos de entrada de un cliente.</vt:lpstr>
      <vt:lpstr>Ejemplo 1: Estandarizar los datos de entrada de un cliente.</vt:lpstr>
      <vt:lpstr>Ejemplo 1: Estandarizar los datos de entrada de un cliente.</vt:lpstr>
      <vt:lpstr>Ejemplo 1: Estandarizar los datos de entrada de un cliente.</vt:lpstr>
      <vt:lpstr>Ejemplo 1: Ejecución</vt:lpstr>
      <vt:lpstr>Ejemplo 1: Error Rut Inválido</vt:lpstr>
      <vt:lpstr>Ejemplo 1: Error Duplicado</vt:lpstr>
      <vt:lpstr>Ejemplo 2: Usar un trigger para generar un ID Autoincremental</vt:lpstr>
      <vt:lpstr>Ejemplo 2: Ejecución</vt:lpstr>
      <vt:lpstr>Ejemplo 2: Ejecución mismo insert múltiples veces.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 de Triggers</dc:title>
  <dc:creator>Felipe Tapia Gómez</dc:creator>
  <cp:lastModifiedBy>Angelica D. Urrutia Sepulveda</cp:lastModifiedBy>
  <cp:revision>3</cp:revision>
  <dcterms:created xsi:type="dcterms:W3CDTF">2020-06-28T19:52:34Z</dcterms:created>
  <dcterms:modified xsi:type="dcterms:W3CDTF">2020-11-11T19:48:35Z</dcterms:modified>
</cp:coreProperties>
</file>