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3" r:id="rId5"/>
    <p:sldId id="259" r:id="rId6"/>
    <p:sldId id="264" r:id="rId7"/>
    <p:sldId id="265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00" autoAdjust="0"/>
    <p:restoredTop sz="97482" autoAdjust="0"/>
  </p:normalViewPr>
  <p:slideViewPr>
    <p:cSldViewPr snapToGrid="0">
      <p:cViewPr varScale="1">
        <p:scale>
          <a:sx n="75" d="100"/>
          <a:sy n="75" d="100"/>
        </p:scale>
        <p:origin x="36" y="20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18/10/2020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1920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18/10/2020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6664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18/10/2020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8085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18/10/2020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9888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18/10/2020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8128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18/10/2020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5897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18/10/2020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1576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18/10/2020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3397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18/10/2020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7554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18/10/2020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0158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18/10/2020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4180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18/10/2020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1918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18/10/2020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382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18/10/2020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4946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18/10/2020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384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18/10/2020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3809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D1DCC-0106-466E-B726-ED6ED6A1F936}" type="datetimeFigureOut">
              <a:rPr lang="es-ES" smtClean="0"/>
              <a:t>18/10/2020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042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7C23A-D4E6-4134-BC4C-CFC993B0B4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Clase 12</a:t>
            </a:r>
            <a:endParaRPr lang="es-E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45F8A-8CA6-4389-9A0D-A43D2440DB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CL" dirty="0"/>
              <a:t>Juan Manuel Cabezas Contardo</a:t>
            </a:r>
          </a:p>
          <a:p>
            <a:r>
              <a:rPr lang="es-CL" dirty="0"/>
              <a:t>Computación Numérica</a:t>
            </a:r>
          </a:p>
          <a:p>
            <a:r>
              <a:rPr lang="es-CL" dirty="0"/>
              <a:t>jcabezasc@ucm.cl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5269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B4BBE-5ADD-4D17-BBB6-0ACD5E6B7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Contenidos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09EF6-303B-4D38-9567-13FDB0D7F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3000" dirty="0" err="1"/>
              <a:t>Metodo</a:t>
            </a:r>
            <a:r>
              <a:rPr lang="es-MX" sz="3000" dirty="0"/>
              <a:t> de Horner</a:t>
            </a:r>
          </a:p>
          <a:p>
            <a:pPr marL="0" indent="0">
              <a:buNone/>
            </a:pPr>
            <a:r>
              <a:rPr lang="es-MX" sz="3000" dirty="0" err="1"/>
              <a:t>Metodo</a:t>
            </a:r>
            <a:r>
              <a:rPr lang="es-MX" sz="3000" dirty="0"/>
              <a:t> de N-R mejorado</a:t>
            </a:r>
          </a:p>
          <a:p>
            <a:pPr marL="0" indent="0">
              <a:buNone/>
            </a:pPr>
            <a:r>
              <a:rPr lang="es-MX" sz="3000" dirty="0" err="1"/>
              <a:t>Metodo</a:t>
            </a:r>
            <a:r>
              <a:rPr lang="es-MX" sz="3000" dirty="0"/>
              <a:t> de </a:t>
            </a:r>
            <a:r>
              <a:rPr lang="es-MX" sz="3000" dirty="0" err="1"/>
              <a:t>Aitken</a:t>
            </a:r>
            <a:endParaRPr lang="es-MX" sz="3000" dirty="0"/>
          </a:p>
          <a:p>
            <a:pPr marL="0" indent="0">
              <a:buNone/>
            </a:pPr>
            <a:r>
              <a:rPr lang="es-MX" sz="3000" dirty="0" err="1"/>
              <a:t>Metodo</a:t>
            </a:r>
            <a:r>
              <a:rPr lang="es-MX" sz="3000" dirty="0"/>
              <a:t> de </a:t>
            </a:r>
            <a:r>
              <a:rPr lang="es-MX" sz="3000" dirty="0" err="1"/>
              <a:t>Steffesen</a:t>
            </a:r>
            <a:endParaRPr lang="es-CL" sz="3000" dirty="0"/>
          </a:p>
        </p:txBody>
      </p:sp>
    </p:spTree>
    <p:extLst>
      <p:ext uri="{BB962C8B-B14F-4D97-AF65-F5344CB8AC3E}">
        <p14:creationId xmlns:p14="http://schemas.microsoft.com/office/powerpoint/2010/main" val="277345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FEB9E-3DC7-4225-8059-5CF67D24A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Método de Horner (división sintética)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38742-0BD9-49A0-87F6-BBD641F8B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75935F-EAC7-499C-BE23-58BFD214E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330" y="2226027"/>
            <a:ext cx="4638675" cy="466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EEF1C0-6A0E-477A-859C-3E74A65E9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22" y="2954915"/>
            <a:ext cx="5105400" cy="723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73568C-1AF3-4BD1-AFB2-BFA1297CBF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6512" y="2991378"/>
            <a:ext cx="1781175" cy="638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5B0B98-E090-4CD4-A862-C4C388D08B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8767" y="3859742"/>
            <a:ext cx="3733800" cy="143827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3ED13CA0-A48F-4EE6-AF31-DF9A39EEF9C9}"/>
              </a:ext>
            </a:extLst>
          </p:cNvPr>
          <p:cNvSpPr/>
          <p:nvPr/>
        </p:nvSpPr>
        <p:spPr>
          <a:xfrm>
            <a:off x="5746043" y="3209808"/>
            <a:ext cx="423334" cy="201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59075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23813-EFD0-40C7-B81F-1A1CB8F26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Método de Horner (método I)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528E8-8926-49D0-84B7-57E539E98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C083D5-7062-4E29-9A6D-E1A020811C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909"/>
          <a:stretch/>
        </p:blipFill>
        <p:spPr>
          <a:xfrm>
            <a:off x="829554" y="2542231"/>
            <a:ext cx="3057525" cy="543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6D5496-884E-45C6-8349-AEFE567AF2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591"/>
          <a:stretch/>
        </p:blipFill>
        <p:spPr>
          <a:xfrm>
            <a:off x="4921077" y="2279739"/>
            <a:ext cx="4352925" cy="4854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551949-4355-44B7-BF18-C6C17B78C9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9231" y="2801362"/>
            <a:ext cx="3067050" cy="485775"/>
          </a:xfrm>
          <a:prstGeom prst="rect">
            <a:avLst/>
          </a:prstGeom>
        </p:spPr>
      </p:pic>
      <p:sp>
        <p:nvSpPr>
          <p:cNvPr id="7" name="Left Brace 6">
            <a:extLst>
              <a:ext uri="{FF2B5EF4-FFF2-40B4-BE49-F238E27FC236}">
                <a16:creationId xmlns:a16="http://schemas.microsoft.com/office/drawing/2014/main" id="{11856113-39EB-4C5B-B4FF-15273FD2E0AB}"/>
              </a:ext>
            </a:extLst>
          </p:cNvPr>
          <p:cNvSpPr/>
          <p:nvPr/>
        </p:nvSpPr>
        <p:spPr>
          <a:xfrm>
            <a:off x="4114800" y="2331156"/>
            <a:ext cx="578556" cy="955981"/>
          </a:xfrm>
          <a:prstGeom prst="leftBrace">
            <a:avLst>
              <a:gd name="adj1" fmla="val 36919"/>
              <a:gd name="adj2" fmla="val 5531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9B0623-A812-4133-8972-414190E9DC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5823" y="3446592"/>
            <a:ext cx="1924050" cy="514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044713-4C6C-4FD6-9EB9-C98E9940B8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334" y="4076036"/>
            <a:ext cx="4010025" cy="6953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C7DE4A-28E7-4EF7-AB55-CC03A54B31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8936" y="4100975"/>
            <a:ext cx="3105150" cy="552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FB91CD-C9E4-4B08-B87A-D0C0FDEC23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9259" y="5045388"/>
            <a:ext cx="2895600" cy="5905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FC613E9-5DE2-4EA8-AB6B-1B7B4967164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42598" y="4827698"/>
            <a:ext cx="5200650" cy="923925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2B4E600A-81A6-4482-ABA7-0D096DBC3A28}"/>
              </a:ext>
            </a:extLst>
          </p:cNvPr>
          <p:cNvSpPr/>
          <p:nvPr/>
        </p:nvSpPr>
        <p:spPr>
          <a:xfrm>
            <a:off x="4605690" y="4311024"/>
            <a:ext cx="959556" cy="226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31C0122-FAE7-4CEA-8A42-9606A2664667}"/>
              </a:ext>
            </a:extLst>
          </p:cNvPr>
          <p:cNvSpPr/>
          <p:nvPr/>
        </p:nvSpPr>
        <p:spPr>
          <a:xfrm>
            <a:off x="3776133" y="5230864"/>
            <a:ext cx="423334" cy="219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76154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FEB9E-3DC7-4225-8059-5CF67D24A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Búsqueda de raíces con multiplicidad</a:t>
            </a:r>
            <a:endParaRPr lang="es-C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C58286-0CA0-4973-B6BE-FAA41B7510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4845" y="2918619"/>
            <a:ext cx="6580144" cy="166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990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FA7F-F448-4AA9-AAA7-A3A655462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Newton Raphson Mejorado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C8C50-5B38-4E74-9239-8262DCD17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134639-94B6-429F-BF28-330212287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537" y="2908734"/>
            <a:ext cx="730567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936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DA33F-EB7C-4A79-A5E4-54929F0ED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650" y="597131"/>
            <a:ext cx="8596668" cy="1320800"/>
          </a:xfrm>
        </p:spPr>
        <p:txBody>
          <a:bodyPr/>
          <a:lstStyle/>
          <a:p>
            <a:r>
              <a:rPr lang="es-MX" dirty="0"/>
              <a:t>Método de </a:t>
            </a:r>
            <a:r>
              <a:rPr lang="es-MX" dirty="0" err="1"/>
              <a:t>Aitken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83BA6-192F-4B4E-B291-2650349C3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997A82-B992-4A8F-BCD5-1AA1814AD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009" y="3177820"/>
            <a:ext cx="49339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853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FEB9E-3DC7-4225-8059-5CF67D24A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Método de </a:t>
            </a:r>
            <a:r>
              <a:rPr lang="es-MX" dirty="0" err="1"/>
              <a:t>Steffensen</a:t>
            </a:r>
            <a:endParaRPr lang="es-C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DA68AE-0E7A-4024-8A8C-BCA217E474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3498" y="1319025"/>
            <a:ext cx="3467100" cy="2686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1614DB-D932-49D0-B9AC-DBA847AD6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073" y="4055891"/>
            <a:ext cx="49339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0129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877</TotalTime>
  <Words>55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Clase 12</vt:lpstr>
      <vt:lpstr>Contenidos</vt:lpstr>
      <vt:lpstr>Método de Horner (división sintética)</vt:lpstr>
      <vt:lpstr>Método de Horner (método I)</vt:lpstr>
      <vt:lpstr>Búsqueda de raíces con multiplicidad</vt:lpstr>
      <vt:lpstr>Newton Raphson Mejorado</vt:lpstr>
      <vt:lpstr>Método de Aitken</vt:lpstr>
      <vt:lpstr>Método de Steffensen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2</dc:title>
  <dc:creator>juan manuel cabezas contardo</dc:creator>
  <cp:lastModifiedBy>juan manuel cabezas contardo</cp:lastModifiedBy>
  <cp:revision>44</cp:revision>
  <dcterms:created xsi:type="dcterms:W3CDTF">2020-09-03T15:39:01Z</dcterms:created>
  <dcterms:modified xsi:type="dcterms:W3CDTF">2020-10-18T20:16:11Z</dcterms:modified>
</cp:coreProperties>
</file>