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7482" autoAdjust="0"/>
  </p:normalViewPr>
  <p:slideViewPr>
    <p:cSldViewPr snapToGrid="0">
      <p:cViewPr varScale="1">
        <p:scale>
          <a:sx n="70" d="100"/>
          <a:sy n="70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17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6B10-8B02-4913-ADE8-D0FF6BF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Matrices 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576DC0-CACA-4AC3-AA95-98BAEC0DA592}"/>
                  </a:ext>
                </a:extLst>
              </p:cNvPr>
              <p:cNvSpPr txBox="1"/>
              <p:nvPr/>
            </p:nvSpPr>
            <p:spPr>
              <a:xfrm>
                <a:off x="1735667" y="2235199"/>
                <a:ext cx="6943055" cy="1804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4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576DC0-CACA-4AC3-AA95-98BAEC0D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7" y="2235199"/>
                <a:ext cx="6943055" cy="18044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0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22-F81F-4576-B52A-6B8BC601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Pivoteo parcial escalado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61FF-1190-4F94-9283-473D4DB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1) Criterio 1: El máximo valor de la columna pivote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2) Criterio 2: Obtener valor S por cada fila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3) Criterio 3: Columna Pivoteo por S de cada fila y obteniendo el </a:t>
            </a:r>
            <a:r>
              <a:rPr lang="es-MX" dirty="0" err="1"/>
              <a:t>max</a:t>
            </a: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B26AE-656C-4973-BDDB-2F846612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92" y="2555522"/>
            <a:ext cx="287655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1C64B-C3D8-431E-81DA-5A84CF4A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06" y="3841242"/>
            <a:ext cx="24765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6F0D9-DAE7-4108-88B8-F570E4EA9A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87"/>
          <a:stretch/>
        </p:blipFill>
        <p:spPr>
          <a:xfrm>
            <a:off x="4542280" y="5077354"/>
            <a:ext cx="866775" cy="6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7537-5FFA-4DB8-AC09-B619A0D9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Metodos</a:t>
            </a:r>
            <a:r>
              <a:rPr lang="es-MX" dirty="0"/>
              <a:t> Iterativos de  </a:t>
            </a:r>
            <a:r>
              <a:rPr lang="es-MX" dirty="0" err="1"/>
              <a:t>Obtencion</a:t>
            </a:r>
            <a:r>
              <a:rPr lang="es-MX" dirty="0"/>
              <a:t> de </a:t>
            </a:r>
            <a:r>
              <a:rPr lang="es-MX" dirty="0" err="1"/>
              <a:t>solucion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154F-68C4-418B-8897-287333C9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Metodo</a:t>
            </a:r>
            <a:r>
              <a:rPr lang="es-MX" dirty="0"/>
              <a:t> Iterativo de JACOBI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Metodo</a:t>
            </a:r>
            <a:r>
              <a:rPr lang="es-MX" dirty="0"/>
              <a:t> iterativo de Gauss-</a:t>
            </a:r>
            <a:r>
              <a:rPr lang="es-MX" dirty="0" err="1"/>
              <a:t>Sidel</a:t>
            </a: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D600-4B91-4484-A623-2D3D4112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7" y="2676525"/>
            <a:ext cx="286702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E9D46-D43E-48CC-A606-2BDBD4C8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80" y="4335131"/>
            <a:ext cx="2771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5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6A3-8644-4B42-A66A-BE4C760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 de matrices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AC980-89FB-4358-8120-17ED8A9F9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3200" dirty="0"/>
                  <a:t>L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MX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s-MX" sz="3200" dirty="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L" sz="3200" dirty="0"/>
                  <a:t> </a:t>
                </a:r>
                <a:r>
                  <a:rPr lang="es-MX" sz="3200" dirty="0"/>
                  <a:t>U=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L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AC980-89FB-4358-8120-17ED8A9F9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75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44A-BBB7-49F1-BFA8-0F8CCD88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Iterativo de JACOBI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047C1-6DD6-4278-93C5-097C5F3F7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0" dirty="0">
                    <a:latin typeface="Cambria Math" panose="020405030504060302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s-MX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b="0" dirty="0">
                    <a:latin typeface="Cambria Math" panose="02040503050406030204" pitchFamily="18" charset="0"/>
                  </a:rPr>
                  <a:t>  ,  (A|B)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mr>
                        </m: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X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047C1-6DD6-4278-93C5-097C5F3F7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28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F8B0-508C-448A-9E1D-002C9CC4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iterativo de Gauss-</a:t>
            </a:r>
            <a:r>
              <a:rPr lang="es-CL" dirty="0" err="1"/>
              <a:t>Sidel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8CBC0-F9DB-40D9-835B-FDB4571FB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0" dirty="0">
                    <a:latin typeface="Cambria Math" panose="020405030504060302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s-MX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b="0" dirty="0">
                    <a:latin typeface="Cambria Math" panose="02040503050406030204" pitchFamily="18" charset="0"/>
                  </a:rPr>
                  <a:t>  ,  (A|B)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mr>
                        </m: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X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b="0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8CBC0-F9DB-40D9-835B-FDB4571FB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340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1291</TotalTime>
  <Words>145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Clase 17</vt:lpstr>
      <vt:lpstr>Matrices </vt:lpstr>
      <vt:lpstr>Pivoteo parcial escalado</vt:lpstr>
      <vt:lpstr>Metodos Iterativos de  Obtencion de solucion</vt:lpstr>
      <vt:lpstr>Nomenclatura de matrices</vt:lpstr>
      <vt:lpstr>Método Iterativo de JACOBI</vt:lpstr>
      <vt:lpstr>Método iterativo de Gauss-Sidel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69</cp:revision>
  <dcterms:created xsi:type="dcterms:W3CDTF">2020-09-03T15:39:01Z</dcterms:created>
  <dcterms:modified xsi:type="dcterms:W3CDTF">2020-10-30T19:52:30Z</dcterms:modified>
</cp:coreProperties>
</file>