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70" r:id="rId5"/>
    <p:sldId id="271" r:id="rId6"/>
    <p:sldId id="272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0" autoAdjust="0"/>
    <p:restoredTop sz="97482" autoAdjust="0"/>
  </p:normalViewPr>
  <p:slideViewPr>
    <p:cSldViewPr snapToGrid="0">
      <p:cViewPr varScale="1">
        <p:scale>
          <a:sx n="75" d="100"/>
          <a:sy n="75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19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22-F81F-4576-B52A-6B8BC601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61FF-1190-4F94-9283-473D4DB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Derivación</a:t>
            </a:r>
          </a:p>
          <a:p>
            <a:pPr lvl="1"/>
            <a:r>
              <a:rPr lang="es-MX" dirty="0"/>
              <a:t>A partir de  Lagrange</a:t>
            </a:r>
          </a:p>
          <a:p>
            <a:pPr lvl="1"/>
            <a:r>
              <a:rPr lang="es-MX" dirty="0"/>
              <a:t>A partir de Newton</a:t>
            </a:r>
          </a:p>
          <a:p>
            <a:r>
              <a:rPr lang="es-MX" dirty="0"/>
              <a:t>Integración</a:t>
            </a:r>
          </a:p>
          <a:p>
            <a:pPr lvl="1"/>
            <a:r>
              <a:rPr lang="es-MX" dirty="0" err="1"/>
              <a:t>Metodos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112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6B10-8B02-4913-ADE8-D0FF6BF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Derivación según Newton 3 puntos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5E970-9426-4109-91AA-A18E75B5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8" y="1861961"/>
            <a:ext cx="91154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75DB3-3756-40A7-966B-2A8F824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8" y="4389261"/>
            <a:ext cx="76962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81C6D-5A43-4DA2-8B0E-54D09414D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10" y="3182761"/>
            <a:ext cx="8991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EE9-1372-4ABE-8A16-8491FDEA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Derivación 4 puntos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EC4A-B8B6-40C5-B9B5-CA4122C2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984F4-45A8-4DBF-B288-131D812E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2" y="2160589"/>
            <a:ext cx="8751358" cy="29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2021-E9EE-4B80-992E-2D01F39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Derivación 5 puntos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C9A4-C84C-4AA8-8A36-72350C6F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41A57-601E-4C9C-9362-264963AA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92466"/>
            <a:ext cx="9503649" cy="48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2DB4-E4B1-4EC4-A929-1FE02DD4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1867"/>
            <a:ext cx="8596668" cy="1320800"/>
          </a:xfrm>
        </p:spPr>
        <p:txBody>
          <a:bodyPr/>
          <a:lstStyle/>
          <a:p>
            <a:r>
              <a:rPr lang="es-CL" dirty="0"/>
              <a:t>Derivación orden superior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EFD6-5FB4-495F-BF78-EDEE8504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6DEAC-10FA-4668-A53B-1E0A67DE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" y="3429000"/>
            <a:ext cx="9172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0224-FD10-4502-9677-E27895F5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Integración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975F-D59F-4017-80B8-384ACE4D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Regla del trapecio</a:t>
            </a:r>
          </a:p>
          <a:p>
            <a:r>
              <a:rPr lang="es-CL" dirty="0"/>
              <a:t>Simpson</a:t>
            </a:r>
          </a:p>
          <a:p>
            <a:r>
              <a:rPr lang="es-CL" dirty="0"/>
              <a:t>Simpson 3/8 </a:t>
            </a:r>
            <a:r>
              <a:rPr lang="es-CL" dirty="0" err="1"/>
              <a:t>pts</a:t>
            </a:r>
            <a:r>
              <a:rPr lang="es-CL" dirty="0"/>
              <a:t> ( borbotones)</a:t>
            </a:r>
          </a:p>
          <a:p>
            <a:r>
              <a:rPr lang="es-CL" dirty="0" err="1"/>
              <a:t>Metodo</a:t>
            </a:r>
            <a:r>
              <a:rPr lang="es-CL" dirty="0"/>
              <a:t> </a:t>
            </a:r>
            <a:r>
              <a:rPr lang="es-CL" dirty="0" err="1"/>
              <a:t>apartir</a:t>
            </a:r>
            <a:r>
              <a:rPr lang="es-CL" dirty="0"/>
              <a:t> de Simpson</a:t>
            </a:r>
          </a:p>
          <a:p>
            <a:r>
              <a:rPr lang="es-CL" dirty="0"/>
              <a:t>Punto Medio</a:t>
            </a:r>
          </a:p>
          <a:p>
            <a:r>
              <a:rPr lang="es-CL" dirty="0"/>
              <a:t>-- 1</a:t>
            </a:r>
          </a:p>
          <a:p>
            <a:r>
              <a:rPr lang="es-CL" dirty="0"/>
              <a:t>-- 2</a:t>
            </a:r>
          </a:p>
          <a:p>
            <a:r>
              <a:rPr lang="es-CL" dirty="0"/>
              <a:t>-- 3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92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7537-5FFA-4DB8-AC09-B619A0D9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70933"/>
            <a:ext cx="8596668" cy="1320800"/>
          </a:xfrm>
        </p:spPr>
        <p:txBody>
          <a:bodyPr/>
          <a:lstStyle/>
          <a:p>
            <a:r>
              <a:rPr lang="es-CL" dirty="0"/>
              <a:t>Formulas de integración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0452B9D-6EA0-431D-9057-E446769A3F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5117403"/>
                  </p:ext>
                </p:extLst>
              </p:nvPr>
            </p:nvGraphicFramePr>
            <p:xfrm>
              <a:off x="254000" y="853704"/>
              <a:ext cx="11260666" cy="5946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268">
                      <a:extLst>
                        <a:ext uri="{9D8B030D-6E8A-4147-A177-3AD203B41FA5}">
                          <a16:colId xmlns:a16="http://schemas.microsoft.com/office/drawing/2014/main" val="422102989"/>
                        </a:ext>
                      </a:extLst>
                    </a:gridCol>
                    <a:gridCol w="2251440">
                      <a:extLst>
                        <a:ext uri="{9D8B030D-6E8A-4147-A177-3AD203B41FA5}">
                          <a16:colId xmlns:a16="http://schemas.microsoft.com/office/drawing/2014/main" val="3829508409"/>
                        </a:ext>
                      </a:extLst>
                    </a:gridCol>
                    <a:gridCol w="8365958">
                      <a:extLst>
                        <a:ext uri="{9D8B030D-6E8A-4147-A177-3AD203B41FA5}">
                          <a16:colId xmlns:a16="http://schemas.microsoft.com/office/drawing/2014/main" val="638204213"/>
                        </a:ext>
                      </a:extLst>
                    </a:gridCol>
                  </a:tblGrid>
                  <a:tr h="441696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Regla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Integración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43637"/>
                      </a:ext>
                    </a:extLst>
                  </a:tr>
                  <a:tr h="74517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Trapecio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923893"/>
                      </a:ext>
                    </a:extLst>
                  </a:tr>
                  <a:tr h="75175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Simpson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173969"/>
                      </a:ext>
                    </a:extLst>
                  </a:tr>
                  <a:tr h="745398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Simpson 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25161"/>
                      </a:ext>
                    </a:extLst>
                  </a:tr>
                  <a:tr h="431729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+32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+32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945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654388"/>
                      </a:ext>
                    </a:extLst>
                  </a:tr>
                  <a:tr h="74517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Punto Medio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h𝑓</m:t>
                                </m:r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CL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5386359"/>
                      </a:ext>
                    </a:extLst>
                  </a:tr>
                  <a:tr h="431729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endParaRPr lang="es-C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944185"/>
                      </a:ext>
                    </a:extLst>
                  </a:tr>
                  <a:tr h="431729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36115"/>
                      </a:ext>
                    </a:extLst>
                  </a:tr>
                  <a:tr h="431729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+11</m:t>
                                    </m:r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95</m:t>
                                    </m:r>
                                    <m:sSup>
                                      <m:sSup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144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307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0452B9D-6EA0-431D-9057-E446769A3F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5117403"/>
                  </p:ext>
                </p:extLst>
              </p:nvPr>
            </p:nvGraphicFramePr>
            <p:xfrm>
              <a:off x="254000" y="853704"/>
              <a:ext cx="11260666" cy="5946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3268">
                      <a:extLst>
                        <a:ext uri="{9D8B030D-6E8A-4147-A177-3AD203B41FA5}">
                          <a16:colId xmlns:a16="http://schemas.microsoft.com/office/drawing/2014/main" val="422102989"/>
                        </a:ext>
                      </a:extLst>
                    </a:gridCol>
                    <a:gridCol w="2251440">
                      <a:extLst>
                        <a:ext uri="{9D8B030D-6E8A-4147-A177-3AD203B41FA5}">
                          <a16:colId xmlns:a16="http://schemas.microsoft.com/office/drawing/2014/main" val="3829508409"/>
                        </a:ext>
                      </a:extLst>
                    </a:gridCol>
                    <a:gridCol w="8365958">
                      <a:extLst>
                        <a:ext uri="{9D8B030D-6E8A-4147-A177-3AD203B41FA5}">
                          <a16:colId xmlns:a16="http://schemas.microsoft.com/office/drawing/2014/main" val="638204213"/>
                        </a:ext>
                      </a:extLst>
                    </a:gridCol>
                  </a:tblGrid>
                  <a:tr h="441696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Regla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Integración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8443637"/>
                      </a:ext>
                    </a:extLst>
                  </a:tr>
                  <a:tr h="74517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Trapecio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63415" r="-364" b="-6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23893"/>
                      </a:ext>
                    </a:extLst>
                  </a:tr>
                  <a:tr h="75175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Simpson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163415" r="-364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173969"/>
                      </a:ext>
                    </a:extLst>
                  </a:tr>
                  <a:tr h="745398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Simpson 3/8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263415" r="-364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25161"/>
                      </a:ext>
                    </a:extLst>
                  </a:tr>
                  <a:tr h="640334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425714" r="-364" b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2654388"/>
                      </a:ext>
                    </a:extLst>
                  </a:tr>
                  <a:tr h="74517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Punto Medio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452459" r="-364" b="-25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386359"/>
                      </a:ext>
                    </a:extLst>
                  </a:tr>
                  <a:tr h="587248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702083" r="-364" b="-2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944185"/>
                      </a:ext>
                    </a:extLst>
                  </a:tr>
                  <a:tr h="645795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726415" r="-364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36115"/>
                      </a:ext>
                    </a:extLst>
                  </a:tr>
                  <a:tr h="643954"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L" dirty="0"/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blipFill>
                          <a:blip r:embed="rId2"/>
                          <a:stretch>
                            <a:fillRect l="-34669" t="-826415" r="-364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3074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756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</TotalTime>
  <Words>142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Clase 19</vt:lpstr>
      <vt:lpstr>Contenido</vt:lpstr>
      <vt:lpstr>Derivación según Newton 3 puntos</vt:lpstr>
      <vt:lpstr>Derivación 4 puntos</vt:lpstr>
      <vt:lpstr>Derivación 5 puntos</vt:lpstr>
      <vt:lpstr>Derivación orden superior</vt:lpstr>
      <vt:lpstr>Integración</vt:lpstr>
      <vt:lpstr>Formulas de integración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78</cp:revision>
  <dcterms:created xsi:type="dcterms:W3CDTF">2020-09-03T15:39:01Z</dcterms:created>
  <dcterms:modified xsi:type="dcterms:W3CDTF">2020-11-19T18:03:33Z</dcterms:modified>
</cp:coreProperties>
</file>