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9" autoAdjust="0"/>
    <p:restoredTop sz="97482" autoAdjust="0"/>
  </p:normalViewPr>
  <p:slideViewPr>
    <p:cSldViewPr snapToGrid="0">
      <p:cViewPr varScale="1">
        <p:scale>
          <a:sx n="70" d="100"/>
          <a:sy n="70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UD1mNfpus" TargetMode="External"/><Relationship Id="rId2" Type="http://schemas.openxmlformats.org/officeDocument/2006/relationships/hyperlink" Target="https://www.youtube.com/watch?v=2WtqivPA4t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7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4BBE-5ADD-4D17-BBB6-0ACD5E6B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9EF6-303B-4D38-9567-13FDB0D7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000" dirty="0"/>
              <a:t>Punto fijo (teoría)</a:t>
            </a:r>
          </a:p>
          <a:p>
            <a:r>
              <a:rPr lang="es-MX" sz="3000" dirty="0"/>
              <a:t>Bisección y Método falsa posición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2773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1368-4E08-4286-9955-1D30210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Fijo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657A-EBE4-4F19-8D13-6FAF52B5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Referencia Profesor Rodrigo del Valle, profesor de ciencias básicas UCM.</a:t>
            </a:r>
          </a:p>
          <a:p>
            <a:r>
              <a:rPr lang="es-MX" dirty="0"/>
              <a:t>TEMA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745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615-30EF-468E-ADEC-B9AB7AB0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Bisección y Método falsa posición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A0B1-DD40-4AA8-BFB9-D3642B51F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Codigo</a:t>
            </a:r>
            <a:r>
              <a:rPr lang="es-MX" dirty="0"/>
              <a:t> para:</a:t>
            </a:r>
          </a:p>
          <a:p>
            <a:r>
              <a:rPr lang="es-MX" dirty="0"/>
              <a:t>F(x)=2*x^4+ 4*x^3 - 8*x^2 + x + 1</a:t>
            </a:r>
            <a:endParaRPr lang="es-C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733218-95B1-4B7F-B912-194EA53B7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98197"/>
            <a:ext cx="4184650" cy="36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4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32E9-66AB-4B2D-92A3-E030080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suma con acarreo binario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546-EB0C-4381-8678-E8AC59F3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https://www.youtube.com/watch?v=2WtqivPA4tk</a:t>
            </a:r>
            <a:endParaRPr lang="es-CL" dirty="0"/>
          </a:p>
          <a:p>
            <a:r>
              <a:rPr lang="es-CL" dirty="0">
                <a:hlinkClick r:id="rId3"/>
              </a:rPr>
              <a:t>https://www.youtube.com/watch?v=iqUD1mNfpus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65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105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Clase 7</vt:lpstr>
      <vt:lpstr>Conceptos</vt:lpstr>
      <vt:lpstr>Punto Fijo</vt:lpstr>
      <vt:lpstr>Bisección y Método falsa posición</vt:lpstr>
      <vt:lpstr>Fuentes de suma con acarreo binario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31</cp:revision>
  <dcterms:created xsi:type="dcterms:W3CDTF">2020-09-03T15:39:01Z</dcterms:created>
  <dcterms:modified xsi:type="dcterms:W3CDTF">2020-10-01T21:55:27Z</dcterms:modified>
</cp:coreProperties>
</file>