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 id="256" r:id="rId12"/>
    <p:sldId id="288" r:id="rId13"/>
    <p:sldId id="289" r:id="rId14"/>
    <p:sldId id="283" r:id="rId15"/>
    <p:sldId id="284" r:id="rId16"/>
    <p:sldId id="286" r:id="rId17"/>
    <p:sldId id="287" r:id="rId18"/>
    <p:sldId id="257" r:id="rId19"/>
    <p:sldId id="290" r:id="rId20"/>
    <p:sldId id="258" r:id="rId21"/>
    <p:sldId id="259" r:id="rId22"/>
    <p:sldId id="260" r:id="rId2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8B3EC3-958B-4522-8DAC-C7071463B94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7E2D4E5-AD3E-40F5-8D1B-7876B031C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796E8B2-C063-4F9A-9D67-627135098D84}"/>
              </a:ext>
            </a:extLst>
          </p:cNvPr>
          <p:cNvSpPr>
            <a:spLocks noGrp="1"/>
          </p:cNvSpPr>
          <p:nvPr>
            <p:ph type="dt" sz="half" idx="10"/>
          </p:nvPr>
        </p:nvSpPr>
        <p:spPr/>
        <p:txBody>
          <a:bodyPr/>
          <a:lstStyle/>
          <a:p>
            <a:fld id="{51F7D707-330A-4246-A19C-2B78415246F7}" type="datetimeFigureOut">
              <a:rPr lang="es-MX" smtClean="0"/>
              <a:t>13/07/2020</a:t>
            </a:fld>
            <a:endParaRPr lang="es-MX"/>
          </a:p>
        </p:txBody>
      </p:sp>
      <p:sp>
        <p:nvSpPr>
          <p:cNvPr id="5" name="Marcador de pie de página 4">
            <a:extLst>
              <a:ext uri="{FF2B5EF4-FFF2-40B4-BE49-F238E27FC236}">
                <a16:creationId xmlns:a16="http://schemas.microsoft.com/office/drawing/2014/main" id="{568CE038-2212-4615-8BFA-9007D7B33A4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FEFC225-47D7-4E65-BD93-5296B29D77F7}"/>
              </a:ext>
            </a:extLst>
          </p:cNvPr>
          <p:cNvSpPr>
            <a:spLocks noGrp="1"/>
          </p:cNvSpPr>
          <p:nvPr>
            <p:ph type="sldNum" sz="quarter" idx="12"/>
          </p:nvPr>
        </p:nvSpPr>
        <p:spPr/>
        <p:txBody>
          <a:bodyPr/>
          <a:lstStyle/>
          <a:p>
            <a:fld id="{8BFE39B6-7657-4DD5-B1C3-4E10A26DD6B4}" type="slidenum">
              <a:rPr lang="es-MX" smtClean="0"/>
              <a:t>‹Nº›</a:t>
            </a:fld>
            <a:endParaRPr lang="es-MX"/>
          </a:p>
        </p:txBody>
      </p:sp>
    </p:spTree>
    <p:extLst>
      <p:ext uri="{BB962C8B-B14F-4D97-AF65-F5344CB8AC3E}">
        <p14:creationId xmlns:p14="http://schemas.microsoft.com/office/powerpoint/2010/main" val="173487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462EB-0363-4EAB-A5A9-3D576D5E95A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B901D89-7710-4207-B49F-FBDE67D31E9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3C8CB28-10AB-429F-8C68-A6E9C4E0D6B7}"/>
              </a:ext>
            </a:extLst>
          </p:cNvPr>
          <p:cNvSpPr>
            <a:spLocks noGrp="1"/>
          </p:cNvSpPr>
          <p:nvPr>
            <p:ph type="dt" sz="half" idx="10"/>
          </p:nvPr>
        </p:nvSpPr>
        <p:spPr/>
        <p:txBody>
          <a:bodyPr/>
          <a:lstStyle/>
          <a:p>
            <a:fld id="{51F7D707-330A-4246-A19C-2B78415246F7}" type="datetimeFigureOut">
              <a:rPr lang="es-MX" smtClean="0"/>
              <a:t>13/07/2020</a:t>
            </a:fld>
            <a:endParaRPr lang="es-MX"/>
          </a:p>
        </p:txBody>
      </p:sp>
      <p:sp>
        <p:nvSpPr>
          <p:cNvPr id="5" name="Marcador de pie de página 4">
            <a:extLst>
              <a:ext uri="{FF2B5EF4-FFF2-40B4-BE49-F238E27FC236}">
                <a16:creationId xmlns:a16="http://schemas.microsoft.com/office/drawing/2014/main" id="{1390C780-C35C-4D11-98DC-33FF3EDFD3D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F11ADDC-269D-4086-92D1-CED00B1FC9EE}"/>
              </a:ext>
            </a:extLst>
          </p:cNvPr>
          <p:cNvSpPr>
            <a:spLocks noGrp="1"/>
          </p:cNvSpPr>
          <p:nvPr>
            <p:ph type="sldNum" sz="quarter" idx="12"/>
          </p:nvPr>
        </p:nvSpPr>
        <p:spPr/>
        <p:txBody>
          <a:bodyPr/>
          <a:lstStyle/>
          <a:p>
            <a:fld id="{8BFE39B6-7657-4DD5-B1C3-4E10A26DD6B4}" type="slidenum">
              <a:rPr lang="es-MX" smtClean="0"/>
              <a:t>‹Nº›</a:t>
            </a:fld>
            <a:endParaRPr lang="es-MX"/>
          </a:p>
        </p:txBody>
      </p:sp>
    </p:spTree>
    <p:extLst>
      <p:ext uri="{BB962C8B-B14F-4D97-AF65-F5344CB8AC3E}">
        <p14:creationId xmlns:p14="http://schemas.microsoft.com/office/powerpoint/2010/main" val="2143048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8679ACE-3ABB-4074-B634-414F7730334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300D0B3-05E4-449F-81DE-CA68F70C565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50DF4FA-7CA2-4F45-9351-E6274F8DC6A4}"/>
              </a:ext>
            </a:extLst>
          </p:cNvPr>
          <p:cNvSpPr>
            <a:spLocks noGrp="1"/>
          </p:cNvSpPr>
          <p:nvPr>
            <p:ph type="dt" sz="half" idx="10"/>
          </p:nvPr>
        </p:nvSpPr>
        <p:spPr/>
        <p:txBody>
          <a:bodyPr/>
          <a:lstStyle/>
          <a:p>
            <a:fld id="{51F7D707-330A-4246-A19C-2B78415246F7}" type="datetimeFigureOut">
              <a:rPr lang="es-MX" smtClean="0"/>
              <a:t>13/07/2020</a:t>
            </a:fld>
            <a:endParaRPr lang="es-MX"/>
          </a:p>
        </p:txBody>
      </p:sp>
      <p:sp>
        <p:nvSpPr>
          <p:cNvPr id="5" name="Marcador de pie de página 4">
            <a:extLst>
              <a:ext uri="{FF2B5EF4-FFF2-40B4-BE49-F238E27FC236}">
                <a16:creationId xmlns:a16="http://schemas.microsoft.com/office/drawing/2014/main" id="{0412261A-A76C-4385-8232-B3F5678C3DF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374FD6D-C19E-4B5F-AE89-4F50750E864D}"/>
              </a:ext>
            </a:extLst>
          </p:cNvPr>
          <p:cNvSpPr>
            <a:spLocks noGrp="1"/>
          </p:cNvSpPr>
          <p:nvPr>
            <p:ph type="sldNum" sz="quarter" idx="12"/>
          </p:nvPr>
        </p:nvSpPr>
        <p:spPr/>
        <p:txBody>
          <a:bodyPr/>
          <a:lstStyle/>
          <a:p>
            <a:fld id="{8BFE39B6-7657-4DD5-B1C3-4E10A26DD6B4}" type="slidenum">
              <a:rPr lang="es-MX" smtClean="0"/>
              <a:t>‹Nº›</a:t>
            </a:fld>
            <a:endParaRPr lang="es-MX"/>
          </a:p>
        </p:txBody>
      </p:sp>
    </p:spTree>
    <p:extLst>
      <p:ext uri="{BB962C8B-B14F-4D97-AF65-F5344CB8AC3E}">
        <p14:creationId xmlns:p14="http://schemas.microsoft.com/office/powerpoint/2010/main" val="347902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8F64F-424A-4B60-9438-4D9ECCFF129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9398978-F6A1-48A5-A0CA-6221938DE26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B8D679A-FB3D-4E14-AEA7-1FBC63BB7520}"/>
              </a:ext>
            </a:extLst>
          </p:cNvPr>
          <p:cNvSpPr>
            <a:spLocks noGrp="1"/>
          </p:cNvSpPr>
          <p:nvPr>
            <p:ph type="dt" sz="half" idx="10"/>
          </p:nvPr>
        </p:nvSpPr>
        <p:spPr/>
        <p:txBody>
          <a:bodyPr/>
          <a:lstStyle/>
          <a:p>
            <a:fld id="{51F7D707-330A-4246-A19C-2B78415246F7}" type="datetimeFigureOut">
              <a:rPr lang="es-MX" smtClean="0"/>
              <a:t>13/07/2020</a:t>
            </a:fld>
            <a:endParaRPr lang="es-MX"/>
          </a:p>
        </p:txBody>
      </p:sp>
      <p:sp>
        <p:nvSpPr>
          <p:cNvPr id="5" name="Marcador de pie de página 4">
            <a:extLst>
              <a:ext uri="{FF2B5EF4-FFF2-40B4-BE49-F238E27FC236}">
                <a16:creationId xmlns:a16="http://schemas.microsoft.com/office/drawing/2014/main" id="{7088A6F6-F724-49F6-ACA5-5A402361084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7516D6B-2985-45EB-A67E-2C79E1A8AA21}"/>
              </a:ext>
            </a:extLst>
          </p:cNvPr>
          <p:cNvSpPr>
            <a:spLocks noGrp="1"/>
          </p:cNvSpPr>
          <p:nvPr>
            <p:ph type="sldNum" sz="quarter" idx="12"/>
          </p:nvPr>
        </p:nvSpPr>
        <p:spPr/>
        <p:txBody>
          <a:bodyPr/>
          <a:lstStyle/>
          <a:p>
            <a:fld id="{8BFE39B6-7657-4DD5-B1C3-4E10A26DD6B4}" type="slidenum">
              <a:rPr lang="es-MX" smtClean="0"/>
              <a:t>‹Nº›</a:t>
            </a:fld>
            <a:endParaRPr lang="es-MX"/>
          </a:p>
        </p:txBody>
      </p:sp>
    </p:spTree>
    <p:extLst>
      <p:ext uri="{BB962C8B-B14F-4D97-AF65-F5344CB8AC3E}">
        <p14:creationId xmlns:p14="http://schemas.microsoft.com/office/powerpoint/2010/main" val="278119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427055-2318-42D8-A595-6DD04A5FB7C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4DB7CBE-F567-4803-926C-318F069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A53737-4427-48CA-B09C-B64036D3CB90}"/>
              </a:ext>
            </a:extLst>
          </p:cNvPr>
          <p:cNvSpPr>
            <a:spLocks noGrp="1"/>
          </p:cNvSpPr>
          <p:nvPr>
            <p:ph type="dt" sz="half" idx="10"/>
          </p:nvPr>
        </p:nvSpPr>
        <p:spPr/>
        <p:txBody>
          <a:bodyPr/>
          <a:lstStyle/>
          <a:p>
            <a:fld id="{51F7D707-330A-4246-A19C-2B78415246F7}" type="datetimeFigureOut">
              <a:rPr lang="es-MX" smtClean="0"/>
              <a:t>13/07/2020</a:t>
            </a:fld>
            <a:endParaRPr lang="es-MX"/>
          </a:p>
        </p:txBody>
      </p:sp>
      <p:sp>
        <p:nvSpPr>
          <p:cNvPr id="5" name="Marcador de pie de página 4">
            <a:extLst>
              <a:ext uri="{FF2B5EF4-FFF2-40B4-BE49-F238E27FC236}">
                <a16:creationId xmlns:a16="http://schemas.microsoft.com/office/drawing/2014/main" id="{59C66071-94C5-4E8C-941B-3DF4D66514E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66E53B4-63C7-4F58-85A8-2A8FDAC912BB}"/>
              </a:ext>
            </a:extLst>
          </p:cNvPr>
          <p:cNvSpPr>
            <a:spLocks noGrp="1"/>
          </p:cNvSpPr>
          <p:nvPr>
            <p:ph type="sldNum" sz="quarter" idx="12"/>
          </p:nvPr>
        </p:nvSpPr>
        <p:spPr/>
        <p:txBody>
          <a:bodyPr/>
          <a:lstStyle/>
          <a:p>
            <a:fld id="{8BFE39B6-7657-4DD5-B1C3-4E10A26DD6B4}" type="slidenum">
              <a:rPr lang="es-MX" smtClean="0"/>
              <a:t>‹Nº›</a:t>
            </a:fld>
            <a:endParaRPr lang="es-MX"/>
          </a:p>
        </p:txBody>
      </p:sp>
    </p:spTree>
    <p:extLst>
      <p:ext uri="{BB962C8B-B14F-4D97-AF65-F5344CB8AC3E}">
        <p14:creationId xmlns:p14="http://schemas.microsoft.com/office/powerpoint/2010/main" val="396741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3DE48-687C-43D2-8456-21D8362CE0E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AA5447F-696D-4C4E-BB61-BFB2D7A02F9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2B9C500-A53E-4A1A-A7EC-5416A1642CB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BD5D326-8C6F-458E-B5BC-676E9D9FB9BE}"/>
              </a:ext>
            </a:extLst>
          </p:cNvPr>
          <p:cNvSpPr>
            <a:spLocks noGrp="1"/>
          </p:cNvSpPr>
          <p:nvPr>
            <p:ph type="dt" sz="half" idx="10"/>
          </p:nvPr>
        </p:nvSpPr>
        <p:spPr/>
        <p:txBody>
          <a:bodyPr/>
          <a:lstStyle/>
          <a:p>
            <a:fld id="{51F7D707-330A-4246-A19C-2B78415246F7}" type="datetimeFigureOut">
              <a:rPr lang="es-MX" smtClean="0"/>
              <a:t>13/07/2020</a:t>
            </a:fld>
            <a:endParaRPr lang="es-MX"/>
          </a:p>
        </p:txBody>
      </p:sp>
      <p:sp>
        <p:nvSpPr>
          <p:cNvPr id="6" name="Marcador de pie de página 5">
            <a:extLst>
              <a:ext uri="{FF2B5EF4-FFF2-40B4-BE49-F238E27FC236}">
                <a16:creationId xmlns:a16="http://schemas.microsoft.com/office/drawing/2014/main" id="{FF2D3AC6-947B-4B76-838E-9488C00D92C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5FBA52F-D9C0-4208-ABC3-0CCD3E207083}"/>
              </a:ext>
            </a:extLst>
          </p:cNvPr>
          <p:cNvSpPr>
            <a:spLocks noGrp="1"/>
          </p:cNvSpPr>
          <p:nvPr>
            <p:ph type="sldNum" sz="quarter" idx="12"/>
          </p:nvPr>
        </p:nvSpPr>
        <p:spPr/>
        <p:txBody>
          <a:bodyPr/>
          <a:lstStyle/>
          <a:p>
            <a:fld id="{8BFE39B6-7657-4DD5-B1C3-4E10A26DD6B4}" type="slidenum">
              <a:rPr lang="es-MX" smtClean="0"/>
              <a:t>‹Nº›</a:t>
            </a:fld>
            <a:endParaRPr lang="es-MX"/>
          </a:p>
        </p:txBody>
      </p:sp>
    </p:spTree>
    <p:extLst>
      <p:ext uri="{BB962C8B-B14F-4D97-AF65-F5344CB8AC3E}">
        <p14:creationId xmlns:p14="http://schemas.microsoft.com/office/powerpoint/2010/main" val="333054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01ED6-CD7C-4CCE-B6A6-9A8663935EC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5A8B18F-6D70-409D-9F62-54E63C465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D3BA150-B32F-4769-87A1-C9164A3DEBF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957901D-5141-4C6B-9B7E-984FD2F1C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914ED90-128B-4DD3-A2C1-4411524D323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0F6576D4-37FD-4EBC-9DFA-D9FFE79EC14C}"/>
              </a:ext>
            </a:extLst>
          </p:cNvPr>
          <p:cNvSpPr>
            <a:spLocks noGrp="1"/>
          </p:cNvSpPr>
          <p:nvPr>
            <p:ph type="dt" sz="half" idx="10"/>
          </p:nvPr>
        </p:nvSpPr>
        <p:spPr/>
        <p:txBody>
          <a:bodyPr/>
          <a:lstStyle/>
          <a:p>
            <a:fld id="{51F7D707-330A-4246-A19C-2B78415246F7}" type="datetimeFigureOut">
              <a:rPr lang="es-MX" smtClean="0"/>
              <a:t>13/07/2020</a:t>
            </a:fld>
            <a:endParaRPr lang="es-MX"/>
          </a:p>
        </p:txBody>
      </p:sp>
      <p:sp>
        <p:nvSpPr>
          <p:cNvPr id="8" name="Marcador de pie de página 7">
            <a:extLst>
              <a:ext uri="{FF2B5EF4-FFF2-40B4-BE49-F238E27FC236}">
                <a16:creationId xmlns:a16="http://schemas.microsoft.com/office/drawing/2014/main" id="{FE61602A-9270-49AA-9A60-843B9B7FBAF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100A05C-2868-4063-B835-9B4C8F4E19C5}"/>
              </a:ext>
            </a:extLst>
          </p:cNvPr>
          <p:cNvSpPr>
            <a:spLocks noGrp="1"/>
          </p:cNvSpPr>
          <p:nvPr>
            <p:ph type="sldNum" sz="quarter" idx="12"/>
          </p:nvPr>
        </p:nvSpPr>
        <p:spPr/>
        <p:txBody>
          <a:bodyPr/>
          <a:lstStyle/>
          <a:p>
            <a:fld id="{8BFE39B6-7657-4DD5-B1C3-4E10A26DD6B4}" type="slidenum">
              <a:rPr lang="es-MX" smtClean="0"/>
              <a:t>‹Nº›</a:t>
            </a:fld>
            <a:endParaRPr lang="es-MX"/>
          </a:p>
        </p:txBody>
      </p:sp>
    </p:spTree>
    <p:extLst>
      <p:ext uri="{BB962C8B-B14F-4D97-AF65-F5344CB8AC3E}">
        <p14:creationId xmlns:p14="http://schemas.microsoft.com/office/powerpoint/2010/main" val="337098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CDFF38-723E-4C39-9C8D-F98AF764B89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8E3B314-30FE-482F-A324-2A1A80EF9D24}"/>
              </a:ext>
            </a:extLst>
          </p:cNvPr>
          <p:cNvSpPr>
            <a:spLocks noGrp="1"/>
          </p:cNvSpPr>
          <p:nvPr>
            <p:ph type="dt" sz="half" idx="10"/>
          </p:nvPr>
        </p:nvSpPr>
        <p:spPr/>
        <p:txBody>
          <a:bodyPr/>
          <a:lstStyle/>
          <a:p>
            <a:fld id="{51F7D707-330A-4246-A19C-2B78415246F7}" type="datetimeFigureOut">
              <a:rPr lang="es-MX" smtClean="0"/>
              <a:t>13/07/2020</a:t>
            </a:fld>
            <a:endParaRPr lang="es-MX"/>
          </a:p>
        </p:txBody>
      </p:sp>
      <p:sp>
        <p:nvSpPr>
          <p:cNvPr id="4" name="Marcador de pie de página 3">
            <a:extLst>
              <a:ext uri="{FF2B5EF4-FFF2-40B4-BE49-F238E27FC236}">
                <a16:creationId xmlns:a16="http://schemas.microsoft.com/office/drawing/2014/main" id="{F3C6B4E4-5C19-4D3B-AFC1-0D39A87BE45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C68851D-79D1-42FC-90BC-0CEC4653368C}"/>
              </a:ext>
            </a:extLst>
          </p:cNvPr>
          <p:cNvSpPr>
            <a:spLocks noGrp="1"/>
          </p:cNvSpPr>
          <p:nvPr>
            <p:ph type="sldNum" sz="quarter" idx="12"/>
          </p:nvPr>
        </p:nvSpPr>
        <p:spPr/>
        <p:txBody>
          <a:bodyPr/>
          <a:lstStyle/>
          <a:p>
            <a:fld id="{8BFE39B6-7657-4DD5-B1C3-4E10A26DD6B4}" type="slidenum">
              <a:rPr lang="es-MX" smtClean="0"/>
              <a:t>‹Nº›</a:t>
            </a:fld>
            <a:endParaRPr lang="es-MX"/>
          </a:p>
        </p:txBody>
      </p:sp>
    </p:spTree>
    <p:extLst>
      <p:ext uri="{BB962C8B-B14F-4D97-AF65-F5344CB8AC3E}">
        <p14:creationId xmlns:p14="http://schemas.microsoft.com/office/powerpoint/2010/main" val="246103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BD403C8-052C-4959-9985-D8FE3111DDE6}"/>
              </a:ext>
            </a:extLst>
          </p:cNvPr>
          <p:cNvSpPr>
            <a:spLocks noGrp="1"/>
          </p:cNvSpPr>
          <p:nvPr>
            <p:ph type="dt" sz="half" idx="10"/>
          </p:nvPr>
        </p:nvSpPr>
        <p:spPr/>
        <p:txBody>
          <a:bodyPr/>
          <a:lstStyle/>
          <a:p>
            <a:fld id="{51F7D707-330A-4246-A19C-2B78415246F7}" type="datetimeFigureOut">
              <a:rPr lang="es-MX" smtClean="0"/>
              <a:t>13/07/2020</a:t>
            </a:fld>
            <a:endParaRPr lang="es-MX"/>
          </a:p>
        </p:txBody>
      </p:sp>
      <p:sp>
        <p:nvSpPr>
          <p:cNvPr id="3" name="Marcador de pie de página 2">
            <a:extLst>
              <a:ext uri="{FF2B5EF4-FFF2-40B4-BE49-F238E27FC236}">
                <a16:creationId xmlns:a16="http://schemas.microsoft.com/office/drawing/2014/main" id="{F6D1366D-89CD-4A0A-B6D1-1E1C3CD5989E}"/>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038C60C-39CF-4C85-97D1-557321ED7208}"/>
              </a:ext>
            </a:extLst>
          </p:cNvPr>
          <p:cNvSpPr>
            <a:spLocks noGrp="1"/>
          </p:cNvSpPr>
          <p:nvPr>
            <p:ph type="sldNum" sz="quarter" idx="12"/>
          </p:nvPr>
        </p:nvSpPr>
        <p:spPr/>
        <p:txBody>
          <a:bodyPr/>
          <a:lstStyle/>
          <a:p>
            <a:fld id="{8BFE39B6-7657-4DD5-B1C3-4E10A26DD6B4}" type="slidenum">
              <a:rPr lang="es-MX" smtClean="0"/>
              <a:t>‹Nº›</a:t>
            </a:fld>
            <a:endParaRPr lang="es-MX"/>
          </a:p>
        </p:txBody>
      </p:sp>
    </p:spTree>
    <p:extLst>
      <p:ext uri="{BB962C8B-B14F-4D97-AF65-F5344CB8AC3E}">
        <p14:creationId xmlns:p14="http://schemas.microsoft.com/office/powerpoint/2010/main" val="217538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7A811-39BA-4356-9068-E224459919F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9564F2F-F1E5-4944-8166-65ABA77928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D2A75600-4659-4B85-9D89-F4F0FC11A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A688F44-E750-4E40-83F9-82C16DEC590F}"/>
              </a:ext>
            </a:extLst>
          </p:cNvPr>
          <p:cNvSpPr>
            <a:spLocks noGrp="1"/>
          </p:cNvSpPr>
          <p:nvPr>
            <p:ph type="dt" sz="half" idx="10"/>
          </p:nvPr>
        </p:nvSpPr>
        <p:spPr/>
        <p:txBody>
          <a:bodyPr/>
          <a:lstStyle/>
          <a:p>
            <a:fld id="{51F7D707-330A-4246-A19C-2B78415246F7}" type="datetimeFigureOut">
              <a:rPr lang="es-MX" smtClean="0"/>
              <a:t>13/07/2020</a:t>
            </a:fld>
            <a:endParaRPr lang="es-MX"/>
          </a:p>
        </p:txBody>
      </p:sp>
      <p:sp>
        <p:nvSpPr>
          <p:cNvPr id="6" name="Marcador de pie de página 5">
            <a:extLst>
              <a:ext uri="{FF2B5EF4-FFF2-40B4-BE49-F238E27FC236}">
                <a16:creationId xmlns:a16="http://schemas.microsoft.com/office/drawing/2014/main" id="{34547644-EB15-4DA4-B351-960D040C7D7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6E1AFFB-619D-4B4B-AD24-83CD07757E5E}"/>
              </a:ext>
            </a:extLst>
          </p:cNvPr>
          <p:cNvSpPr>
            <a:spLocks noGrp="1"/>
          </p:cNvSpPr>
          <p:nvPr>
            <p:ph type="sldNum" sz="quarter" idx="12"/>
          </p:nvPr>
        </p:nvSpPr>
        <p:spPr/>
        <p:txBody>
          <a:bodyPr/>
          <a:lstStyle/>
          <a:p>
            <a:fld id="{8BFE39B6-7657-4DD5-B1C3-4E10A26DD6B4}" type="slidenum">
              <a:rPr lang="es-MX" smtClean="0"/>
              <a:t>‹Nº›</a:t>
            </a:fld>
            <a:endParaRPr lang="es-MX"/>
          </a:p>
        </p:txBody>
      </p:sp>
    </p:spTree>
    <p:extLst>
      <p:ext uri="{BB962C8B-B14F-4D97-AF65-F5344CB8AC3E}">
        <p14:creationId xmlns:p14="http://schemas.microsoft.com/office/powerpoint/2010/main" val="161651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DBDA5-A74A-402F-89DC-6F91AB390C7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81732C4-5741-4E66-9882-768CC975A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6A5B754D-7F45-45F8-B187-B726F0B19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814CB57-DF28-4F63-922F-E932F9981FAB}"/>
              </a:ext>
            </a:extLst>
          </p:cNvPr>
          <p:cNvSpPr>
            <a:spLocks noGrp="1"/>
          </p:cNvSpPr>
          <p:nvPr>
            <p:ph type="dt" sz="half" idx="10"/>
          </p:nvPr>
        </p:nvSpPr>
        <p:spPr/>
        <p:txBody>
          <a:bodyPr/>
          <a:lstStyle/>
          <a:p>
            <a:fld id="{51F7D707-330A-4246-A19C-2B78415246F7}" type="datetimeFigureOut">
              <a:rPr lang="es-MX" smtClean="0"/>
              <a:t>13/07/2020</a:t>
            </a:fld>
            <a:endParaRPr lang="es-MX"/>
          </a:p>
        </p:txBody>
      </p:sp>
      <p:sp>
        <p:nvSpPr>
          <p:cNvPr id="6" name="Marcador de pie de página 5">
            <a:extLst>
              <a:ext uri="{FF2B5EF4-FFF2-40B4-BE49-F238E27FC236}">
                <a16:creationId xmlns:a16="http://schemas.microsoft.com/office/drawing/2014/main" id="{55E8E825-2DCD-46C1-AB45-F980A632794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8DD2804-799E-49B9-8C8E-262891CFB38C}"/>
              </a:ext>
            </a:extLst>
          </p:cNvPr>
          <p:cNvSpPr>
            <a:spLocks noGrp="1"/>
          </p:cNvSpPr>
          <p:nvPr>
            <p:ph type="sldNum" sz="quarter" idx="12"/>
          </p:nvPr>
        </p:nvSpPr>
        <p:spPr/>
        <p:txBody>
          <a:bodyPr/>
          <a:lstStyle/>
          <a:p>
            <a:fld id="{8BFE39B6-7657-4DD5-B1C3-4E10A26DD6B4}" type="slidenum">
              <a:rPr lang="es-MX" smtClean="0"/>
              <a:t>‹Nº›</a:t>
            </a:fld>
            <a:endParaRPr lang="es-MX"/>
          </a:p>
        </p:txBody>
      </p:sp>
    </p:spTree>
    <p:extLst>
      <p:ext uri="{BB962C8B-B14F-4D97-AF65-F5344CB8AC3E}">
        <p14:creationId xmlns:p14="http://schemas.microsoft.com/office/powerpoint/2010/main" val="228966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EE542F-2919-4E0B-8875-C27B5BF0C1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2D67687-1BBE-431C-B1A2-6D6EE20DB0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D668B47-34DF-4BF6-BF46-41DA0A6AA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7D707-330A-4246-A19C-2B78415246F7}" type="datetimeFigureOut">
              <a:rPr lang="es-MX" smtClean="0"/>
              <a:t>13/07/2020</a:t>
            </a:fld>
            <a:endParaRPr lang="es-MX"/>
          </a:p>
        </p:txBody>
      </p:sp>
      <p:sp>
        <p:nvSpPr>
          <p:cNvPr id="5" name="Marcador de pie de página 4">
            <a:extLst>
              <a:ext uri="{FF2B5EF4-FFF2-40B4-BE49-F238E27FC236}">
                <a16:creationId xmlns:a16="http://schemas.microsoft.com/office/drawing/2014/main" id="{FB29E89D-A42D-4EB1-8CF2-DE55D33CA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7853FC1-656F-4EF7-A18C-7FAF209B7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E39B6-7657-4DD5-B1C3-4E10A26DD6B4}" type="slidenum">
              <a:rPr lang="es-MX" smtClean="0"/>
              <a:t>‹Nº›</a:t>
            </a:fld>
            <a:endParaRPr lang="es-MX"/>
          </a:p>
        </p:txBody>
      </p:sp>
    </p:spTree>
    <p:extLst>
      <p:ext uri="{BB962C8B-B14F-4D97-AF65-F5344CB8AC3E}">
        <p14:creationId xmlns:p14="http://schemas.microsoft.com/office/powerpoint/2010/main" val="3394520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www.ex.c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a:t>
            </a:r>
          </a:p>
        </p:txBody>
      </p:sp>
      <p:sp>
        <p:nvSpPr>
          <p:cNvPr id="2" name="Elipse 1">
            <a:extLst>
              <a:ext uri="{FF2B5EF4-FFF2-40B4-BE49-F238E27FC236}">
                <a16:creationId xmlns:a16="http://schemas.microsoft.com/office/drawing/2014/main" id="{CACC554F-C88C-4B33-AAB5-DBADF96E05FE}"/>
              </a:ext>
            </a:extLst>
          </p:cNvPr>
          <p:cNvSpPr/>
          <p:nvPr/>
        </p:nvSpPr>
        <p:spPr>
          <a:xfrm>
            <a:off x="755374" y="1086678"/>
            <a:ext cx="2902226" cy="2213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RED LAN</a:t>
            </a:r>
          </a:p>
          <a:p>
            <a:pPr algn="ctr"/>
            <a:r>
              <a:rPr lang="es-MX" dirty="0"/>
              <a:t>192.168.100.0/24</a:t>
            </a:r>
          </a:p>
          <a:p>
            <a:pPr algn="ctr"/>
            <a:r>
              <a:rPr lang="es-MX" dirty="0"/>
              <a:t>Estaciones de Trabajo</a:t>
            </a:r>
          </a:p>
        </p:txBody>
      </p:sp>
      <p:sp>
        <p:nvSpPr>
          <p:cNvPr id="5" name="Elipse 4">
            <a:extLst>
              <a:ext uri="{FF2B5EF4-FFF2-40B4-BE49-F238E27FC236}">
                <a16:creationId xmlns:a16="http://schemas.microsoft.com/office/drawing/2014/main" id="{489DC85C-9525-4BD1-B7C6-DD79452F8595}"/>
              </a:ext>
            </a:extLst>
          </p:cNvPr>
          <p:cNvSpPr/>
          <p:nvPr/>
        </p:nvSpPr>
        <p:spPr>
          <a:xfrm>
            <a:off x="8945217" y="1086678"/>
            <a:ext cx="2604053" cy="221311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RED LAN</a:t>
            </a:r>
          </a:p>
          <a:p>
            <a:pPr algn="ctr"/>
            <a:r>
              <a:rPr lang="es-MX" dirty="0"/>
              <a:t>10.0.0.0/8</a:t>
            </a:r>
          </a:p>
          <a:p>
            <a:pPr algn="ctr"/>
            <a:r>
              <a:rPr lang="es-MX" dirty="0"/>
              <a:t>Estaciones de Trabajo</a:t>
            </a:r>
          </a:p>
          <a:p>
            <a:pPr algn="ctr"/>
            <a:endParaRPr lang="es-MX" dirty="0"/>
          </a:p>
        </p:txBody>
      </p:sp>
      <p:sp>
        <p:nvSpPr>
          <p:cNvPr id="6" name="Elipse 5">
            <a:extLst>
              <a:ext uri="{FF2B5EF4-FFF2-40B4-BE49-F238E27FC236}">
                <a16:creationId xmlns:a16="http://schemas.microsoft.com/office/drawing/2014/main" id="{D5EEE8C0-91BB-4C6E-BA21-D713CED3047C}"/>
              </a:ext>
            </a:extLst>
          </p:cNvPr>
          <p:cNvSpPr/>
          <p:nvPr/>
        </p:nvSpPr>
        <p:spPr>
          <a:xfrm>
            <a:off x="8945216" y="3730487"/>
            <a:ext cx="2604053" cy="221311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dirty="0"/>
              <a:t>RED LAN</a:t>
            </a:r>
          </a:p>
          <a:p>
            <a:pPr algn="ctr"/>
            <a:r>
              <a:rPr lang="es-MX" dirty="0"/>
              <a:t>128.10.0.0/16</a:t>
            </a:r>
          </a:p>
          <a:p>
            <a:pPr algn="ctr"/>
            <a:r>
              <a:rPr lang="es-MX" dirty="0"/>
              <a:t>Estaciones de Trabajo</a:t>
            </a:r>
          </a:p>
          <a:p>
            <a:pPr algn="ctr"/>
            <a:endParaRPr lang="es-MX" dirty="0"/>
          </a:p>
        </p:txBody>
      </p:sp>
      <p:sp>
        <p:nvSpPr>
          <p:cNvPr id="7" name="Elipse 6">
            <a:extLst>
              <a:ext uri="{FF2B5EF4-FFF2-40B4-BE49-F238E27FC236}">
                <a16:creationId xmlns:a16="http://schemas.microsoft.com/office/drawing/2014/main" id="{6009E9C9-8649-43E0-B72B-DF75B8996698}"/>
              </a:ext>
            </a:extLst>
          </p:cNvPr>
          <p:cNvSpPr/>
          <p:nvPr/>
        </p:nvSpPr>
        <p:spPr>
          <a:xfrm>
            <a:off x="1053547" y="3730487"/>
            <a:ext cx="2604053" cy="221311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dirty="0"/>
              <a:t>RED LAN</a:t>
            </a:r>
          </a:p>
          <a:p>
            <a:pPr algn="ctr"/>
            <a:r>
              <a:rPr lang="es-MX" dirty="0"/>
              <a:t>172.60.0.0/16</a:t>
            </a:r>
          </a:p>
          <a:p>
            <a:pPr algn="ctr"/>
            <a:r>
              <a:rPr lang="es-MX" dirty="0"/>
              <a:t>Estaciones de Trabajo</a:t>
            </a:r>
          </a:p>
          <a:p>
            <a:pPr algn="ctr"/>
            <a:endParaRPr lang="es-MX" dirty="0"/>
          </a:p>
        </p:txBody>
      </p:sp>
      <p:sp>
        <p:nvSpPr>
          <p:cNvPr id="3" name="Nube 2">
            <a:extLst>
              <a:ext uri="{FF2B5EF4-FFF2-40B4-BE49-F238E27FC236}">
                <a16:creationId xmlns:a16="http://schemas.microsoft.com/office/drawing/2014/main" id="{6D6CD0E7-05D5-4759-BA1D-787A2B57923C}"/>
              </a:ext>
            </a:extLst>
          </p:cNvPr>
          <p:cNvSpPr/>
          <p:nvPr/>
        </p:nvSpPr>
        <p:spPr>
          <a:xfrm>
            <a:off x="5155096" y="2372139"/>
            <a:ext cx="2729947" cy="2544418"/>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dirty="0"/>
              <a:t>RED WAN</a:t>
            </a:r>
          </a:p>
        </p:txBody>
      </p:sp>
      <p:cxnSp>
        <p:nvCxnSpPr>
          <p:cNvPr id="9" name="Conector recto de flecha 8">
            <a:extLst>
              <a:ext uri="{FF2B5EF4-FFF2-40B4-BE49-F238E27FC236}">
                <a16:creationId xmlns:a16="http://schemas.microsoft.com/office/drawing/2014/main" id="{40F61D38-885D-4B6C-A140-F0294E8B0EF3}"/>
              </a:ext>
            </a:extLst>
          </p:cNvPr>
          <p:cNvCxnSpPr>
            <a:cxnSpLocks/>
            <a:stCxn id="2" idx="6"/>
            <a:endCxn id="17" idx="1"/>
          </p:cNvCxnSpPr>
          <p:nvPr/>
        </p:nvCxnSpPr>
        <p:spPr>
          <a:xfrm>
            <a:off x="3657600" y="2193235"/>
            <a:ext cx="1371600" cy="7268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5BB5B42F-058E-45F7-A1B6-BD81E54CA1D8}"/>
              </a:ext>
            </a:extLst>
          </p:cNvPr>
          <p:cNvCxnSpPr>
            <a:cxnSpLocks/>
            <a:stCxn id="5" idx="2"/>
            <a:endCxn id="18" idx="3"/>
          </p:cNvCxnSpPr>
          <p:nvPr/>
        </p:nvCxnSpPr>
        <p:spPr>
          <a:xfrm flipH="1">
            <a:off x="7938052" y="2193235"/>
            <a:ext cx="1007165" cy="825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BDB8B7A5-80DD-4ECA-B145-3FBDC0AE0E97}"/>
              </a:ext>
            </a:extLst>
          </p:cNvPr>
          <p:cNvCxnSpPr>
            <a:cxnSpLocks/>
            <a:stCxn id="6" idx="2"/>
            <a:endCxn id="19" idx="3"/>
          </p:cNvCxnSpPr>
          <p:nvPr/>
        </p:nvCxnSpPr>
        <p:spPr>
          <a:xfrm flipH="1" flipV="1">
            <a:off x="7752524" y="4125104"/>
            <a:ext cx="1192692" cy="7119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BA3DEB4F-368A-4808-A924-F7051ECF3FC5}"/>
              </a:ext>
            </a:extLst>
          </p:cNvPr>
          <p:cNvCxnSpPr>
            <a:cxnSpLocks/>
            <a:stCxn id="7" idx="6"/>
            <a:endCxn id="20" idx="1"/>
          </p:cNvCxnSpPr>
          <p:nvPr/>
        </p:nvCxnSpPr>
        <p:spPr>
          <a:xfrm flipV="1">
            <a:off x="3657600" y="4125104"/>
            <a:ext cx="1477616" cy="7119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Imagen 16">
            <a:extLst>
              <a:ext uri="{FF2B5EF4-FFF2-40B4-BE49-F238E27FC236}">
                <a16:creationId xmlns:a16="http://schemas.microsoft.com/office/drawing/2014/main" id="{6CA46B5F-8B10-4F08-8556-13E5AC8F4734}"/>
              </a:ext>
            </a:extLst>
          </p:cNvPr>
          <p:cNvPicPr>
            <a:picLocks noChangeAspect="1"/>
          </p:cNvPicPr>
          <p:nvPr/>
        </p:nvPicPr>
        <p:blipFill>
          <a:blip r:embed="rId2"/>
          <a:stretch>
            <a:fillRect/>
          </a:stretch>
        </p:blipFill>
        <p:spPr>
          <a:xfrm>
            <a:off x="5029200" y="2624225"/>
            <a:ext cx="848139" cy="591629"/>
          </a:xfrm>
          <a:prstGeom prst="rect">
            <a:avLst/>
          </a:prstGeom>
        </p:spPr>
      </p:pic>
      <p:pic>
        <p:nvPicPr>
          <p:cNvPr id="18" name="Imagen 17">
            <a:extLst>
              <a:ext uri="{FF2B5EF4-FFF2-40B4-BE49-F238E27FC236}">
                <a16:creationId xmlns:a16="http://schemas.microsoft.com/office/drawing/2014/main" id="{8DB820B5-A2BB-43C7-9A57-2BA3FD83BD56}"/>
              </a:ext>
            </a:extLst>
          </p:cNvPr>
          <p:cNvPicPr>
            <a:picLocks noChangeAspect="1"/>
          </p:cNvPicPr>
          <p:nvPr/>
        </p:nvPicPr>
        <p:blipFill>
          <a:blip r:embed="rId2"/>
          <a:stretch>
            <a:fillRect/>
          </a:stretch>
        </p:blipFill>
        <p:spPr>
          <a:xfrm>
            <a:off x="7089913" y="2722732"/>
            <a:ext cx="848139" cy="591629"/>
          </a:xfrm>
          <a:prstGeom prst="rect">
            <a:avLst/>
          </a:prstGeom>
        </p:spPr>
      </p:pic>
      <p:pic>
        <p:nvPicPr>
          <p:cNvPr id="19" name="Imagen 18">
            <a:extLst>
              <a:ext uri="{FF2B5EF4-FFF2-40B4-BE49-F238E27FC236}">
                <a16:creationId xmlns:a16="http://schemas.microsoft.com/office/drawing/2014/main" id="{179A0E1A-65CE-471B-988C-D773C4198B00}"/>
              </a:ext>
            </a:extLst>
          </p:cNvPr>
          <p:cNvPicPr>
            <a:picLocks noChangeAspect="1"/>
          </p:cNvPicPr>
          <p:nvPr/>
        </p:nvPicPr>
        <p:blipFill>
          <a:blip r:embed="rId2"/>
          <a:stretch>
            <a:fillRect/>
          </a:stretch>
        </p:blipFill>
        <p:spPr>
          <a:xfrm>
            <a:off x="6904385" y="3829289"/>
            <a:ext cx="848139" cy="591629"/>
          </a:xfrm>
          <a:prstGeom prst="rect">
            <a:avLst/>
          </a:prstGeom>
        </p:spPr>
      </p:pic>
      <p:pic>
        <p:nvPicPr>
          <p:cNvPr id="20" name="Imagen 19">
            <a:extLst>
              <a:ext uri="{FF2B5EF4-FFF2-40B4-BE49-F238E27FC236}">
                <a16:creationId xmlns:a16="http://schemas.microsoft.com/office/drawing/2014/main" id="{9BF4FF54-47CE-4E25-BC96-E9F1F5169D1D}"/>
              </a:ext>
            </a:extLst>
          </p:cNvPr>
          <p:cNvPicPr>
            <a:picLocks noChangeAspect="1"/>
          </p:cNvPicPr>
          <p:nvPr/>
        </p:nvPicPr>
        <p:blipFill>
          <a:blip r:embed="rId2"/>
          <a:stretch>
            <a:fillRect/>
          </a:stretch>
        </p:blipFill>
        <p:spPr>
          <a:xfrm>
            <a:off x="5135216" y="3829289"/>
            <a:ext cx="848139" cy="591629"/>
          </a:xfrm>
          <a:prstGeom prst="rect">
            <a:avLst/>
          </a:prstGeom>
        </p:spPr>
      </p:pic>
      <p:sp>
        <p:nvSpPr>
          <p:cNvPr id="25" name="Rectángulo: esquinas redondeadas 24">
            <a:extLst>
              <a:ext uri="{FF2B5EF4-FFF2-40B4-BE49-F238E27FC236}">
                <a16:creationId xmlns:a16="http://schemas.microsoft.com/office/drawing/2014/main" id="{3B7F2F20-1CA4-44A3-96F1-328B4E6D2615}"/>
              </a:ext>
            </a:extLst>
          </p:cNvPr>
          <p:cNvSpPr/>
          <p:nvPr/>
        </p:nvSpPr>
        <p:spPr>
          <a:xfrm>
            <a:off x="7615926" y="1766849"/>
            <a:ext cx="766970" cy="53140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MX" dirty="0"/>
              <a:t>IP</a:t>
            </a:r>
          </a:p>
        </p:txBody>
      </p:sp>
      <p:sp>
        <p:nvSpPr>
          <p:cNvPr id="26" name="Nube 25">
            <a:extLst>
              <a:ext uri="{FF2B5EF4-FFF2-40B4-BE49-F238E27FC236}">
                <a16:creationId xmlns:a16="http://schemas.microsoft.com/office/drawing/2014/main" id="{E07CEDB6-DEDE-4E38-A443-A3D69018EFAA}"/>
              </a:ext>
            </a:extLst>
          </p:cNvPr>
          <p:cNvSpPr/>
          <p:nvPr/>
        </p:nvSpPr>
        <p:spPr>
          <a:xfrm>
            <a:off x="4253945" y="5708740"/>
            <a:ext cx="1842055" cy="1066800"/>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dirty="0"/>
              <a:t>INTERNET</a:t>
            </a:r>
          </a:p>
        </p:txBody>
      </p:sp>
      <p:pic>
        <p:nvPicPr>
          <p:cNvPr id="27" name="Imagen 26">
            <a:extLst>
              <a:ext uri="{FF2B5EF4-FFF2-40B4-BE49-F238E27FC236}">
                <a16:creationId xmlns:a16="http://schemas.microsoft.com/office/drawing/2014/main" id="{A3039907-A7B7-405A-A865-C716B5B5F85C}"/>
              </a:ext>
            </a:extLst>
          </p:cNvPr>
          <p:cNvPicPr>
            <a:picLocks noChangeAspect="1"/>
          </p:cNvPicPr>
          <p:nvPr/>
        </p:nvPicPr>
        <p:blipFill>
          <a:blip r:embed="rId2"/>
          <a:stretch>
            <a:fillRect/>
          </a:stretch>
        </p:blipFill>
        <p:spPr>
          <a:xfrm>
            <a:off x="6029741" y="4541228"/>
            <a:ext cx="848139" cy="591629"/>
          </a:xfrm>
          <a:prstGeom prst="rect">
            <a:avLst/>
          </a:prstGeom>
        </p:spPr>
      </p:pic>
      <p:pic>
        <p:nvPicPr>
          <p:cNvPr id="28" name="Imagen 27">
            <a:extLst>
              <a:ext uri="{FF2B5EF4-FFF2-40B4-BE49-F238E27FC236}">
                <a16:creationId xmlns:a16="http://schemas.microsoft.com/office/drawing/2014/main" id="{3651D706-0229-4E5C-A00A-DA442307AE68}"/>
              </a:ext>
            </a:extLst>
          </p:cNvPr>
          <p:cNvPicPr>
            <a:picLocks noChangeAspect="1"/>
          </p:cNvPicPr>
          <p:nvPr/>
        </p:nvPicPr>
        <p:blipFill>
          <a:blip r:embed="rId2"/>
          <a:stretch>
            <a:fillRect/>
          </a:stretch>
        </p:blipFill>
        <p:spPr>
          <a:xfrm>
            <a:off x="5505448" y="5492438"/>
            <a:ext cx="848139" cy="591629"/>
          </a:xfrm>
          <a:prstGeom prst="rect">
            <a:avLst/>
          </a:prstGeom>
        </p:spPr>
      </p:pic>
      <p:cxnSp>
        <p:nvCxnSpPr>
          <p:cNvPr id="30" name="Conector: angular 29">
            <a:extLst>
              <a:ext uri="{FF2B5EF4-FFF2-40B4-BE49-F238E27FC236}">
                <a16:creationId xmlns:a16="http://schemas.microsoft.com/office/drawing/2014/main" id="{A56AA9C9-0297-4772-8531-D6782A47B946}"/>
              </a:ext>
            </a:extLst>
          </p:cNvPr>
          <p:cNvCxnSpPr>
            <a:stCxn id="27" idx="2"/>
            <a:endCxn id="28" idx="3"/>
          </p:cNvCxnSpPr>
          <p:nvPr/>
        </p:nvCxnSpPr>
        <p:spPr>
          <a:xfrm rot="5400000">
            <a:off x="6076001" y="5410443"/>
            <a:ext cx="655396" cy="10022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ángulo: esquinas redondeadas 30">
            <a:extLst>
              <a:ext uri="{FF2B5EF4-FFF2-40B4-BE49-F238E27FC236}">
                <a16:creationId xmlns:a16="http://schemas.microsoft.com/office/drawing/2014/main" id="{3D8239E2-885D-4270-B1F0-0856CEFBD787}"/>
              </a:ext>
            </a:extLst>
          </p:cNvPr>
          <p:cNvSpPr/>
          <p:nvPr/>
        </p:nvSpPr>
        <p:spPr>
          <a:xfrm>
            <a:off x="2758589" y="1231134"/>
            <a:ext cx="1798023" cy="53140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dirty="0"/>
              <a:t>IP:10.0.0.10</a:t>
            </a:r>
          </a:p>
        </p:txBody>
      </p:sp>
      <p:sp>
        <p:nvSpPr>
          <p:cNvPr id="32" name="CuadroTexto 31">
            <a:extLst>
              <a:ext uri="{FF2B5EF4-FFF2-40B4-BE49-F238E27FC236}">
                <a16:creationId xmlns:a16="http://schemas.microsoft.com/office/drawing/2014/main" id="{29D305E0-C97A-4848-BDEC-6DEC26BFD674}"/>
              </a:ext>
            </a:extLst>
          </p:cNvPr>
          <p:cNvSpPr txBox="1"/>
          <p:nvPr/>
        </p:nvSpPr>
        <p:spPr>
          <a:xfrm>
            <a:off x="5559285" y="1397518"/>
            <a:ext cx="1494320" cy="369332"/>
          </a:xfrm>
          <a:prstGeom prst="rect">
            <a:avLst/>
          </a:prstGeom>
          <a:gradFill>
            <a:gsLst>
              <a:gs pos="0">
                <a:srgbClr val="FF0000"/>
              </a:gs>
              <a:gs pos="50000">
                <a:schemeClr val="accent2">
                  <a:satMod val="110000"/>
                  <a:lumMod val="100000"/>
                  <a:shade val="100000"/>
                </a:schemeClr>
              </a:gs>
              <a:gs pos="100000">
                <a:schemeClr val="accent2">
                  <a:lumMod val="99000"/>
                  <a:satMod val="120000"/>
                  <a:shade val="78000"/>
                </a:schemeClr>
              </a:gs>
            </a:gsLst>
          </a:gradFill>
        </p:spPr>
        <p:style>
          <a:lnRef idx="0">
            <a:schemeClr val="accent2"/>
          </a:lnRef>
          <a:fillRef idx="3">
            <a:schemeClr val="accent2"/>
          </a:fillRef>
          <a:effectRef idx="3">
            <a:schemeClr val="accent2"/>
          </a:effectRef>
          <a:fontRef idx="minor">
            <a:schemeClr val="lt1"/>
          </a:fontRef>
        </p:style>
        <p:txBody>
          <a:bodyPr wrap="none" rtlCol="0">
            <a:spAutoFit/>
          </a:bodyPr>
          <a:lstStyle/>
          <a:p>
            <a:r>
              <a:rPr lang="es-MX" dirty="0"/>
              <a:t>Tabla de rutas</a:t>
            </a:r>
          </a:p>
        </p:txBody>
      </p:sp>
      <p:cxnSp>
        <p:nvCxnSpPr>
          <p:cNvPr id="34" name="Conector: angular 33">
            <a:extLst>
              <a:ext uri="{FF2B5EF4-FFF2-40B4-BE49-F238E27FC236}">
                <a16:creationId xmlns:a16="http://schemas.microsoft.com/office/drawing/2014/main" id="{CFD8A19D-2B55-4282-975D-0B5F6581A671}"/>
              </a:ext>
            </a:extLst>
          </p:cNvPr>
          <p:cNvCxnSpPr>
            <a:stCxn id="32" idx="2"/>
            <a:endCxn id="17" idx="0"/>
          </p:cNvCxnSpPr>
          <p:nvPr/>
        </p:nvCxnSpPr>
        <p:spPr>
          <a:xfrm rot="5400000">
            <a:off x="5451171" y="1768950"/>
            <a:ext cx="857375" cy="8531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0C30CA25-79AE-479A-AC6F-1CA1B2AAA3A9}"/>
              </a:ext>
            </a:extLst>
          </p:cNvPr>
          <p:cNvCxnSpPr>
            <a:stCxn id="32" idx="2"/>
            <a:endCxn id="18" idx="0"/>
          </p:cNvCxnSpPr>
          <p:nvPr/>
        </p:nvCxnSpPr>
        <p:spPr>
          <a:xfrm rot="16200000" flipH="1">
            <a:off x="6432273" y="1641022"/>
            <a:ext cx="955882" cy="1207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223A8629-2E86-4197-8BAE-948770A0E053}"/>
              </a:ext>
            </a:extLst>
          </p:cNvPr>
          <p:cNvCxnSpPr>
            <a:stCxn id="32" idx="2"/>
            <a:endCxn id="19" idx="0"/>
          </p:cNvCxnSpPr>
          <p:nvPr/>
        </p:nvCxnSpPr>
        <p:spPr>
          <a:xfrm rot="16200000" flipH="1">
            <a:off x="5786231" y="2287064"/>
            <a:ext cx="2062439" cy="10220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617A0142-30CA-44E5-AE1F-A57F71235E34}"/>
              </a:ext>
            </a:extLst>
          </p:cNvPr>
          <p:cNvCxnSpPr>
            <a:stCxn id="32" idx="2"/>
            <a:endCxn id="20" idx="0"/>
          </p:cNvCxnSpPr>
          <p:nvPr/>
        </p:nvCxnSpPr>
        <p:spPr>
          <a:xfrm rot="5400000">
            <a:off x="4901647" y="2424490"/>
            <a:ext cx="2062439" cy="747159"/>
          </a:xfrm>
          <a:prstGeom prst="bentConnector3">
            <a:avLst>
              <a:gd name="adj1" fmla="val 789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angular 42">
            <a:extLst>
              <a:ext uri="{FF2B5EF4-FFF2-40B4-BE49-F238E27FC236}">
                <a16:creationId xmlns:a16="http://schemas.microsoft.com/office/drawing/2014/main" id="{FA0D0634-1FA4-458E-B499-0E57D34AE687}"/>
              </a:ext>
            </a:extLst>
          </p:cNvPr>
          <p:cNvCxnSpPr>
            <a:stCxn id="32" idx="2"/>
            <a:endCxn id="27" idx="0"/>
          </p:cNvCxnSpPr>
          <p:nvPr/>
        </p:nvCxnSpPr>
        <p:spPr>
          <a:xfrm rot="16200000" flipH="1">
            <a:off x="4992939" y="3080356"/>
            <a:ext cx="2774378" cy="147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5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a:t>
            </a:r>
          </a:p>
        </p:txBody>
      </p:sp>
      <p:pic>
        <p:nvPicPr>
          <p:cNvPr id="2" name="Imagen 1">
            <a:extLst>
              <a:ext uri="{FF2B5EF4-FFF2-40B4-BE49-F238E27FC236}">
                <a16:creationId xmlns:a16="http://schemas.microsoft.com/office/drawing/2014/main" id="{B7F8629F-6540-4A17-AC0A-30C01E4962F4}"/>
              </a:ext>
            </a:extLst>
          </p:cNvPr>
          <p:cNvPicPr>
            <a:picLocks noChangeAspect="1"/>
          </p:cNvPicPr>
          <p:nvPr/>
        </p:nvPicPr>
        <p:blipFill>
          <a:blip r:embed="rId2"/>
          <a:stretch>
            <a:fillRect/>
          </a:stretch>
        </p:blipFill>
        <p:spPr>
          <a:xfrm>
            <a:off x="7146040" y="1569130"/>
            <a:ext cx="634004" cy="421319"/>
          </a:xfrm>
          <a:prstGeom prst="rect">
            <a:avLst/>
          </a:prstGeom>
        </p:spPr>
      </p:pic>
      <p:sp>
        <p:nvSpPr>
          <p:cNvPr id="7" name="Nube 6">
            <a:extLst>
              <a:ext uri="{FF2B5EF4-FFF2-40B4-BE49-F238E27FC236}">
                <a16:creationId xmlns:a16="http://schemas.microsoft.com/office/drawing/2014/main" id="{BA967662-8EA6-4A21-B180-1D339E8902B3}"/>
              </a:ext>
            </a:extLst>
          </p:cNvPr>
          <p:cNvSpPr/>
          <p:nvPr/>
        </p:nvSpPr>
        <p:spPr>
          <a:xfrm>
            <a:off x="7968636" y="1223263"/>
            <a:ext cx="1179444" cy="11130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 ENTEL</a:t>
            </a:r>
          </a:p>
          <a:p>
            <a:pPr algn="ctr"/>
            <a:r>
              <a:rPr lang="es-MX" dirty="0"/>
              <a:t>RIPv2</a:t>
            </a:r>
          </a:p>
        </p:txBody>
      </p:sp>
      <p:pic>
        <p:nvPicPr>
          <p:cNvPr id="11" name="Imagen 10">
            <a:extLst>
              <a:ext uri="{FF2B5EF4-FFF2-40B4-BE49-F238E27FC236}">
                <a16:creationId xmlns:a16="http://schemas.microsoft.com/office/drawing/2014/main" id="{564C13E4-2D33-48BA-BB4B-EB1C22FE9B53}"/>
              </a:ext>
            </a:extLst>
          </p:cNvPr>
          <p:cNvPicPr>
            <a:picLocks noChangeAspect="1"/>
          </p:cNvPicPr>
          <p:nvPr/>
        </p:nvPicPr>
        <p:blipFill>
          <a:blip r:embed="rId2"/>
          <a:stretch>
            <a:fillRect/>
          </a:stretch>
        </p:blipFill>
        <p:spPr>
          <a:xfrm>
            <a:off x="9336672" y="1569129"/>
            <a:ext cx="634004" cy="421319"/>
          </a:xfrm>
          <a:prstGeom prst="rect">
            <a:avLst/>
          </a:prstGeom>
        </p:spPr>
      </p:pic>
      <p:pic>
        <p:nvPicPr>
          <p:cNvPr id="13" name="Imagen 12">
            <a:extLst>
              <a:ext uri="{FF2B5EF4-FFF2-40B4-BE49-F238E27FC236}">
                <a16:creationId xmlns:a16="http://schemas.microsoft.com/office/drawing/2014/main" id="{766D50AE-4F72-490C-9FD5-3189B1C16B5E}"/>
              </a:ext>
            </a:extLst>
          </p:cNvPr>
          <p:cNvPicPr>
            <a:picLocks noChangeAspect="1"/>
          </p:cNvPicPr>
          <p:nvPr/>
        </p:nvPicPr>
        <p:blipFill>
          <a:blip r:embed="rId2"/>
          <a:stretch>
            <a:fillRect/>
          </a:stretch>
        </p:blipFill>
        <p:spPr>
          <a:xfrm>
            <a:off x="8241356" y="2589610"/>
            <a:ext cx="634004" cy="421319"/>
          </a:xfrm>
          <a:prstGeom prst="rect">
            <a:avLst/>
          </a:prstGeom>
        </p:spPr>
      </p:pic>
      <p:sp>
        <p:nvSpPr>
          <p:cNvPr id="8" name="Elipse 7">
            <a:extLst>
              <a:ext uri="{FF2B5EF4-FFF2-40B4-BE49-F238E27FC236}">
                <a16:creationId xmlns:a16="http://schemas.microsoft.com/office/drawing/2014/main" id="{6FA575B5-C332-4F32-AFC5-CC94B0DB4D9E}"/>
              </a:ext>
            </a:extLst>
          </p:cNvPr>
          <p:cNvSpPr/>
          <p:nvPr/>
        </p:nvSpPr>
        <p:spPr>
          <a:xfrm>
            <a:off x="9909617"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4" name="Elipse 13">
            <a:extLst>
              <a:ext uri="{FF2B5EF4-FFF2-40B4-BE49-F238E27FC236}">
                <a16:creationId xmlns:a16="http://schemas.microsoft.com/office/drawing/2014/main" id="{D6447A76-9DA2-491D-9699-BF5153F61BE7}"/>
              </a:ext>
            </a:extLst>
          </p:cNvPr>
          <p:cNvSpPr/>
          <p:nvPr/>
        </p:nvSpPr>
        <p:spPr>
          <a:xfrm>
            <a:off x="8527828" y="2956295"/>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5" name="Elipse 14">
            <a:extLst>
              <a:ext uri="{FF2B5EF4-FFF2-40B4-BE49-F238E27FC236}">
                <a16:creationId xmlns:a16="http://schemas.microsoft.com/office/drawing/2014/main" id="{570425C7-1E4E-44AA-83CD-D15E470D04D6}"/>
              </a:ext>
            </a:extLst>
          </p:cNvPr>
          <p:cNvSpPr/>
          <p:nvPr/>
        </p:nvSpPr>
        <p:spPr>
          <a:xfrm>
            <a:off x="7115510"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6" name="Elipse 15">
            <a:extLst>
              <a:ext uri="{FF2B5EF4-FFF2-40B4-BE49-F238E27FC236}">
                <a16:creationId xmlns:a16="http://schemas.microsoft.com/office/drawing/2014/main" id="{AD65591B-F543-45B1-9C15-4A03841CC470}"/>
              </a:ext>
            </a:extLst>
          </p:cNvPr>
          <p:cNvSpPr/>
          <p:nvPr/>
        </p:nvSpPr>
        <p:spPr>
          <a:xfrm>
            <a:off x="8527828" y="2534976"/>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7" name="Elipse 16">
            <a:extLst>
              <a:ext uri="{FF2B5EF4-FFF2-40B4-BE49-F238E27FC236}">
                <a16:creationId xmlns:a16="http://schemas.microsoft.com/office/drawing/2014/main" id="{F94E55E3-AA69-40EF-BA55-623E24978826}"/>
              </a:ext>
            </a:extLst>
          </p:cNvPr>
          <p:cNvSpPr/>
          <p:nvPr/>
        </p:nvSpPr>
        <p:spPr>
          <a:xfrm>
            <a:off x="9306142"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8" name="Elipse 17">
            <a:extLst>
              <a:ext uri="{FF2B5EF4-FFF2-40B4-BE49-F238E27FC236}">
                <a16:creationId xmlns:a16="http://schemas.microsoft.com/office/drawing/2014/main" id="{07495B47-D45E-44A1-8F9F-9A6BDA497476}"/>
              </a:ext>
            </a:extLst>
          </p:cNvPr>
          <p:cNvSpPr/>
          <p:nvPr/>
        </p:nvSpPr>
        <p:spPr>
          <a:xfrm>
            <a:off x="7718985"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cxnSp>
        <p:nvCxnSpPr>
          <p:cNvPr id="20" name="Conector: angular 19">
            <a:extLst>
              <a:ext uri="{FF2B5EF4-FFF2-40B4-BE49-F238E27FC236}">
                <a16:creationId xmlns:a16="http://schemas.microsoft.com/office/drawing/2014/main" id="{A42BA0BA-F007-4A57-8EA9-84EFC7108D72}"/>
              </a:ext>
            </a:extLst>
          </p:cNvPr>
          <p:cNvCxnSpPr>
            <a:stCxn id="18" idx="6"/>
            <a:endCxn id="7" idx="2"/>
          </p:cNvCxnSpPr>
          <p:nvPr/>
        </p:nvCxnSpPr>
        <p:spPr>
          <a:xfrm>
            <a:off x="7780044" y="1671585"/>
            <a:ext cx="192250" cy="10820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AB436DA2-6A35-4956-991A-413833AE0D4B}"/>
              </a:ext>
            </a:extLst>
          </p:cNvPr>
          <p:cNvSpPr txBox="1"/>
          <p:nvPr/>
        </p:nvSpPr>
        <p:spPr>
          <a:xfrm>
            <a:off x="7233380" y="1725688"/>
            <a:ext cx="452368" cy="246221"/>
          </a:xfrm>
          <a:prstGeom prst="rect">
            <a:avLst/>
          </a:prstGeom>
          <a:noFill/>
        </p:spPr>
        <p:txBody>
          <a:bodyPr wrap="none" rtlCol="0">
            <a:spAutoFit/>
          </a:bodyPr>
          <a:lstStyle/>
          <a:p>
            <a:r>
              <a:rPr lang="es-MX" sz="1000" dirty="0"/>
              <a:t>Talca</a:t>
            </a:r>
          </a:p>
        </p:txBody>
      </p:sp>
      <p:sp>
        <p:nvSpPr>
          <p:cNvPr id="22" name="CuadroTexto 21">
            <a:extLst>
              <a:ext uri="{FF2B5EF4-FFF2-40B4-BE49-F238E27FC236}">
                <a16:creationId xmlns:a16="http://schemas.microsoft.com/office/drawing/2014/main" id="{CE255CC4-B9E6-4AFE-A614-518F79C4D443}"/>
              </a:ext>
            </a:extLst>
          </p:cNvPr>
          <p:cNvSpPr txBox="1"/>
          <p:nvPr/>
        </p:nvSpPr>
        <p:spPr>
          <a:xfrm>
            <a:off x="9427490" y="1736871"/>
            <a:ext cx="516488" cy="246221"/>
          </a:xfrm>
          <a:prstGeom prst="rect">
            <a:avLst/>
          </a:prstGeom>
          <a:noFill/>
        </p:spPr>
        <p:txBody>
          <a:bodyPr wrap="none" rtlCol="0">
            <a:spAutoFit/>
          </a:bodyPr>
          <a:lstStyle/>
          <a:p>
            <a:r>
              <a:rPr lang="es-MX" sz="1000" dirty="0"/>
              <a:t>Curico</a:t>
            </a:r>
          </a:p>
        </p:txBody>
      </p:sp>
      <p:sp>
        <p:nvSpPr>
          <p:cNvPr id="23" name="CuadroTexto 22">
            <a:extLst>
              <a:ext uri="{FF2B5EF4-FFF2-40B4-BE49-F238E27FC236}">
                <a16:creationId xmlns:a16="http://schemas.microsoft.com/office/drawing/2014/main" id="{DC05FBA5-051D-4E06-8A92-F293F362093E}"/>
              </a:ext>
            </a:extLst>
          </p:cNvPr>
          <p:cNvSpPr txBox="1"/>
          <p:nvPr/>
        </p:nvSpPr>
        <p:spPr>
          <a:xfrm>
            <a:off x="8280877" y="2764708"/>
            <a:ext cx="554960" cy="246221"/>
          </a:xfrm>
          <a:prstGeom prst="rect">
            <a:avLst/>
          </a:prstGeom>
          <a:noFill/>
        </p:spPr>
        <p:txBody>
          <a:bodyPr wrap="none" rtlCol="0">
            <a:spAutoFit/>
          </a:bodyPr>
          <a:lstStyle/>
          <a:p>
            <a:r>
              <a:rPr lang="es-MX" sz="1000" dirty="0"/>
              <a:t>Linares</a:t>
            </a:r>
          </a:p>
        </p:txBody>
      </p:sp>
      <p:cxnSp>
        <p:nvCxnSpPr>
          <p:cNvPr id="25" name="Conector: angular 24">
            <a:extLst>
              <a:ext uri="{FF2B5EF4-FFF2-40B4-BE49-F238E27FC236}">
                <a16:creationId xmlns:a16="http://schemas.microsoft.com/office/drawing/2014/main" id="{99E743F9-1F86-4D79-A0D0-2D745A0B4017}"/>
              </a:ext>
            </a:extLst>
          </p:cNvPr>
          <p:cNvCxnSpPr>
            <a:stCxn id="17" idx="3"/>
            <a:endCxn id="7" idx="0"/>
          </p:cNvCxnSpPr>
          <p:nvPr/>
        </p:nvCxnSpPr>
        <p:spPr>
          <a:xfrm rot="5400000">
            <a:off x="9196304" y="1661011"/>
            <a:ext cx="69574" cy="1679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62F07E4A-B892-488C-AE99-4BAA68EAD16D}"/>
              </a:ext>
            </a:extLst>
          </p:cNvPr>
          <p:cNvCxnSpPr>
            <a:stCxn id="16" idx="0"/>
            <a:endCxn id="7" idx="1"/>
          </p:cNvCxnSpPr>
          <p:nvPr/>
        </p:nvCxnSpPr>
        <p:spPr>
          <a:xfrm rot="5400000" flipH="1" flipV="1">
            <a:off x="8458437" y="2435055"/>
            <a:ext cx="199843" cy="127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CE7BA9C5-14C4-48D6-B465-72C7608ED575}"/>
              </a:ext>
            </a:extLst>
          </p:cNvPr>
          <p:cNvPicPr>
            <a:picLocks noChangeAspect="1"/>
          </p:cNvPicPr>
          <p:nvPr/>
        </p:nvPicPr>
        <p:blipFill>
          <a:blip r:embed="rId3"/>
          <a:stretch>
            <a:fillRect/>
          </a:stretch>
        </p:blipFill>
        <p:spPr>
          <a:xfrm>
            <a:off x="5970254" y="1445199"/>
            <a:ext cx="884820" cy="265017"/>
          </a:xfrm>
          <a:prstGeom prst="rect">
            <a:avLst/>
          </a:prstGeom>
        </p:spPr>
      </p:pic>
      <p:pic>
        <p:nvPicPr>
          <p:cNvPr id="29" name="Imagen 28">
            <a:extLst>
              <a:ext uri="{FF2B5EF4-FFF2-40B4-BE49-F238E27FC236}">
                <a16:creationId xmlns:a16="http://schemas.microsoft.com/office/drawing/2014/main" id="{A2B7BCF3-4CD7-4803-BCC0-13FF8F10B2BB}"/>
              </a:ext>
            </a:extLst>
          </p:cNvPr>
          <p:cNvPicPr>
            <a:picLocks noChangeAspect="1"/>
          </p:cNvPicPr>
          <p:nvPr/>
        </p:nvPicPr>
        <p:blipFill>
          <a:blip r:embed="rId4"/>
          <a:stretch>
            <a:fillRect/>
          </a:stretch>
        </p:blipFill>
        <p:spPr>
          <a:xfrm>
            <a:off x="5488617" y="1945312"/>
            <a:ext cx="481637" cy="391006"/>
          </a:xfrm>
          <a:prstGeom prst="rect">
            <a:avLst/>
          </a:prstGeom>
        </p:spPr>
      </p:pic>
      <p:pic>
        <p:nvPicPr>
          <p:cNvPr id="30" name="Imagen 29">
            <a:extLst>
              <a:ext uri="{FF2B5EF4-FFF2-40B4-BE49-F238E27FC236}">
                <a16:creationId xmlns:a16="http://schemas.microsoft.com/office/drawing/2014/main" id="{BA041767-CF0F-489A-96AE-61E141CE57E7}"/>
              </a:ext>
            </a:extLst>
          </p:cNvPr>
          <p:cNvPicPr>
            <a:picLocks noChangeAspect="1"/>
          </p:cNvPicPr>
          <p:nvPr/>
        </p:nvPicPr>
        <p:blipFill>
          <a:blip r:embed="rId4"/>
          <a:stretch>
            <a:fillRect/>
          </a:stretch>
        </p:blipFill>
        <p:spPr>
          <a:xfrm>
            <a:off x="5962799" y="1945312"/>
            <a:ext cx="481637" cy="391006"/>
          </a:xfrm>
          <a:prstGeom prst="rect">
            <a:avLst/>
          </a:prstGeom>
        </p:spPr>
      </p:pic>
      <p:sp>
        <p:nvSpPr>
          <p:cNvPr id="31" name="Rectángulo 30">
            <a:extLst>
              <a:ext uri="{FF2B5EF4-FFF2-40B4-BE49-F238E27FC236}">
                <a16:creationId xmlns:a16="http://schemas.microsoft.com/office/drawing/2014/main" id="{A93DC803-106D-4930-A88C-77B9E037EC86}"/>
              </a:ext>
            </a:extLst>
          </p:cNvPr>
          <p:cNvSpPr/>
          <p:nvPr/>
        </p:nvSpPr>
        <p:spPr>
          <a:xfrm>
            <a:off x="6046502" y="1671585"/>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2" name="Rectángulo 31">
            <a:extLst>
              <a:ext uri="{FF2B5EF4-FFF2-40B4-BE49-F238E27FC236}">
                <a16:creationId xmlns:a16="http://schemas.microsoft.com/office/drawing/2014/main" id="{CE735199-0723-4A83-AEDF-F8374135C8A4}"/>
              </a:ext>
            </a:extLst>
          </p:cNvPr>
          <p:cNvSpPr/>
          <p:nvPr/>
        </p:nvSpPr>
        <p:spPr>
          <a:xfrm>
            <a:off x="6151923" y="167193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3" name="Rectángulo 32">
            <a:extLst>
              <a:ext uri="{FF2B5EF4-FFF2-40B4-BE49-F238E27FC236}">
                <a16:creationId xmlns:a16="http://schemas.microsoft.com/office/drawing/2014/main" id="{8A029EBD-8385-45ED-8A8B-2BB8E11226F1}"/>
              </a:ext>
            </a:extLst>
          </p:cNvPr>
          <p:cNvSpPr/>
          <p:nvPr/>
        </p:nvSpPr>
        <p:spPr>
          <a:xfrm>
            <a:off x="6242741"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4" name="Rectángulo 33">
            <a:extLst>
              <a:ext uri="{FF2B5EF4-FFF2-40B4-BE49-F238E27FC236}">
                <a16:creationId xmlns:a16="http://schemas.microsoft.com/office/drawing/2014/main" id="{85BCB5C3-8600-4E6A-98E6-D35EB7896FB9}"/>
              </a:ext>
            </a:extLst>
          </p:cNvPr>
          <p:cNvSpPr/>
          <p:nvPr/>
        </p:nvSpPr>
        <p:spPr>
          <a:xfrm>
            <a:off x="6329697"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36" name="Conector: angular 35">
            <a:extLst>
              <a:ext uri="{FF2B5EF4-FFF2-40B4-BE49-F238E27FC236}">
                <a16:creationId xmlns:a16="http://schemas.microsoft.com/office/drawing/2014/main" id="{943E501F-0667-4FC2-A454-3E4E5BD69421}"/>
              </a:ext>
            </a:extLst>
          </p:cNvPr>
          <p:cNvCxnSpPr>
            <a:stCxn id="31" idx="2"/>
            <a:endCxn id="29" idx="0"/>
          </p:cNvCxnSpPr>
          <p:nvPr/>
        </p:nvCxnSpPr>
        <p:spPr>
          <a:xfrm rot="5400000">
            <a:off x="5795179" y="1671128"/>
            <a:ext cx="208441" cy="3399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F6FB07-DE70-4804-99D5-12B18A1CD2DA}"/>
              </a:ext>
            </a:extLst>
          </p:cNvPr>
          <p:cNvCxnSpPr>
            <a:stCxn id="32" idx="2"/>
            <a:endCxn id="30" idx="0"/>
          </p:cNvCxnSpPr>
          <p:nvPr/>
        </p:nvCxnSpPr>
        <p:spPr>
          <a:xfrm rot="16200000" flipH="1">
            <a:off x="6085157" y="1826850"/>
            <a:ext cx="208087" cy="288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24E178B6-5344-4009-ABA7-5B3E647522FF}"/>
              </a:ext>
            </a:extLst>
          </p:cNvPr>
          <p:cNvCxnSpPr>
            <a:stCxn id="34" idx="2"/>
            <a:endCxn id="15" idx="3"/>
          </p:cNvCxnSpPr>
          <p:nvPr/>
        </p:nvCxnSpPr>
        <p:spPr>
          <a:xfrm rot="5400000" flipH="1" flipV="1">
            <a:off x="6721110" y="1341663"/>
            <a:ext cx="34787" cy="771895"/>
          </a:xfrm>
          <a:prstGeom prst="bentConnector3">
            <a:avLst>
              <a:gd name="adj1" fmla="val -289416"/>
            </a:avLst>
          </a:prstGeom>
        </p:spPr>
        <p:style>
          <a:lnRef idx="1">
            <a:schemeClr val="accent1"/>
          </a:lnRef>
          <a:fillRef idx="0">
            <a:schemeClr val="accent1"/>
          </a:fillRef>
          <a:effectRef idx="0">
            <a:schemeClr val="accent1"/>
          </a:effectRef>
          <a:fontRef idx="minor">
            <a:schemeClr val="tx1"/>
          </a:fontRef>
        </p:style>
      </p:cxnSp>
      <p:sp>
        <p:nvSpPr>
          <p:cNvPr id="42" name="Rectángulo: esquinas redondeadas 41">
            <a:extLst>
              <a:ext uri="{FF2B5EF4-FFF2-40B4-BE49-F238E27FC236}">
                <a16:creationId xmlns:a16="http://schemas.microsoft.com/office/drawing/2014/main" id="{6AD46E86-43FE-451C-8916-709EE30685D0}"/>
              </a:ext>
            </a:extLst>
          </p:cNvPr>
          <p:cNvSpPr/>
          <p:nvPr/>
        </p:nvSpPr>
        <p:spPr>
          <a:xfrm>
            <a:off x="5868612" y="1160012"/>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192.168.10.0/24</a:t>
            </a:r>
          </a:p>
        </p:txBody>
      </p:sp>
      <p:pic>
        <p:nvPicPr>
          <p:cNvPr id="43" name="Imagen 42">
            <a:extLst>
              <a:ext uri="{FF2B5EF4-FFF2-40B4-BE49-F238E27FC236}">
                <a16:creationId xmlns:a16="http://schemas.microsoft.com/office/drawing/2014/main" id="{EAD6816C-1D6D-4E3B-ACFB-AFAB6A0D78D7}"/>
              </a:ext>
            </a:extLst>
          </p:cNvPr>
          <p:cNvPicPr>
            <a:picLocks noChangeAspect="1"/>
          </p:cNvPicPr>
          <p:nvPr/>
        </p:nvPicPr>
        <p:blipFill>
          <a:blip r:embed="rId3"/>
          <a:stretch>
            <a:fillRect/>
          </a:stretch>
        </p:blipFill>
        <p:spPr>
          <a:xfrm>
            <a:off x="10781470" y="1442971"/>
            <a:ext cx="884820" cy="265017"/>
          </a:xfrm>
          <a:prstGeom prst="rect">
            <a:avLst/>
          </a:prstGeom>
        </p:spPr>
      </p:pic>
      <p:pic>
        <p:nvPicPr>
          <p:cNvPr id="44" name="Imagen 43">
            <a:extLst>
              <a:ext uri="{FF2B5EF4-FFF2-40B4-BE49-F238E27FC236}">
                <a16:creationId xmlns:a16="http://schemas.microsoft.com/office/drawing/2014/main" id="{B87CDE54-089F-45CB-A591-07E82C75CE5A}"/>
              </a:ext>
            </a:extLst>
          </p:cNvPr>
          <p:cNvPicPr>
            <a:picLocks noChangeAspect="1"/>
          </p:cNvPicPr>
          <p:nvPr/>
        </p:nvPicPr>
        <p:blipFill>
          <a:blip r:embed="rId4"/>
          <a:stretch>
            <a:fillRect/>
          </a:stretch>
        </p:blipFill>
        <p:spPr>
          <a:xfrm>
            <a:off x="10299833" y="1943084"/>
            <a:ext cx="481637" cy="391006"/>
          </a:xfrm>
          <a:prstGeom prst="rect">
            <a:avLst/>
          </a:prstGeom>
        </p:spPr>
      </p:pic>
      <p:pic>
        <p:nvPicPr>
          <p:cNvPr id="45" name="Imagen 44">
            <a:extLst>
              <a:ext uri="{FF2B5EF4-FFF2-40B4-BE49-F238E27FC236}">
                <a16:creationId xmlns:a16="http://schemas.microsoft.com/office/drawing/2014/main" id="{BF4CF29E-5128-4E45-934C-3471A008CC7C}"/>
              </a:ext>
            </a:extLst>
          </p:cNvPr>
          <p:cNvPicPr>
            <a:picLocks noChangeAspect="1"/>
          </p:cNvPicPr>
          <p:nvPr/>
        </p:nvPicPr>
        <p:blipFill>
          <a:blip r:embed="rId4"/>
          <a:stretch>
            <a:fillRect/>
          </a:stretch>
        </p:blipFill>
        <p:spPr>
          <a:xfrm>
            <a:off x="10774015" y="1943084"/>
            <a:ext cx="481637" cy="391006"/>
          </a:xfrm>
          <a:prstGeom prst="rect">
            <a:avLst/>
          </a:prstGeom>
        </p:spPr>
      </p:pic>
      <p:sp>
        <p:nvSpPr>
          <p:cNvPr id="46" name="Rectángulo 45">
            <a:extLst>
              <a:ext uri="{FF2B5EF4-FFF2-40B4-BE49-F238E27FC236}">
                <a16:creationId xmlns:a16="http://schemas.microsoft.com/office/drawing/2014/main" id="{61C4189F-448B-4004-B363-1B7EFF47314C}"/>
              </a:ext>
            </a:extLst>
          </p:cNvPr>
          <p:cNvSpPr/>
          <p:nvPr/>
        </p:nvSpPr>
        <p:spPr>
          <a:xfrm>
            <a:off x="10857718" y="1669357"/>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7" name="Rectángulo 46">
            <a:extLst>
              <a:ext uri="{FF2B5EF4-FFF2-40B4-BE49-F238E27FC236}">
                <a16:creationId xmlns:a16="http://schemas.microsoft.com/office/drawing/2014/main" id="{6528C667-E884-4193-83C6-4A23F42AA265}"/>
              </a:ext>
            </a:extLst>
          </p:cNvPr>
          <p:cNvSpPr/>
          <p:nvPr/>
        </p:nvSpPr>
        <p:spPr>
          <a:xfrm>
            <a:off x="10963139" y="1669711"/>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8" name="Rectángulo 47">
            <a:extLst>
              <a:ext uri="{FF2B5EF4-FFF2-40B4-BE49-F238E27FC236}">
                <a16:creationId xmlns:a16="http://schemas.microsoft.com/office/drawing/2014/main" id="{D10EE5E8-396A-419E-9664-1B0C28D6163A}"/>
              </a:ext>
            </a:extLst>
          </p:cNvPr>
          <p:cNvSpPr/>
          <p:nvPr/>
        </p:nvSpPr>
        <p:spPr>
          <a:xfrm>
            <a:off x="11053957"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9" name="Rectángulo 48">
            <a:extLst>
              <a:ext uri="{FF2B5EF4-FFF2-40B4-BE49-F238E27FC236}">
                <a16:creationId xmlns:a16="http://schemas.microsoft.com/office/drawing/2014/main" id="{5B312A7E-EF85-4188-8F0D-095A01D2A7DC}"/>
              </a:ext>
            </a:extLst>
          </p:cNvPr>
          <p:cNvSpPr/>
          <p:nvPr/>
        </p:nvSpPr>
        <p:spPr>
          <a:xfrm>
            <a:off x="11140913"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50" name="Conector: angular 49">
            <a:extLst>
              <a:ext uri="{FF2B5EF4-FFF2-40B4-BE49-F238E27FC236}">
                <a16:creationId xmlns:a16="http://schemas.microsoft.com/office/drawing/2014/main" id="{85956865-B6CA-4023-B4CE-AE65361B7324}"/>
              </a:ext>
            </a:extLst>
          </p:cNvPr>
          <p:cNvCxnSpPr>
            <a:cxnSpLocks/>
            <a:stCxn id="47" idx="2"/>
            <a:endCxn id="44" idx="0"/>
          </p:cNvCxnSpPr>
          <p:nvPr/>
        </p:nvCxnSpPr>
        <p:spPr>
          <a:xfrm rot="5400000">
            <a:off x="10659283" y="1616367"/>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4D8D7B9C-A0A6-475A-8FBB-EC3742F52E53}"/>
              </a:ext>
            </a:extLst>
          </p:cNvPr>
          <p:cNvCxnSpPr>
            <a:cxnSpLocks/>
            <a:stCxn id="48" idx="2"/>
            <a:endCxn id="45" idx="0"/>
          </p:cNvCxnSpPr>
          <p:nvPr/>
        </p:nvCxnSpPr>
        <p:spPr>
          <a:xfrm rot="5400000">
            <a:off x="10945672" y="1811939"/>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2" name="Rectángulo: esquinas redondeadas 51">
            <a:extLst>
              <a:ext uri="{FF2B5EF4-FFF2-40B4-BE49-F238E27FC236}">
                <a16:creationId xmlns:a16="http://schemas.microsoft.com/office/drawing/2014/main" id="{A70FCF07-BFD7-4552-BE32-2ADF196D119B}"/>
              </a:ext>
            </a:extLst>
          </p:cNvPr>
          <p:cNvSpPr/>
          <p:nvPr/>
        </p:nvSpPr>
        <p:spPr>
          <a:xfrm>
            <a:off x="10679828" y="1157784"/>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192.168.11.0/24</a:t>
            </a:r>
          </a:p>
        </p:txBody>
      </p:sp>
      <p:cxnSp>
        <p:nvCxnSpPr>
          <p:cNvPr id="54" name="Conector: angular 53">
            <a:extLst>
              <a:ext uri="{FF2B5EF4-FFF2-40B4-BE49-F238E27FC236}">
                <a16:creationId xmlns:a16="http://schemas.microsoft.com/office/drawing/2014/main" id="{6800DB19-47C1-4AFF-A22D-FBA173E49AE0}"/>
              </a:ext>
            </a:extLst>
          </p:cNvPr>
          <p:cNvCxnSpPr>
            <a:stCxn id="8" idx="6"/>
            <a:endCxn id="46" idx="1"/>
          </p:cNvCxnSpPr>
          <p:nvPr/>
        </p:nvCxnSpPr>
        <p:spPr>
          <a:xfrm>
            <a:off x="9970676" y="1671585"/>
            <a:ext cx="887042" cy="30415"/>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57" name="Imagen 56">
            <a:extLst>
              <a:ext uri="{FF2B5EF4-FFF2-40B4-BE49-F238E27FC236}">
                <a16:creationId xmlns:a16="http://schemas.microsoft.com/office/drawing/2014/main" id="{1D96C7C3-C42B-427B-BEA9-9F3B9BBCDC5E}"/>
              </a:ext>
            </a:extLst>
          </p:cNvPr>
          <p:cNvPicPr>
            <a:picLocks noChangeAspect="1"/>
          </p:cNvPicPr>
          <p:nvPr/>
        </p:nvPicPr>
        <p:blipFill>
          <a:blip r:embed="rId3"/>
          <a:stretch>
            <a:fillRect/>
          </a:stretch>
        </p:blipFill>
        <p:spPr>
          <a:xfrm>
            <a:off x="9313540" y="2889643"/>
            <a:ext cx="884820" cy="265017"/>
          </a:xfrm>
          <a:prstGeom prst="rect">
            <a:avLst/>
          </a:prstGeom>
        </p:spPr>
      </p:pic>
      <p:pic>
        <p:nvPicPr>
          <p:cNvPr id="58" name="Imagen 57">
            <a:extLst>
              <a:ext uri="{FF2B5EF4-FFF2-40B4-BE49-F238E27FC236}">
                <a16:creationId xmlns:a16="http://schemas.microsoft.com/office/drawing/2014/main" id="{2C4BCA77-56F1-46F4-B365-6BDE464B4158}"/>
              </a:ext>
            </a:extLst>
          </p:cNvPr>
          <p:cNvPicPr>
            <a:picLocks noChangeAspect="1"/>
          </p:cNvPicPr>
          <p:nvPr/>
        </p:nvPicPr>
        <p:blipFill>
          <a:blip r:embed="rId4"/>
          <a:stretch>
            <a:fillRect/>
          </a:stretch>
        </p:blipFill>
        <p:spPr>
          <a:xfrm>
            <a:off x="8831903" y="3389756"/>
            <a:ext cx="481637" cy="391006"/>
          </a:xfrm>
          <a:prstGeom prst="rect">
            <a:avLst/>
          </a:prstGeom>
        </p:spPr>
      </p:pic>
      <p:pic>
        <p:nvPicPr>
          <p:cNvPr id="59" name="Imagen 58">
            <a:extLst>
              <a:ext uri="{FF2B5EF4-FFF2-40B4-BE49-F238E27FC236}">
                <a16:creationId xmlns:a16="http://schemas.microsoft.com/office/drawing/2014/main" id="{E1D7ADC9-29A3-4E03-893C-5E8DA0DC35CF}"/>
              </a:ext>
            </a:extLst>
          </p:cNvPr>
          <p:cNvPicPr>
            <a:picLocks noChangeAspect="1"/>
          </p:cNvPicPr>
          <p:nvPr/>
        </p:nvPicPr>
        <p:blipFill>
          <a:blip r:embed="rId4"/>
          <a:stretch>
            <a:fillRect/>
          </a:stretch>
        </p:blipFill>
        <p:spPr>
          <a:xfrm>
            <a:off x="9306085" y="3389756"/>
            <a:ext cx="481637" cy="391006"/>
          </a:xfrm>
          <a:prstGeom prst="rect">
            <a:avLst/>
          </a:prstGeom>
        </p:spPr>
      </p:pic>
      <p:sp>
        <p:nvSpPr>
          <p:cNvPr id="60" name="Rectángulo 59">
            <a:extLst>
              <a:ext uri="{FF2B5EF4-FFF2-40B4-BE49-F238E27FC236}">
                <a16:creationId xmlns:a16="http://schemas.microsoft.com/office/drawing/2014/main" id="{2DFC13C7-23A4-49D4-89CC-525FBBF5567D}"/>
              </a:ext>
            </a:extLst>
          </p:cNvPr>
          <p:cNvSpPr/>
          <p:nvPr/>
        </p:nvSpPr>
        <p:spPr>
          <a:xfrm>
            <a:off x="9389788" y="311602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1" name="Rectángulo 60">
            <a:extLst>
              <a:ext uri="{FF2B5EF4-FFF2-40B4-BE49-F238E27FC236}">
                <a16:creationId xmlns:a16="http://schemas.microsoft.com/office/drawing/2014/main" id="{2228A379-8B21-4CA4-9140-5751635BA6FA}"/>
              </a:ext>
            </a:extLst>
          </p:cNvPr>
          <p:cNvSpPr/>
          <p:nvPr/>
        </p:nvSpPr>
        <p:spPr>
          <a:xfrm>
            <a:off x="9495209" y="3116383"/>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2" name="Rectángulo 61">
            <a:extLst>
              <a:ext uri="{FF2B5EF4-FFF2-40B4-BE49-F238E27FC236}">
                <a16:creationId xmlns:a16="http://schemas.microsoft.com/office/drawing/2014/main" id="{C107AF1D-E644-4C5C-9AEB-778E7D734AA8}"/>
              </a:ext>
            </a:extLst>
          </p:cNvPr>
          <p:cNvSpPr/>
          <p:nvPr/>
        </p:nvSpPr>
        <p:spPr>
          <a:xfrm>
            <a:off x="9586027"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3" name="Rectángulo 62">
            <a:extLst>
              <a:ext uri="{FF2B5EF4-FFF2-40B4-BE49-F238E27FC236}">
                <a16:creationId xmlns:a16="http://schemas.microsoft.com/office/drawing/2014/main" id="{6C13B923-E447-428E-A68C-12F3BEF46EEB}"/>
              </a:ext>
            </a:extLst>
          </p:cNvPr>
          <p:cNvSpPr/>
          <p:nvPr/>
        </p:nvSpPr>
        <p:spPr>
          <a:xfrm>
            <a:off x="9672983"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64" name="Conector: angular 63">
            <a:extLst>
              <a:ext uri="{FF2B5EF4-FFF2-40B4-BE49-F238E27FC236}">
                <a16:creationId xmlns:a16="http://schemas.microsoft.com/office/drawing/2014/main" id="{42BC6A27-D0DD-4422-A5C1-B62C07624427}"/>
              </a:ext>
            </a:extLst>
          </p:cNvPr>
          <p:cNvCxnSpPr>
            <a:cxnSpLocks/>
            <a:stCxn id="61" idx="2"/>
            <a:endCxn id="58" idx="0"/>
          </p:cNvCxnSpPr>
          <p:nvPr/>
        </p:nvCxnSpPr>
        <p:spPr>
          <a:xfrm rot="5400000">
            <a:off x="9191353" y="3063039"/>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2FBA2D68-5F0B-497A-9D69-F24F28FC3F77}"/>
              </a:ext>
            </a:extLst>
          </p:cNvPr>
          <p:cNvCxnSpPr>
            <a:cxnSpLocks/>
            <a:stCxn id="62" idx="2"/>
            <a:endCxn id="59" idx="0"/>
          </p:cNvCxnSpPr>
          <p:nvPr/>
        </p:nvCxnSpPr>
        <p:spPr>
          <a:xfrm rot="5400000">
            <a:off x="9477742" y="3258611"/>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Rectángulo: esquinas redondeadas 65">
            <a:extLst>
              <a:ext uri="{FF2B5EF4-FFF2-40B4-BE49-F238E27FC236}">
                <a16:creationId xmlns:a16="http://schemas.microsoft.com/office/drawing/2014/main" id="{F168BCA0-D2EF-4618-8D1A-6FBB09F8C118}"/>
              </a:ext>
            </a:extLst>
          </p:cNvPr>
          <p:cNvSpPr/>
          <p:nvPr/>
        </p:nvSpPr>
        <p:spPr>
          <a:xfrm>
            <a:off x="9211898" y="2604456"/>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192.168.12.0/24</a:t>
            </a:r>
          </a:p>
        </p:txBody>
      </p:sp>
      <p:cxnSp>
        <p:nvCxnSpPr>
          <p:cNvPr id="70" name="Conector: angular 69">
            <a:extLst>
              <a:ext uri="{FF2B5EF4-FFF2-40B4-BE49-F238E27FC236}">
                <a16:creationId xmlns:a16="http://schemas.microsoft.com/office/drawing/2014/main" id="{D6FA21B7-9C81-4E82-AB42-F848058018D3}"/>
              </a:ext>
            </a:extLst>
          </p:cNvPr>
          <p:cNvCxnSpPr>
            <a:stCxn id="60" idx="2"/>
            <a:endCxn id="14" idx="4"/>
          </p:cNvCxnSpPr>
          <p:nvPr/>
        </p:nvCxnSpPr>
        <p:spPr>
          <a:xfrm rot="5400000" flipH="1">
            <a:off x="8927627" y="2696294"/>
            <a:ext cx="115752" cy="854290"/>
          </a:xfrm>
          <a:prstGeom prst="bentConnector3">
            <a:avLst>
              <a:gd name="adj1" fmla="val -34648"/>
            </a:avLst>
          </a:prstGeom>
        </p:spPr>
        <p:style>
          <a:lnRef idx="1">
            <a:schemeClr val="accent1"/>
          </a:lnRef>
          <a:fillRef idx="0">
            <a:schemeClr val="accent1"/>
          </a:fillRef>
          <a:effectRef idx="0">
            <a:schemeClr val="accent1"/>
          </a:effectRef>
          <a:fontRef idx="minor">
            <a:schemeClr val="tx1"/>
          </a:fontRef>
        </p:style>
      </p:cxnSp>
      <p:sp>
        <p:nvSpPr>
          <p:cNvPr id="73" name="CuadroTexto 72">
            <a:extLst>
              <a:ext uri="{FF2B5EF4-FFF2-40B4-BE49-F238E27FC236}">
                <a16:creationId xmlns:a16="http://schemas.microsoft.com/office/drawing/2014/main" id="{C0FDF39C-5242-4389-B384-D9A847A395E2}"/>
              </a:ext>
            </a:extLst>
          </p:cNvPr>
          <p:cNvSpPr txBox="1"/>
          <p:nvPr/>
        </p:nvSpPr>
        <p:spPr>
          <a:xfrm>
            <a:off x="6994823" y="1499361"/>
            <a:ext cx="235962" cy="153888"/>
          </a:xfrm>
          <a:prstGeom prst="rect">
            <a:avLst/>
          </a:prstGeom>
          <a:noFill/>
        </p:spPr>
        <p:txBody>
          <a:bodyPr wrap="none" rtlCol="0">
            <a:spAutoFit/>
          </a:bodyPr>
          <a:lstStyle/>
          <a:p>
            <a:r>
              <a:rPr lang="es-MX" sz="400" dirty="0"/>
              <a:t>e0</a:t>
            </a:r>
          </a:p>
        </p:txBody>
      </p:sp>
      <p:sp>
        <p:nvSpPr>
          <p:cNvPr id="74" name="CuadroTexto 73">
            <a:extLst>
              <a:ext uri="{FF2B5EF4-FFF2-40B4-BE49-F238E27FC236}">
                <a16:creationId xmlns:a16="http://schemas.microsoft.com/office/drawing/2014/main" id="{D39B0C4D-E19E-4666-B0B9-A55565F06350}"/>
              </a:ext>
            </a:extLst>
          </p:cNvPr>
          <p:cNvSpPr txBox="1"/>
          <p:nvPr/>
        </p:nvSpPr>
        <p:spPr>
          <a:xfrm>
            <a:off x="7612022" y="1490380"/>
            <a:ext cx="247184" cy="153888"/>
          </a:xfrm>
          <a:prstGeom prst="rect">
            <a:avLst/>
          </a:prstGeom>
          <a:noFill/>
        </p:spPr>
        <p:txBody>
          <a:bodyPr wrap="none" rtlCol="0">
            <a:spAutoFit/>
          </a:bodyPr>
          <a:lstStyle/>
          <a:p>
            <a:r>
              <a:rPr lang="es-MX" sz="400" dirty="0"/>
              <a:t>w0</a:t>
            </a:r>
          </a:p>
        </p:txBody>
      </p:sp>
      <p:sp>
        <p:nvSpPr>
          <p:cNvPr id="77" name="CuadroTexto 76">
            <a:extLst>
              <a:ext uri="{FF2B5EF4-FFF2-40B4-BE49-F238E27FC236}">
                <a16:creationId xmlns:a16="http://schemas.microsoft.com/office/drawing/2014/main" id="{05DAC97F-43BA-4ACB-BACB-7AF1BAE77B28}"/>
              </a:ext>
            </a:extLst>
          </p:cNvPr>
          <p:cNvSpPr txBox="1"/>
          <p:nvPr/>
        </p:nvSpPr>
        <p:spPr>
          <a:xfrm>
            <a:off x="8497562" y="2998604"/>
            <a:ext cx="235962" cy="153888"/>
          </a:xfrm>
          <a:prstGeom prst="rect">
            <a:avLst/>
          </a:prstGeom>
          <a:noFill/>
        </p:spPr>
        <p:txBody>
          <a:bodyPr wrap="none" rtlCol="0">
            <a:spAutoFit/>
          </a:bodyPr>
          <a:lstStyle/>
          <a:p>
            <a:r>
              <a:rPr lang="es-MX" sz="400" dirty="0"/>
              <a:t>e0</a:t>
            </a:r>
          </a:p>
        </p:txBody>
      </p:sp>
      <p:sp>
        <p:nvSpPr>
          <p:cNvPr id="78" name="CuadroTexto 77">
            <a:extLst>
              <a:ext uri="{FF2B5EF4-FFF2-40B4-BE49-F238E27FC236}">
                <a16:creationId xmlns:a16="http://schemas.microsoft.com/office/drawing/2014/main" id="{433CE389-54EF-4A59-8239-2E2512C714A6}"/>
              </a:ext>
            </a:extLst>
          </p:cNvPr>
          <p:cNvSpPr txBox="1"/>
          <p:nvPr/>
        </p:nvSpPr>
        <p:spPr>
          <a:xfrm>
            <a:off x="8487846" y="2460626"/>
            <a:ext cx="247184" cy="153888"/>
          </a:xfrm>
          <a:prstGeom prst="rect">
            <a:avLst/>
          </a:prstGeom>
          <a:noFill/>
        </p:spPr>
        <p:txBody>
          <a:bodyPr wrap="none" rtlCol="0">
            <a:spAutoFit/>
          </a:bodyPr>
          <a:lstStyle/>
          <a:p>
            <a:r>
              <a:rPr lang="es-MX" sz="400" dirty="0"/>
              <a:t>w0</a:t>
            </a:r>
          </a:p>
        </p:txBody>
      </p:sp>
      <p:sp>
        <p:nvSpPr>
          <p:cNvPr id="79" name="CuadroTexto 78">
            <a:extLst>
              <a:ext uri="{FF2B5EF4-FFF2-40B4-BE49-F238E27FC236}">
                <a16:creationId xmlns:a16="http://schemas.microsoft.com/office/drawing/2014/main" id="{01A90374-240F-4DB0-A584-F7F6AD4F2971}"/>
              </a:ext>
            </a:extLst>
          </p:cNvPr>
          <p:cNvSpPr txBox="1"/>
          <p:nvPr/>
        </p:nvSpPr>
        <p:spPr>
          <a:xfrm>
            <a:off x="9821252" y="1499065"/>
            <a:ext cx="235962" cy="153888"/>
          </a:xfrm>
          <a:prstGeom prst="rect">
            <a:avLst/>
          </a:prstGeom>
          <a:noFill/>
        </p:spPr>
        <p:txBody>
          <a:bodyPr wrap="none" rtlCol="0">
            <a:spAutoFit/>
          </a:bodyPr>
          <a:lstStyle/>
          <a:p>
            <a:r>
              <a:rPr lang="es-MX" sz="400" dirty="0"/>
              <a:t>e0</a:t>
            </a:r>
          </a:p>
        </p:txBody>
      </p:sp>
      <p:sp>
        <p:nvSpPr>
          <p:cNvPr id="80" name="CuadroTexto 79">
            <a:extLst>
              <a:ext uri="{FF2B5EF4-FFF2-40B4-BE49-F238E27FC236}">
                <a16:creationId xmlns:a16="http://schemas.microsoft.com/office/drawing/2014/main" id="{0199DAD8-1671-48A7-B784-356968587DF0}"/>
              </a:ext>
            </a:extLst>
          </p:cNvPr>
          <p:cNvSpPr txBox="1"/>
          <p:nvPr/>
        </p:nvSpPr>
        <p:spPr>
          <a:xfrm>
            <a:off x="9197815" y="1499065"/>
            <a:ext cx="247184" cy="153888"/>
          </a:xfrm>
          <a:prstGeom prst="rect">
            <a:avLst/>
          </a:prstGeom>
          <a:noFill/>
        </p:spPr>
        <p:txBody>
          <a:bodyPr wrap="none" rtlCol="0">
            <a:spAutoFit/>
          </a:bodyPr>
          <a:lstStyle/>
          <a:p>
            <a:r>
              <a:rPr lang="es-MX" sz="400" dirty="0"/>
              <a:t>w0</a:t>
            </a:r>
          </a:p>
        </p:txBody>
      </p:sp>
      <p:graphicFrame>
        <p:nvGraphicFramePr>
          <p:cNvPr id="67" name="Tabla 12">
            <a:extLst>
              <a:ext uri="{FF2B5EF4-FFF2-40B4-BE49-F238E27FC236}">
                <a16:creationId xmlns:a16="http://schemas.microsoft.com/office/drawing/2014/main" id="{A01F2707-71A0-44E5-A7BA-760196B0DB44}"/>
              </a:ext>
            </a:extLst>
          </p:cNvPr>
          <p:cNvGraphicFramePr>
            <a:graphicFrameLocks noGrp="1"/>
          </p:cNvGraphicFramePr>
          <p:nvPr>
            <p:extLst>
              <p:ext uri="{D42A27DB-BD31-4B8C-83A1-F6EECF244321}">
                <p14:modId xmlns:p14="http://schemas.microsoft.com/office/powerpoint/2010/main" val="578387196"/>
              </p:ext>
            </p:extLst>
          </p:nvPr>
        </p:nvGraphicFramePr>
        <p:xfrm>
          <a:off x="725074" y="4023564"/>
          <a:ext cx="4950388" cy="975360"/>
        </p:xfrm>
        <a:graphic>
          <a:graphicData uri="http://schemas.openxmlformats.org/drawingml/2006/table">
            <a:tbl>
              <a:tblPr firstRow="1" bandRow="1">
                <a:tableStyleId>{5C22544A-7EE6-4342-B048-85BDC9FD1C3A}</a:tableStyleId>
              </a:tblPr>
              <a:tblGrid>
                <a:gridCol w="892492">
                  <a:extLst>
                    <a:ext uri="{9D8B030D-6E8A-4147-A177-3AD203B41FA5}">
                      <a16:colId xmlns:a16="http://schemas.microsoft.com/office/drawing/2014/main" val="261875791"/>
                    </a:ext>
                  </a:extLst>
                </a:gridCol>
                <a:gridCol w="528955">
                  <a:extLst>
                    <a:ext uri="{9D8B030D-6E8A-4147-A177-3AD203B41FA5}">
                      <a16:colId xmlns:a16="http://schemas.microsoft.com/office/drawing/2014/main" val="3015491753"/>
                    </a:ext>
                  </a:extLst>
                </a:gridCol>
                <a:gridCol w="617855">
                  <a:extLst>
                    <a:ext uri="{9D8B030D-6E8A-4147-A177-3AD203B41FA5}">
                      <a16:colId xmlns:a16="http://schemas.microsoft.com/office/drawing/2014/main" val="3684072523"/>
                    </a:ext>
                  </a:extLst>
                </a:gridCol>
                <a:gridCol w="1753124">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Talca = 10.10.10.2</a:t>
                      </a:r>
                    </a:p>
                  </a:txBody>
                  <a:tcPr/>
                </a:tc>
                <a:tc>
                  <a:txBody>
                    <a:bodyPr/>
                    <a:lstStyle/>
                    <a:p>
                      <a:pPr algn="ctr"/>
                      <a:r>
                        <a:rPr lang="es-MX" sz="1000" dirty="0"/>
                        <a:t>1</a:t>
                      </a:r>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Curico = 10.10.11.2</a:t>
                      </a:r>
                    </a:p>
                  </a:txBody>
                  <a:tcPr/>
                </a:tc>
                <a:tc>
                  <a:txBody>
                    <a:bodyPr/>
                    <a:lstStyle/>
                    <a:p>
                      <a:pPr algn="ctr"/>
                      <a:r>
                        <a:rPr lang="es-MX" sz="1000" dirty="0"/>
                        <a:t>1</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FFFF00"/>
                          </a:highlight>
                        </a:rPr>
                        <a:t>192.168.12.0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837366180"/>
                  </a:ext>
                </a:extLst>
              </a:tr>
            </a:tbl>
          </a:graphicData>
        </a:graphic>
      </p:graphicFrame>
      <p:sp>
        <p:nvSpPr>
          <p:cNvPr id="69" name="CuadroTexto 68">
            <a:extLst>
              <a:ext uri="{FF2B5EF4-FFF2-40B4-BE49-F238E27FC236}">
                <a16:creationId xmlns:a16="http://schemas.microsoft.com/office/drawing/2014/main" id="{D18DF0EA-A2AA-4D29-BD10-48FCC96BCC3B}"/>
              </a:ext>
            </a:extLst>
          </p:cNvPr>
          <p:cNvSpPr txBox="1"/>
          <p:nvPr/>
        </p:nvSpPr>
        <p:spPr>
          <a:xfrm>
            <a:off x="2354591" y="3658240"/>
            <a:ext cx="2899512" cy="369332"/>
          </a:xfrm>
          <a:prstGeom prst="rect">
            <a:avLst/>
          </a:prstGeom>
          <a:noFill/>
        </p:spPr>
        <p:txBody>
          <a:bodyPr wrap="none" rtlCol="0">
            <a:spAutoFit/>
          </a:bodyPr>
          <a:lstStyle/>
          <a:p>
            <a:r>
              <a:rPr lang="es-MX" dirty="0"/>
              <a:t>Tabla de rutas Router Linares</a:t>
            </a:r>
          </a:p>
        </p:txBody>
      </p:sp>
      <p:graphicFrame>
        <p:nvGraphicFramePr>
          <p:cNvPr id="71" name="Tabla 12">
            <a:extLst>
              <a:ext uri="{FF2B5EF4-FFF2-40B4-BE49-F238E27FC236}">
                <a16:creationId xmlns:a16="http://schemas.microsoft.com/office/drawing/2014/main" id="{78E2C314-B0B3-46F3-B03E-CF86D08BBBE6}"/>
              </a:ext>
            </a:extLst>
          </p:cNvPr>
          <p:cNvGraphicFramePr>
            <a:graphicFrameLocks noGrp="1"/>
          </p:cNvGraphicFramePr>
          <p:nvPr>
            <p:extLst>
              <p:ext uri="{D42A27DB-BD31-4B8C-83A1-F6EECF244321}">
                <p14:modId xmlns:p14="http://schemas.microsoft.com/office/powerpoint/2010/main" val="4204968993"/>
              </p:ext>
            </p:extLst>
          </p:nvPr>
        </p:nvGraphicFramePr>
        <p:xfrm>
          <a:off x="725074" y="2701768"/>
          <a:ext cx="4956744" cy="975360"/>
        </p:xfrm>
        <a:graphic>
          <a:graphicData uri="http://schemas.openxmlformats.org/drawingml/2006/table">
            <a:tbl>
              <a:tblPr firstRow="1" bandRow="1">
                <a:tableStyleId>{5C22544A-7EE6-4342-B048-85BDC9FD1C3A}</a:tableStyleId>
              </a:tblPr>
              <a:tblGrid>
                <a:gridCol w="892492">
                  <a:extLst>
                    <a:ext uri="{9D8B030D-6E8A-4147-A177-3AD203B41FA5}">
                      <a16:colId xmlns:a16="http://schemas.microsoft.com/office/drawing/2014/main" val="261875791"/>
                    </a:ext>
                  </a:extLst>
                </a:gridCol>
                <a:gridCol w="528955">
                  <a:extLst>
                    <a:ext uri="{9D8B030D-6E8A-4147-A177-3AD203B41FA5}">
                      <a16:colId xmlns:a16="http://schemas.microsoft.com/office/drawing/2014/main" val="3015491753"/>
                    </a:ext>
                  </a:extLst>
                </a:gridCol>
                <a:gridCol w="617855">
                  <a:extLst>
                    <a:ext uri="{9D8B030D-6E8A-4147-A177-3AD203B41FA5}">
                      <a16:colId xmlns:a16="http://schemas.microsoft.com/office/drawing/2014/main" val="3684072523"/>
                    </a:ext>
                  </a:extLst>
                </a:gridCol>
                <a:gridCol w="1759480">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highlight>
                            <a:srgbClr val="FFFF00"/>
                          </a:highlight>
                        </a:rPr>
                        <a:t>192.168.10.0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Curico = 10.10.11.2</a:t>
                      </a:r>
                    </a:p>
                  </a:txBody>
                  <a:tcPr/>
                </a:tc>
                <a:tc>
                  <a:txBody>
                    <a:bodyPr/>
                    <a:lstStyle/>
                    <a:p>
                      <a:pPr algn="ctr"/>
                      <a:r>
                        <a:rPr lang="es-MX" sz="1000" dirty="0"/>
                        <a:t>1</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Router Linares = 10.10.12.2</a:t>
                      </a:r>
                    </a:p>
                  </a:txBody>
                  <a:tcPr/>
                </a:tc>
                <a:tc>
                  <a:txBody>
                    <a:bodyPr/>
                    <a:lstStyle/>
                    <a:p>
                      <a:pPr algn="ctr"/>
                      <a:r>
                        <a:rPr lang="es-MX" sz="1000" dirty="0"/>
                        <a:t>1</a:t>
                      </a:r>
                    </a:p>
                  </a:txBody>
                  <a:tcPr/>
                </a:tc>
                <a:extLst>
                  <a:ext uri="{0D108BD9-81ED-4DB2-BD59-A6C34878D82A}">
                    <a16:rowId xmlns:a16="http://schemas.microsoft.com/office/drawing/2014/main" val="3837366180"/>
                  </a:ext>
                </a:extLst>
              </a:tr>
            </a:tbl>
          </a:graphicData>
        </a:graphic>
      </p:graphicFrame>
      <p:sp>
        <p:nvSpPr>
          <p:cNvPr id="75" name="CuadroTexto 74">
            <a:extLst>
              <a:ext uri="{FF2B5EF4-FFF2-40B4-BE49-F238E27FC236}">
                <a16:creationId xmlns:a16="http://schemas.microsoft.com/office/drawing/2014/main" id="{FA12B154-9C84-4F4C-9AC0-F937970800DF}"/>
              </a:ext>
            </a:extLst>
          </p:cNvPr>
          <p:cNvSpPr txBox="1"/>
          <p:nvPr/>
        </p:nvSpPr>
        <p:spPr>
          <a:xfrm>
            <a:off x="2273698" y="2317556"/>
            <a:ext cx="2698239" cy="369332"/>
          </a:xfrm>
          <a:prstGeom prst="rect">
            <a:avLst/>
          </a:prstGeom>
          <a:noFill/>
        </p:spPr>
        <p:txBody>
          <a:bodyPr wrap="none" rtlCol="0">
            <a:spAutoFit/>
          </a:bodyPr>
          <a:lstStyle/>
          <a:p>
            <a:r>
              <a:rPr lang="es-MX" dirty="0"/>
              <a:t>Tabla de rutas Router Talca</a:t>
            </a:r>
          </a:p>
        </p:txBody>
      </p:sp>
      <p:graphicFrame>
        <p:nvGraphicFramePr>
          <p:cNvPr id="76" name="Tabla 12">
            <a:extLst>
              <a:ext uri="{FF2B5EF4-FFF2-40B4-BE49-F238E27FC236}">
                <a16:creationId xmlns:a16="http://schemas.microsoft.com/office/drawing/2014/main" id="{57F51A97-A30C-405C-9957-1618C627DE7B}"/>
              </a:ext>
            </a:extLst>
          </p:cNvPr>
          <p:cNvGraphicFramePr>
            <a:graphicFrameLocks noGrp="1"/>
          </p:cNvGraphicFramePr>
          <p:nvPr>
            <p:extLst>
              <p:ext uri="{D42A27DB-BD31-4B8C-83A1-F6EECF244321}">
                <p14:modId xmlns:p14="http://schemas.microsoft.com/office/powerpoint/2010/main" val="115928998"/>
              </p:ext>
            </p:extLst>
          </p:nvPr>
        </p:nvGraphicFramePr>
        <p:xfrm>
          <a:off x="725075" y="5300178"/>
          <a:ext cx="4950387" cy="975360"/>
        </p:xfrm>
        <a:graphic>
          <a:graphicData uri="http://schemas.openxmlformats.org/drawingml/2006/table">
            <a:tbl>
              <a:tblPr firstRow="1" bandRow="1">
                <a:tableStyleId>{5C22544A-7EE6-4342-B048-85BDC9FD1C3A}</a:tableStyleId>
              </a:tblPr>
              <a:tblGrid>
                <a:gridCol w="925951">
                  <a:extLst>
                    <a:ext uri="{9D8B030D-6E8A-4147-A177-3AD203B41FA5}">
                      <a16:colId xmlns:a16="http://schemas.microsoft.com/office/drawing/2014/main" val="261875791"/>
                    </a:ext>
                  </a:extLst>
                </a:gridCol>
                <a:gridCol w="548785">
                  <a:extLst>
                    <a:ext uri="{9D8B030D-6E8A-4147-A177-3AD203B41FA5}">
                      <a16:colId xmlns:a16="http://schemas.microsoft.com/office/drawing/2014/main" val="3015491753"/>
                    </a:ext>
                  </a:extLst>
                </a:gridCol>
                <a:gridCol w="641018">
                  <a:extLst>
                    <a:ext uri="{9D8B030D-6E8A-4147-A177-3AD203B41FA5}">
                      <a16:colId xmlns:a16="http://schemas.microsoft.com/office/drawing/2014/main" val="3684072523"/>
                    </a:ext>
                  </a:extLst>
                </a:gridCol>
                <a:gridCol w="1691813">
                  <a:extLst>
                    <a:ext uri="{9D8B030D-6E8A-4147-A177-3AD203B41FA5}">
                      <a16:colId xmlns:a16="http://schemas.microsoft.com/office/drawing/2014/main" val="3292366120"/>
                    </a:ext>
                  </a:extLst>
                </a:gridCol>
                <a:gridCol w="1142820">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Talca = 10.10.10.2</a:t>
                      </a:r>
                    </a:p>
                  </a:txBody>
                  <a:tcPr/>
                </a:tc>
                <a:tc>
                  <a:txBody>
                    <a:bodyPr/>
                    <a:lstStyle/>
                    <a:p>
                      <a:pPr algn="ctr"/>
                      <a:r>
                        <a:rPr lang="es-MX" sz="1000" dirty="0"/>
                        <a:t>1</a:t>
                      </a:r>
                    </a:p>
                  </a:txBody>
                  <a:tcPr/>
                </a:tc>
                <a:extLst>
                  <a:ext uri="{0D108BD9-81ED-4DB2-BD59-A6C34878D82A}">
                    <a16:rowId xmlns:a16="http://schemas.microsoft.com/office/drawing/2014/main" val="2430992219"/>
                  </a:ext>
                </a:extLst>
              </a:tr>
              <a:tr h="217754">
                <a:tc>
                  <a:txBody>
                    <a:bodyPr/>
                    <a:lstStyle/>
                    <a:p>
                      <a:pPr algn="ctr"/>
                      <a:r>
                        <a:rPr lang="es-MX" sz="1000" dirty="0">
                          <a:highlight>
                            <a:srgbClr val="FFFF00"/>
                          </a:highlight>
                        </a:rPr>
                        <a:t>192.168.11.0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Linares = 10.10.12.2</a:t>
                      </a:r>
                    </a:p>
                  </a:txBody>
                  <a:tcPr/>
                </a:tc>
                <a:tc>
                  <a:txBody>
                    <a:bodyPr/>
                    <a:lstStyle/>
                    <a:p>
                      <a:pPr algn="ctr"/>
                      <a:r>
                        <a:rPr lang="es-MX" sz="1000" dirty="0"/>
                        <a:t>1</a:t>
                      </a:r>
                    </a:p>
                  </a:txBody>
                  <a:tcPr/>
                </a:tc>
                <a:extLst>
                  <a:ext uri="{0D108BD9-81ED-4DB2-BD59-A6C34878D82A}">
                    <a16:rowId xmlns:a16="http://schemas.microsoft.com/office/drawing/2014/main" val="3837366180"/>
                  </a:ext>
                </a:extLst>
              </a:tr>
            </a:tbl>
          </a:graphicData>
        </a:graphic>
      </p:graphicFrame>
      <p:sp>
        <p:nvSpPr>
          <p:cNvPr id="81" name="CuadroTexto 80">
            <a:extLst>
              <a:ext uri="{FF2B5EF4-FFF2-40B4-BE49-F238E27FC236}">
                <a16:creationId xmlns:a16="http://schemas.microsoft.com/office/drawing/2014/main" id="{907AF85E-A1AD-472F-9A48-139E1EE4604D}"/>
              </a:ext>
            </a:extLst>
          </p:cNvPr>
          <p:cNvSpPr txBox="1"/>
          <p:nvPr/>
        </p:nvSpPr>
        <p:spPr>
          <a:xfrm>
            <a:off x="2201576" y="4966889"/>
            <a:ext cx="2830070" cy="369332"/>
          </a:xfrm>
          <a:prstGeom prst="rect">
            <a:avLst/>
          </a:prstGeom>
          <a:noFill/>
        </p:spPr>
        <p:txBody>
          <a:bodyPr wrap="none" rtlCol="0">
            <a:spAutoFit/>
          </a:bodyPr>
          <a:lstStyle/>
          <a:p>
            <a:r>
              <a:rPr lang="es-MX" dirty="0"/>
              <a:t>Tabla de rutas Router Curico</a:t>
            </a:r>
          </a:p>
        </p:txBody>
      </p:sp>
      <p:grpSp>
        <p:nvGrpSpPr>
          <p:cNvPr id="10" name="Grupo 9">
            <a:extLst>
              <a:ext uri="{FF2B5EF4-FFF2-40B4-BE49-F238E27FC236}">
                <a16:creationId xmlns:a16="http://schemas.microsoft.com/office/drawing/2014/main" id="{FC03BC6D-FC60-4664-A7EA-EB83173B9A12}"/>
              </a:ext>
            </a:extLst>
          </p:cNvPr>
          <p:cNvGrpSpPr/>
          <p:nvPr/>
        </p:nvGrpSpPr>
        <p:grpSpPr>
          <a:xfrm>
            <a:off x="2100586" y="1100539"/>
            <a:ext cx="2424906" cy="642237"/>
            <a:chOff x="1203159" y="1010716"/>
            <a:chExt cx="2424906" cy="642237"/>
          </a:xfrm>
        </p:grpSpPr>
        <p:sp>
          <p:nvSpPr>
            <p:cNvPr id="3" name="Rectángulo: esquinas redondeadas 2">
              <a:extLst>
                <a:ext uri="{FF2B5EF4-FFF2-40B4-BE49-F238E27FC236}">
                  <a16:creationId xmlns:a16="http://schemas.microsoft.com/office/drawing/2014/main" id="{F05AEC49-3347-44CB-A590-F40E4DA21E8F}"/>
                </a:ext>
              </a:extLst>
            </p:cNvPr>
            <p:cNvSpPr/>
            <p:nvPr/>
          </p:nvSpPr>
          <p:spPr>
            <a:xfrm>
              <a:off x="1203159" y="1353089"/>
              <a:ext cx="1179444" cy="291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50" dirty="0"/>
                <a:t>IPF:192.168.10.4</a:t>
              </a:r>
            </a:p>
          </p:txBody>
        </p:sp>
        <p:sp>
          <p:nvSpPr>
            <p:cNvPr id="83" name="Rectángulo: esquinas redondeadas 82">
              <a:extLst>
                <a:ext uri="{FF2B5EF4-FFF2-40B4-BE49-F238E27FC236}">
                  <a16:creationId xmlns:a16="http://schemas.microsoft.com/office/drawing/2014/main" id="{B8553DD5-C5B5-4ADA-8CBD-455ED427371A}"/>
                </a:ext>
              </a:extLst>
            </p:cNvPr>
            <p:cNvSpPr/>
            <p:nvPr/>
          </p:nvSpPr>
          <p:spPr>
            <a:xfrm>
              <a:off x="2413133" y="1350235"/>
              <a:ext cx="1179444" cy="30271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sz="1050" dirty="0"/>
                <a:t>IPD:192.168.11.4</a:t>
              </a:r>
            </a:p>
          </p:txBody>
        </p:sp>
        <p:sp>
          <p:nvSpPr>
            <p:cNvPr id="6" name="CuadroTexto 5">
              <a:extLst>
                <a:ext uri="{FF2B5EF4-FFF2-40B4-BE49-F238E27FC236}">
                  <a16:creationId xmlns:a16="http://schemas.microsoft.com/office/drawing/2014/main" id="{5077DFAD-A57B-4FF8-81E4-145D0F8DBCB7}"/>
                </a:ext>
              </a:extLst>
            </p:cNvPr>
            <p:cNvSpPr txBox="1"/>
            <p:nvPr/>
          </p:nvSpPr>
          <p:spPr>
            <a:xfrm>
              <a:off x="1531936" y="1014141"/>
              <a:ext cx="648832" cy="369332"/>
            </a:xfrm>
            <a:prstGeom prst="rect">
              <a:avLst/>
            </a:prstGeom>
            <a:noFill/>
          </p:spPr>
          <p:txBody>
            <a:bodyPr wrap="none" rtlCol="0">
              <a:spAutoFit/>
            </a:bodyPr>
            <a:lstStyle/>
            <a:p>
              <a:r>
                <a:rPr lang="es-MX" dirty="0"/>
                <a:t>Talca</a:t>
              </a:r>
            </a:p>
          </p:txBody>
        </p:sp>
        <p:sp>
          <p:nvSpPr>
            <p:cNvPr id="9" name="Flecha: a la derecha 8">
              <a:extLst>
                <a:ext uri="{FF2B5EF4-FFF2-40B4-BE49-F238E27FC236}">
                  <a16:creationId xmlns:a16="http://schemas.microsoft.com/office/drawing/2014/main" id="{050ABE7B-610F-4457-9E90-9DBE9089AF34}"/>
                </a:ext>
              </a:extLst>
            </p:cNvPr>
            <p:cNvSpPr/>
            <p:nvPr/>
          </p:nvSpPr>
          <p:spPr>
            <a:xfrm>
              <a:off x="2180768" y="1122889"/>
              <a:ext cx="648832" cy="188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CuadroTexto 83">
              <a:extLst>
                <a:ext uri="{FF2B5EF4-FFF2-40B4-BE49-F238E27FC236}">
                  <a16:creationId xmlns:a16="http://schemas.microsoft.com/office/drawing/2014/main" id="{EB04A9F3-E66D-4F94-859B-9ED14F5D5E84}"/>
                </a:ext>
              </a:extLst>
            </p:cNvPr>
            <p:cNvSpPr txBox="1"/>
            <p:nvPr/>
          </p:nvSpPr>
          <p:spPr>
            <a:xfrm>
              <a:off x="2847402" y="1010716"/>
              <a:ext cx="780663" cy="369332"/>
            </a:xfrm>
            <a:prstGeom prst="rect">
              <a:avLst/>
            </a:prstGeom>
            <a:noFill/>
          </p:spPr>
          <p:txBody>
            <a:bodyPr wrap="none" rtlCol="0">
              <a:spAutoFit/>
            </a:bodyPr>
            <a:lstStyle/>
            <a:p>
              <a:r>
                <a:rPr lang="es-MX" dirty="0"/>
                <a:t>Curico</a:t>
              </a:r>
            </a:p>
          </p:txBody>
        </p:sp>
      </p:grpSp>
      <p:graphicFrame>
        <p:nvGraphicFramePr>
          <p:cNvPr id="12" name="Tabla 18">
            <a:extLst>
              <a:ext uri="{FF2B5EF4-FFF2-40B4-BE49-F238E27FC236}">
                <a16:creationId xmlns:a16="http://schemas.microsoft.com/office/drawing/2014/main" id="{FB051B89-C695-43F5-A92B-FCB9C8C2EA4B}"/>
              </a:ext>
            </a:extLst>
          </p:cNvPr>
          <p:cNvGraphicFramePr>
            <a:graphicFrameLocks noGrp="1"/>
          </p:cNvGraphicFramePr>
          <p:nvPr>
            <p:extLst>
              <p:ext uri="{D42A27DB-BD31-4B8C-83A1-F6EECF244321}">
                <p14:modId xmlns:p14="http://schemas.microsoft.com/office/powerpoint/2010/main" val="790601284"/>
              </p:ext>
            </p:extLst>
          </p:nvPr>
        </p:nvGraphicFramePr>
        <p:xfrm>
          <a:off x="6891969" y="4151377"/>
          <a:ext cx="4811217" cy="1478280"/>
        </p:xfrm>
        <a:graphic>
          <a:graphicData uri="http://schemas.openxmlformats.org/drawingml/2006/table">
            <a:tbl>
              <a:tblPr firstRow="1" bandRow="1">
                <a:tableStyleId>{5C22544A-7EE6-4342-B048-85BDC9FD1C3A}</a:tableStyleId>
              </a:tblPr>
              <a:tblGrid>
                <a:gridCol w="1603739">
                  <a:extLst>
                    <a:ext uri="{9D8B030D-6E8A-4147-A177-3AD203B41FA5}">
                      <a16:colId xmlns:a16="http://schemas.microsoft.com/office/drawing/2014/main" val="502412295"/>
                    </a:ext>
                  </a:extLst>
                </a:gridCol>
                <a:gridCol w="1603739">
                  <a:extLst>
                    <a:ext uri="{9D8B030D-6E8A-4147-A177-3AD203B41FA5}">
                      <a16:colId xmlns:a16="http://schemas.microsoft.com/office/drawing/2014/main" val="2906024748"/>
                    </a:ext>
                  </a:extLst>
                </a:gridCol>
                <a:gridCol w="1603739">
                  <a:extLst>
                    <a:ext uri="{9D8B030D-6E8A-4147-A177-3AD203B41FA5}">
                      <a16:colId xmlns:a16="http://schemas.microsoft.com/office/drawing/2014/main" val="422184836"/>
                    </a:ext>
                  </a:extLst>
                </a:gridCol>
              </a:tblGrid>
              <a:tr h="370840">
                <a:tc>
                  <a:txBody>
                    <a:bodyPr/>
                    <a:lstStyle/>
                    <a:p>
                      <a:r>
                        <a:rPr lang="es-MX" dirty="0"/>
                        <a:t>Router</a:t>
                      </a:r>
                    </a:p>
                  </a:txBody>
                  <a:tcPr/>
                </a:tc>
                <a:tc>
                  <a:txBody>
                    <a:bodyPr/>
                    <a:lstStyle/>
                    <a:p>
                      <a:r>
                        <a:rPr lang="es-MX" dirty="0"/>
                        <a:t>IP LAN</a:t>
                      </a:r>
                    </a:p>
                  </a:txBody>
                  <a:tcPr/>
                </a:tc>
                <a:tc>
                  <a:txBody>
                    <a:bodyPr/>
                    <a:lstStyle/>
                    <a:p>
                      <a:r>
                        <a:rPr lang="es-MX" dirty="0"/>
                        <a:t>IP WAN</a:t>
                      </a:r>
                    </a:p>
                  </a:txBody>
                  <a:tcPr/>
                </a:tc>
                <a:extLst>
                  <a:ext uri="{0D108BD9-81ED-4DB2-BD59-A6C34878D82A}">
                    <a16:rowId xmlns:a16="http://schemas.microsoft.com/office/drawing/2014/main" val="569209295"/>
                  </a:ext>
                </a:extLst>
              </a:tr>
              <a:tr h="370840">
                <a:tc>
                  <a:txBody>
                    <a:bodyPr/>
                    <a:lstStyle/>
                    <a:p>
                      <a:r>
                        <a:rPr lang="es-MX" dirty="0"/>
                        <a:t>Talca</a:t>
                      </a:r>
                    </a:p>
                  </a:txBody>
                  <a:tcPr/>
                </a:tc>
                <a:tc>
                  <a:txBody>
                    <a:bodyPr/>
                    <a:lstStyle/>
                    <a:p>
                      <a:r>
                        <a:rPr lang="es-MX" dirty="0"/>
                        <a:t>192.168.10.1</a:t>
                      </a:r>
                    </a:p>
                  </a:txBody>
                  <a:tcPr/>
                </a:tc>
                <a:tc>
                  <a:txBody>
                    <a:bodyPr/>
                    <a:lstStyle/>
                    <a:p>
                      <a:r>
                        <a:rPr lang="es-MX" dirty="0"/>
                        <a:t>10.10.10.2</a:t>
                      </a:r>
                    </a:p>
                  </a:txBody>
                  <a:tcPr/>
                </a:tc>
                <a:extLst>
                  <a:ext uri="{0D108BD9-81ED-4DB2-BD59-A6C34878D82A}">
                    <a16:rowId xmlns:a16="http://schemas.microsoft.com/office/drawing/2014/main" val="556095578"/>
                  </a:ext>
                </a:extLst>
              </a:tr>
              <a:tr h="370840">
                <a:tc>
                  <a:txBody>
                    <a:bodyPr/>
                    <a:lstStyle/>
                    <a:p>
                      <a:r>
                        <a:rPr lang="es-MX" dirty="0"/>
                        <a:t>Curico</a:t>
                      </a:r>
                    </a:p>
                  </a:txBody>
                  <a:tcPr/>
                </a:tc>
                <a:tc>
                  <a:txBody>
                    <a:bodyPr/>
                    <a:lstStyle/>
                    <a:p>
                      <a:r>
                        <a:rPr lang="es-MX" dirty="0"/>
                        <a:t>192.168.11.1</a:t>
                      </a:r>
                    </a:p>
                  </a:txBody>
                  <a:tcPr/>
                </a:tc>
                <a:tc>
                  <a:txBody>
                    <a:bodyPr/>
                    <a:lstStyle/>
                    <a:p>
                      <a:r>
                        <a:rPr lang="es-MX" dirty="0"/>
                        <a:t>10.10.11.2</a:t>
                      </a:r>
                    </a:p>
                  </a:txBody>
                  <a:tcPr/>
                </a:tc>
                <a:extLst>
                  <a:ext uri="{0D108BD9-81ED-4DB2-BD59-A6C34878D82A}">
                    <a16:rowId xmlns:a16="http://schemas.microsoft.com/office/drawing/2014/main" val="1631523929"/>
                  </a:ext>
                </a:extLst>
              </a:tr>
              <a:tr h="169494">
                <a:tc>
                  <a:txBody>
                    <a:bodyPr/>
                    <a:lstStyle/>
                    <a:p>
                      <a:r>
                        <a:rPr lang="es-MX" dirty="0"/>
                        <a:t>Linares</a:t>
                      </a:r>
                    </a:p>
                  </a:txBody>
                  <a:tcPr/>
                </a:tc>
                <a:tc>
                  <a:txBody>
                    <a:bodyPr/>
                    <a:lstStyle/>
                    <a:p>
                      <a:r>
                        <a:rPr lang="es-MX" dirty="0"/>
                        <a:t>192.168.12.1</a:t>
                      </a:r>
                    </a:p>
                  </a:txBody>
                  <a:tcPr/>
                </a:tc>
                <a:tc>
                  <a:txBody>
                    <a:bodyPr/>
                    <a:lstStyle/>
                    <a:p>
                      <a:r>
                        <a:rPr lang="es-MX" dirty="0"/>
                        <a:t>10.10.12.2</a:t>
                      </a:r>
                    </a:p>
                  </a:txBody>
                  <a:tcPr/>
                </a:tc>
                <a:extLst>
                  <a:ext uri="{0D108BD9-81ED-4DB2-BD59-A6C34878D82A}">
                    <a16:rowId xmlns:a16="http://schemas.microsoft.com/office/drawing/2014/main" val="545440494"/>
                  </a:ext>
                </a:extLst>
              </a:tr>
            </a:tbl>
          </a:graphicData>
        </a:graphic>
      </p:graphicFrame>
    </p:spTree>
    <p:extLst>
      <p:ext uri="{BB962C8B-B14F-4D97-AF65-F5344CB8AC3E}">
        <p14:creationId xmlns:p14="http://schemas.microsoft.com/office/powerpoint/2010/main" val="400591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A751E328-C3D5-44D5-97BA-3F06015CB932}"/>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 – Concepto Métrica</a:t>
            </a:r>
          </a:p>
        </p:txBody>
      </p:sp>
      <p:sp>
        <p:nvSpPr>
          <p:cNvPr id="6" name="CuadroTexto 5">
            <a:extLst>
              <a:ext uri="{FF2B5EF4-FFF2-40B4-BE49-F238E27FC236}">
                <a16:creationId xmlns:a16="http://schemas.microsoft.com/office/drawing/2014/main" id="{8A42BFA6-2647-481A-A35E-296E3E763671}"/>
              </a:ext>
            </a:extLst>
          </p:cNvPr>
          <p:cNvSpPr txBox="1"/>
          <p:nvPr/>
        </p:nvSpPr>
        <p:spPr>
          <a:xfrm>
            <a:off x="622852" y="1004341"/>
            <a:ext cx="8310737" cy="369332"/>
          </a:xfrm>
          <a:prstGeom prst="rect">
            <a:avLst/>
          </a:prstGeom>
          <a:noFill/>
        </p:spPr>
        <p:txBody>
          <a:bodyPr wrap="none" rtlCol="0">
            <a:spAutoFit/>
          </a:bodyPr>
          <a:lstStyle/>
          <a:p>
            <a:r>
              <a:rPr lang="es-MX" dirty="0"/>
              <a:t>Métrica según  RIP = Contar saltos, un salto es la distancia que existe entre dos </a:t>
            </a:r>
            <a:r>
              <a:rPr lang="es-MX" dirty="0" err="1"/>
              <a:t>Routers</a:t>
            </a:r>
            <a:endParaRPr lang="es-MX" dirty="0"/>
          </a:p>
        </p:txBody>
      </p:sp>
      <p:pic>
        <p:nvPicPr>
          <p:cNvPr id="7" name="Imagen 6">
            <a:extLst>
              <a:ext uri="{FF2B5EF4-FFF2-40B4-BE49-F238E27FC236}">
                <a16:creationId xmlns:a16="http://schemas.microsoft.com/office/drawing/2014/main" id="{F966F962-1376-4BCB-AE43-873ACE7650AE}"/>
              </a:ext>
            </a:extLst>
          </p:cNvPr>
          <p:cNvPicPr>
            <a:picLocks noChangeAspect="1"/>
          </p:cNvPicPr>
          <p:nvPr/>
        </p:nvPicPr>
        <p:blipFill>
          <a:blip r:embed="rId2"/>
          <a:stretch>
            <a:fillRect/>
          </a:stretch>
        </p:blipFill>
        <p:spPr>
          <a:xfrm>
            <a:off x="2117496" y="2227752"/>
            <a:ext cx="634004" cy="421319"/>
          </a:xfrm>
          <a:prstGeom prst="rect">
            <a:avLst/>
          </a:prstGeom>
        </p:spPr>
      </p:pic>
      <p:pic>
        <p:nvPicPr>
          <p:cNvPr id="8" name="Imagen 7">
            <a:extLst>
              <a:ext uri="{FF2B5EF4-FFF2-40B4-BE49-F238E27FC236}">
                <a16:creationId xmlns:a16="http://schemas.microsoft.com/office/drawing/2014/main" id="{C4E5F67D-27A4-4784-BFA7-326D33218B1F}"/>
              </a:ext>
            </a:extLst>
          </p:cNvPr>
          <p:cNvPicPr>
            <a:picLocks noChangeAspect="1"/>
          </p:cNvPicPr>
          <p:nvPr/>
        </p:nvPicPr>
        <p:blipFill>
          <a:blip r:embed="rId2"/>
          <a:stretch>
            <a:fillRect/>
          </a:stretch>
        </p:blipFill>
        <p:spPr>
          <a:xfrm>
            <a:off x="4252395" y="2214856"/>
            <a:ext cx="634004" cy="421319"/>
          </a:xfrm>
          <a:prstGeom prst="rect">
            <a:avLst/>
          </a:prstGeom>
        </p:spPr>
      </p:pic>
      <p:pic>
        <p:nvPicPr>
          <p:cNvPr id="9" name="Imagen 8">
            <a:extLst>
              <a:ext uri="{FF2B5EF4-FFF2-40B4-BE49-F238E27FC236}">
                <a16:creationId xmlns:a16="http://schemas.microsoft.com/office/drawing/2014/main" id="{8B57D65A-0838-4C68-80D3-9E301637FE3A}"/>
              </a:ext>
            </a:extLst>
          </p:cNvPr>
          <p:cNvPicPr>
            <a:picLocks noChangeAspect="1"/>
          </p:cNvPicPr>
          <p:nvPr/>
        </p:nvPicPr>
        <p:blipFill>
          <a:blip r:embed="rId2"/>
          <a:stretch>
            <a:fillRect/>
          </a:stretch>
        </p:blipFill>
        <p:spPr>
          <a:xfrm>
            <a:off x="6216879" y="2214856"/>
            <a:ext cx="634004" cy="421319"/>
          </a:xfrm>
          <a:prstGeom prst="rect">
            <a:avLst/>
          </a:prstGeom>
        </p:spPr>
      </p:pic>
      <p:pic>
        <p:nvPicPr>
          <p:cNvPr id="10" name="Imagen 9">
            <a:extLst>
              <a:ext uri="{FF2B5EF4-FFF2-40B4-BE49-F238E27FC236}">
                <a16:creationId xmlns:a16="http://schemas.microsoft.com/office/drawing/2014/main" id="{B220654D-9AAA-4388-B4A9-311FF2DC9EF5}"/>
              </a:ext>
            </a:extLst>
          </p:cNvPr>
          <p:cNvPicPr>
            <a:picLocks noChangeAspect="1"/>
          </p:cNvPicPr>
          <p:nvPr/>
        </p:nvPicPr>
        <p:blipFill>
          <a:blip r:embed="rId2"/>
          <a:stretch>
            <a:fillRect/>
          </a:stretch>
        </p:blipFill>
        <p:spPr>
          <a:xfrm>
            <a:off x="8299585" y="2227752"/>
            <a:ext cx="634004" cy="421319"/>
          </a:xfrm>
          <a:prstGeom prst="rect">
            <a:avLst/>
          </a:prstGeom>
        </p:spPr>
      </p:pic>
      <p:sp>
        <p:nvSpPr>
          <p:cNvPr id="11" name="Nube 10">
            <a:extLst>
              <a:ext uri="{FF2B5EF4-FFF2-40B4-BE49-F238E27FC236}">
                <a16:creationId xmlns:a16="http://schemas.microsoft.com/office/drawing/2014/main" id="{2D819CEB-D088-46B7-8B55-5FD3460E6166}"/>
              </a:ext>
            </a:extLst>
          </p:cNvPr>
          <p:cNvSpPr/>
          <p:nvPr/>
        </p:nvSpPr>
        <p:spPr>
          <a:xfrm>
            <a:off x="2966185" y="2056162"/>
            <a:ext cx="1019331" cy="7644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a:t>
            </a:r>
          </a:p>
        </p:txBody>
      </p:sp>
      <p:sp>
        <p:nvSpPr>
          <p:cNvPr id="12" name="Nube 11">
            <a:extLst>
              <a:ext uri="{FF2B5EF4-FFF2-40B4-BE49-F238E27FC236}">
                <a16:creationId xmlns:a16="http://schemas.microsoft.com/office/drawing/2014/main" id="{6EB717B9-D1B9-4966-8F0F-AF710D4FADC2}"/>
              </a:ext>
            </a:extLst>
          </p:cNvPr>
          <p:cNvSpPr/>
          <p:nvPr/>
        </p:nvSpPr>
        <p:spPr>
          <a:xfrm>
            <a:off x="5041973" y="2056162"/>
            <a:ext cx="1019331" cy="7644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a:t>
            </a:r>
          </a:p>
        </p:txBody>
      </p:sp>
      <p:sp>
        <p:nvSpPr>
          <p:cNvPr id="13" name="Nube 12">
            <a:extLst>
              <a:ext uri="{FF2B5EF4-FFF2-40B4-BE49-F238E27FC236}">
                <a16:creationId xmlns:a16="http://schemas.microsoft.com/office/drawing/2014/main" id="{C318A9E9-7F45-4B47-8BD2-9537A5A30D6E}"/>
              </a:ext>
            </a:extLst>
          </p:cNvPr>
          <p:cNvSpPr/>
          <p:nvPr/>
        </p:nvSpPr>
        <p:spPr>
          <a:xfrm>
            <a:off x="7065568" y="2056162"/>
            <a:ext cx="1019331" cy="7644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a:t>
            </a:r>
          </a:p>
        </p:txBody>
      </p:sp>
      <p:cxnSp>
        <p:nvCxnSpPr>
          <p:cNvPr id="15" name="Conector recto 14">
            <a:extLst>
              <a:ext uri="{FF2B5EF4-FFF2-40B4-BE49-F238E27FC236}">
                <a16:creationId xmlns:a16="http://schemas.microsoft.com/office/drawing/2014/main" id="{530E61FD-A998-4905-8A38-B8085AFEDF9F}"/>
              </a:ext>
            </a:extLst>
          </p:cNvPr>
          <p:cNvCxnSpPr>
            <a:stCxn id="7" idx="3"/>
            <a:endCxn id="11" idx="2"/>
          </p:cNvCxnSpPr>
          <p:nvPr/>
        </p:nvCxnSpPr>
        <p:spPr>
          <a:xfrm flipV="1">
            <a:off x="2751500" y="2438411"/>
            <a:ext cx="21784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50D09DB4-14F3-4668-B1A2-09BFF2AC0444}"/>
              </a:ext>
            </a:extLst>
          </p:cNvPr>
          <p:cNvCxnSpPr>
            <a:stCxn id="11" idx="0"/>
            <a:endCxn id="8" idx="1"/>
          </p:cNvCxnSpPr>
          <p:nvPr/>
        </p:nvCxnSpPr>
        <p:spPr>
          <a:xfrm flipV="1">
            <a:off x="3984667" y="2425516"/>
            <a:ext cx="267728" cy="1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FAE45396-074F-46BE-843D-B9C499A69820}"/>
              </a:ext>
            </a:extLst>
          </p:cNvPr>
          <p:cNvCxnSpPr>
            <a:stCxn id="8" idx="3"/>
            <a:endCxn id="12" idx="2"/>
          </p:cNvCxnSpPr>
          <p:nvPr/>
        </p:nvCxnSpPr>
        <p:spPr>
          <a:xfrm>
            <a:off x="4886399" y="2425516"/>
            <a:ext cx="158736" cy="1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4B86F4F6-16AD-4D0E-A01D-AAA5E607B144}"/>
              </a:ext>
            </a:extLst>
          </p:cNvPr>
          <p:cNvCxnSpPr>
            <a:stCxn id="12" idx="0"/>
            <a:endCxn id="9" idx="1"/>
          </p:cNvCxnSpPr>
          <p:nvPr/>
        </p:nvCxnSpPr>
        <p:spPr>
          <a:xfrm flipV="1">
            <a:off x="6060455" y="2425516"/>
            <a:ext cx="156424" cy="1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A41BA241-9888-4ED8-BCF2-7DAE454E1BA4}"/>
              </a:ext>
            </a:extLst>
          </p:cNvPr>
          <p:cNvCxnSpPr>
            <a:stCxn id="9" idx="3"/>
            <a:endCxn id="13" idx="2"/>
          </p:cNvCxnSpPr>
          <p:nvPr/>
        </p:nvCxnSpPr>
        <p:spPr>
          <a:xfrm>
            <a:off x="6850883" y="2425516"/>
            <a:ext cx="217847" cy="1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C3229168-CC1C-4EBF-A4BA-4369717A73BD}"/>
              </a:ext>
            </a:extLst>
          </p:cNvPr>
          <p:cNvCxnSpPr>
            <a:stCxn id="13" idx="0"/>
            <a:endCxn id="10" idx="1"/>
          </p:cNvCxnSpPr>
          <p:nvPr/>
        </p:nvCxnSpPr>
        <p:spPr>
          <a:xfrm>
            <a:off x="8084050" y="2438411"/>
            <a:ext cx="215535"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Nube 25">
            <a:extLst>
              <a:ext uri="{FF2B5EF4-FFF2-40B4-BE49-F238E27FC236}">
                <a16:creationId xmlns:a16="http://schemas.microsoft.com/office/drawing/2014/main" id="{88196434-7F7F-45CE-8168-3D3FA75BAC6E}"/>
              </a:ext>
            </a:extLst>
          </p:cNvPr>
          <p:cNvSpPr/>
          <p:nvPr/>
        </p:nvSpPr>
        <p:spPr>
          <a:xfrm>
            <a:off x="781163" y="2056162"/>
            <a:ext cx="1019331" cy="764498"/>
          </a:xfrm>
          <a:prstGeom prst="clou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dirty="0"/>
              <a:t>LAN</a:t>
            </a:r>
          </a:p>
          <a:p>
            <a:pPr algn="ctr"/>
            <a:r>
              <a:rPr lang="es-MX" dirty="0"/>
              <a:t>A</a:t>
            </a:r>
          </a:p>
        </p:txBody>
      </p:sp>
      <p:cxnSp>
        <p:nvCxnSpPr>
          <p:cNvPr id="28" name="Conector recto 27">
            <a:extLst>
              <a:ext uri="{FF2B5EF4-FFF2-40B4-BE49-F238E27FC236}">
                <a16:creationId xmlns:a16="http://schemas.microsoft.com/office/drawing/2014/main" id="{00861A14-7901-48BA-B7C1-A8B3858482AB}"/>
              </a:ext>
            </a:extLst>
          </p:cNvPr>
          <p:cNvCxnSpPr>
            <a:stCxn id="26" idx="0"/>
            <a:endCxn id="7" idx="1"/>
          </p:cNvCxnSpPr>
          <p:nvPr/>
        </p:nvCxnSpPr>
        <p:spPr>
          <a:xfrm>
            <a:off x="1799645" y="2438411"/>
            <a:ext cx="317851" cy="1"/>
          </a:xfrm>
          <a:prstGeom prst="line">
            <a:avLst/>
          </a:prstGeom>
        </p:spPr>
        <p:style>
          <a:lnRef idx="1">
            <a:schemeClr val="accent1"/>
          </a:lnRef>
          <a:fillRef idx="0">
            <a:schemeClr val="accent1"/>
          </a:fillRef>
          <a:effectRef idx="0">
            <a:schemeClr val="accent1"/>
          </a:effectRef>
          <a:fontRef idx="minor">
            <a:schemeClr val="tx1"/>
          </a:fontRef>
        </p:style>
      </p:cxnSp>
      <p:sp>
        <p:nvSpPr>
          <p:cNvPr id="29" name="Nube 28">
            <a:extLst>
              <a:ext uri="{FF2B5EF4-FFF2-40B4-BE49-F238E27FC236}">
                <a16:creationId xmlns:a16="http://schemas.microsoft.com/office/drawing/2014/main" id="{530A9A55-0825-4E43-A129-5F7987DDAC06}"/>
              </a:ext>
            </a:extLst>
          </p:cNvPr>
          <p:cNvSpPr/>
          <p:nvPr/>
        </p:nvSpPr>
        <p:spPr>
          <a:xfrm>
            <a:off x="9672829" y="2043266"/>
            <a:ext cx="1019331" cy="764498"/>
          </a:xfrm>
          <a:prstGeom prst="clou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dirty="0"/>
              <a:t>LAN</a:t>
            </a:r>
          </a:p>
          <a:p>
            <a:pPr algn="ctr"/>
            <a:r>
              <a:rPr lang="es-MX" dirty="0"/>
              <a:t>B</a:t>
            </a:r>
          </a:p>
        </p:txBody>
      </p:sp>
      <p:cxnSp>
        <p:nvCxnSpPr>
          <p:cNvPr id="31" name="Conector recto 30">
            <a:extLst>
              <a:ext uri="{FF2B5EF4-FFF2-40B4-BE49-F238E27FC236}">
                <a16:creationId xmlns:a16="http://schemas.microsoft.com/office/drawing/2014/main" id="{6B5550C9-C27E-4446-A87F-753F2D8354EB}"/>
              </a:ext>
            </a:extLst>
          </p:cNvPr>
          <p:cNvCxnSpPr>
            <a:stCxn id="29" idx="2"/>
            <a:endCxn id="10" idx="3"/>
          </p:cNvCxnSpPr>
          <p:nvPr/>
        </p:nvCxnSpPr>
        <p:spPr>
          <a:xfrm flipH="1">
            <a:off x="8933589" y="2425515"/>
            <a:ext cx="742402" cy="12897"/>
          </a:xfrm>
          <a:prstGeom prst="line">
            <a:avLst/>
          </a:prstGeom>
        </p:spPr>
        <p:style>
          <a:lnRef idx="1">
            <a:schemeClr val="accent1"/>
          </a:lnRef>
          <a:fillRef idx="0">
            <a:schemeClr val="accent1"/>
          </a:fillRef>
          <a:effectRef idx="0">
            <a:schemeClr val="accent1"/>
          </a:effectRef>
          <a:fontRef idx="minor">
            <a:schemeClr val="tx1"/>
          </a:fontRef>
        </p:style>
      </p:cxnSp>
      <p:sp>
        <p:nvSpPr>
          <p:cNvPr id="32" name="Flecha: curvada hacia abajo 31">
            <a:extLst>
              <a:ext uri="{FF2B5EF4-FFF2-40B4-BE49-F238E27FC236}">
                <a16:creationId xmlns:a16="http://schemas.microsoft.com/office/drawing/2014/main" id="{90152C43-3E25-44E9-A57A-1CD27D3F1A5A}"/>
              </a:ext>
            </a:extLst>
          </p:cNvPr>
          <p:cNvSpPr/>
          <p:nvPr/>
        </p:nvSpPr>
        <p:spPr>
          <a:xfrm>
            <a:off x="2302309" y="1584332"/>
            <a:ext cx="2134780" cy="369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3" name="CuadroTexto 32">
            <a:extLst>
              <a:ext uri="{FF2B5EF4-FFF2-40B4-BE49-F238E27FC236}">
                <a16:creationId xmlns:a16="http://schemas.microsoft.com/office/drawing/2014/main" id="{BE5A232F-9728-47A8-88BA-08567EC4D15E}"/>
              </a:ext>
            </a:extLst>
          </p:cNvPr>
          <p:cNvSpPr txBox="1"/>
          <p:nvPr/>
        </p:nvSpPr>
        <p:spPr>
          <a:xfrm>
            <a:off x="3010562" y="1714441"/>
            <a:ext cx="930576" cy="369332"/>
          </a:xfrm>
          <a:prstGeom prst="rect">
            <a:avLst/>
          </a:prstGeom>
          <a:noFill/>
        </p:spPr>
        <p:txBody>
          <a:bodyPr wrap="none" rtlCol="0">
            <a:spAutoFit/>
          </a:bodyPr>
          <a:lstStyle/>
          <a:p>
            <a:r>
              <a:rPr lang="es-MX" dirty="0"/>
              <a:t>1 SALTO</a:t>
            </a:r>
          </a:p>
        </p:txBody>
      </p:sp>
      <p:sp>
        <p:nvSpPr>
          <p:cNvPr id="34" name="Flecha: curvada hacia abajo 33">
            <a:extLst>
              <a:ext uri="{FF2B5EF4-FFF2-40B4-BE49-F238E27FC236}">
                <a16:creationId xmlns:a16="http://schemas.microsoft.com/office/drawing/2014/main" id="{459140FE-5BF9-4019-8350-9B30547030C3}"/>
              </a:ext>
            </a:extLst>
          </p:cNvPr>
          <p:cNvSpPr/>
          <p:nvPr/>
        </p:nvSpPr>
        <p:spPr>
          <a:xfrm>
            <a:off x="4535390" y="1569070"/>
            <a:ext cx="2134780" cy="369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5" name="CuadroTexto 34">
            <a:extLst>
              <a:ext uri="{FF2B5EF4-FFF2-40B4-BE49-F238E27FC236}">
                <a16:creationId xmlns:a16="http://schemas.microsoft.com/office/drawing/2014/main" id="{569FA8D6-6ECD-4460-A10B-BEADF115FAD1}"/>
              </a:ext>
            </a:extLst>
          </p:cNvPr>
          <p:cNvSpPr txBox="1"/>
          <p:nvPr/>
        </p:nvSpPr>
        <p:spPr>
          <a:xfrm>
            <a:off x="5243643" y="1699179"/>
            <a:ext cx="930576" cy="369332"/>
          </a:xfrm>
          <a:prstGeom prst="rect">
            <a:avLst/>
          </a:prstGeom>
          <a:noFill/>
        </p:spPr>
        <p:txBody>
          <a:bodyPr wrap="none" rtlCol="0">
            <a:spAutoFit/>
          </a:bodyPr>
          <a:lstStyle/>
          <a:p>
            <a:r>
              <a:rPr lang="es-MX" dirty="0"/>
              <a:t>1 SALTO</a:t>
            </a:r>
          </a:p>
        </p:txBody>
      </p:sp>
      <p:sp>
        <p:nvSpPr>
          <p:cNvPr id="36" name="Flecha: curvada hacia abajo 35">
            <a:extLst>
              <a:ext uri="{FF2B5EF4-FFF2-40B4-BE49-F238E27FC236}">
                <a16:creationId xmlns:a16="http://schemas.microsoft.com/office/drawing/2014/main" id="{68EDBF0C-AE1C-4A22-9D46-9ED9C1452F68}"/>
              </a:ext>
            </a:extLst>
          </p:cNvPr>
          <p:cNvSpPr/>
          <p:nvPr/>
        </p:nvSpPr>
        <p:spPr>
          <a:xfrm>
            <a:off x="6623778" y="1615343"/>
            <a:ext cx="2134780" cy="369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7" name="CuadroTexto 36">
            <a:extLst>
              <a:ext uri="{FF2B5EF4-FFF2-40B4-BE49-F238E27FC236}">
                <a16:creationId xmlns:a16="http://schemas.microsoft.com/office/drawing/2014/main" id="{B4A7D636-065B-4059-8B64-51EB18BD9759}"/>
              </a:ext>
            </a:extLst>
          </p:cNvPr>
          <p:cNvSpPr txBox="1"/>
          <p:nvPr/>
        </p:nvSpPr>
        <p:spPr>
          <a:xfrm>
            <a:off x="7332031" y="1745452"/>
            <a:ext cx="930576" cy="369332"/>
          </a:xfrm>
          <a:prstGeom prst="rect">
            <a:avLst/>
          </a:prstGeom>
          <a:noFill/>
        </p:spPr>
        <p:txBody>
          <a:bodyPr wrap="none" rtlCol="0">
            <a:spAutoFit/>
          </a:bodyPr>
          <a:lstStyle/>
          <a:p>
            <a:r>
              <a:rPr lang="es-MX" dirty="0"/>
              <a:t>1 SALTO</a:t>
            </a:r>
          </a:p>
        </p:txBody>
      </p:sp>
      <p:cxnSp>
        <p:nvCxnSpPr>
          <p:cNvPr id="39" name="Conector recto de flecha 38">
            <a:extLst>
              <a:ext uri="{FF2B5EF4-FFF2-40B4-BE49-F238E27FC236}">
                <a16:creationId xmlns:a16="http://schemas.microsoft.com/office/drawing/2014/main" id="{C79AD0C7-BA21-4509-85FE-42AEC0DF9A37}"/>
              </a:ext>
            </a:extLst>
          </p:cNvPr>
          <p:cNvCxnSpPr/>
          <p:nvPr/>
        </p:nvCxnSpPr>
        <p:spPr>
          <a:xfrm>
            <a:off x="1543987" y="3117954"/>
            <a:ext cx="8469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9A9A2BE4-7E61-48EF-99E2-C140C2C7B2A9}"/>
              </a:ext>
            </a:extLst>
          </p:cNvPr>
          <p:cNvSpPr txBox="1"/>
          <p:nvPr/>
        </p:nvSpPr>
        <p:spPr>
          <a:xfrm>
            <a:off x="1160342" y="4692115"/>
            <a:ext cx="7102265" cy="1200329"/>
          </a:xfrm>
          <a:prstGeom prst="rect">
            <a:avLst/>
          </a:prstGeom>
          <a:noFill/>
        </p:spPr>
        <p:txBody>
          <a:bodyPr wrap="none" rtlCol="0">
            <a:spAutoFit/>
          </a:bodyPr>
          <a:lstStyle/>
          <a:p>
            <a:r>
              <a:rPr lang="es-MX" dirty="0"/>
              <a:t>Ruta 1 y 2 tienen los mismos origen y destino</a:t>
            </a:r>
          </a:p>
          <a:p>
            <a:r>
              <a:rPr lang="es-MX" dirty="0"/>
              <a:t>Métrica Ruta 1 = 3</a:t>
            </a:r>
          </a:p>
          <a:p>
            <a:r>
              <a:rPr lang="es-MX" dirty="0"/>
              <a:t>Métrica Ruta 2 = 4</a:t>
            </a:r>
          </a:p>
          <a:p>
            <a:r>
              <a:rPr lang="es-MX" dirty="0"/>
              <a:t>En estas condiciones RIP siempre usara RUTA 1, pues tiene métrica menor</a:t>
            </a:r>
          </a:p>
        </p:txBody>
      </p:sp>
      <p:sp>
        <p:nvSpPr>
          <p:cNvPr id="41" name="Nube 40">
            <a:extLst>
              <a:ext uri="{FF2B5EF4-FFF2-40B4-BE49-F238E27FC236}">
                <a16:creationId xmlns:a16="http://schemas.microsoft.com/office/drawing/2014/main" id="{89A220D3-1F0B-4BED-A98F-AC2C654C13FD}"/>
              </a:ext>
            </a:extLst>
          </p:cNvPr>
          <p:cNvSpPr/>
          <p:nvPr/>
        </p:nvSpPr>
        <p:spPr>
          <a:xfrm>
            <a:off x="3767112" y="3800006"/>
            <a:ext cx="1019331" cy="7644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a:t>
            </a:r>
          </a:p>
        </p:txBody>
      </p:sp>
      <p:cxnSp>
        <p:nvCxnSpPr>
          <p:cNvPr id="43" name="Conector recto 42">
            <a:extLst>
              <a:ext uri="{FF2B5EF4-FFF2-40B4-BE49-F238E27FC236}">
                <a16:creationId xmlns:a16="http://schemas.microsoft.com/office/drawing/2014/main" id="{765D28C5-D7E7-493C-A65D-9D1DA0B6E078}"/>
              </a:ext>
            </a:extLst>
          </p:cNvPr>
          <p:cNvCxnSpPr>
            <a:stCxn id="11" idx="1"/>
            <a:endCxn id="41" idx="3"/>
          </p:cNvCxnSpPr>
          <p:nvPr/>
        </p:nvCxnSpPr>
        <p:spPr>
          <a:xfrm>
            <a:off x="3475851" y="2819846"/>
            <a:ext cx="800927" cy="1023871"/>
          </a:xfrm>
          <a:prstGeom prst="line">
            <a:avLst/>
          </a:prstGeom>
        </p:spPr>
        <p:style>
          <a:lnRef idx="1">
            <a:schemeClr val="accent1"/>
          </a:lnRef>
          <a:fillRef idx="0">
            <a:schemeClr val="accent1"/>
          </a:fillRef>
          <a:effectRef idx="0">
            <a:schemeClr val="accent1"/>
          </a:effectRef>
          <a:fontRef idx="minor">
            <a:schemeClr val="tx1"/>
          </a:fontRef>
        </p:style>
      </p:cxnSp>
      <p:sp>
        <p:nvSpPr>
          <p:cNvPr id="44" name="Nube 43">
            <a:extLst>
              <a:ext uri="{FF2B5EF4-FFF2-40B4-BE49-F238E27FC236}">
                <a16:creationId xmlns:a16="http://schemas.microsoft.com/office/drawing/2014/main" id="{3B494567-40AC-464E-8E15-A90A84B59A2A}"/>
              </a:ext>
            </a:extLst>
          </p:cNvPr>
          <p:cNvSpPr/>
          <p:nvPr/>
        </p:nvSpPr>
        <p:spPr>
          <a:xfrm>
            <a:off x="5154888" y="3800006"/>
            <a:ext cx="1019331" cy="7644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a:t>
            </a:r>
          </a:p>
        </p:txBody>
      </p:sp>
      <p:cxnSp>
        <p:nvCxnSpPr>
          <p:cNvPr id="46" name="Conector recto 45">
            <a:extLst>
              <a:ext uri="{FF2B5EF4-FFF2-40B4-BE49-F238E27FC236}">
                <a16:creationId xmlns:a16="http://schemas.microsoft.com/office/drawing/2014/main" id="{68D863E1-A57F-44C5-AFA4-AA2CA4351941}"/>
              </a:ext>
            </a:extLst>
          </p:cNvPr>
          <p:cNvCxnSpPr>
            <a:stCxn id="41" idx="0"/>
            <a:endCxn id="44" idx="2"/>
          </p:cNvCxnSpPr>
          <p:nvPr/>
        </p:nvCxnSpPr>
        <p:spPr>
          <a:xfrm>
            <a:off x="4785594" y="4182255"/>
            <a:ext cx="3724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694D4571-2CCF-4145-A2EF-EA6E9EAC0C5D}"/>
              </a:ext>
            </a:extLst>
          </p:cNvPr>
          <p:cNvCxnSpPr>
            <a:stCxn id="44" idx="3"/>
            <a:endCxn id="12" idx="1"/>
          </p:cNvCxnSpPr>
          <p:nvPr/>
        </p:nvCxnSpPr>
        <p:spPr>
          <a:xfrm flipH="1" flipV="1">
            <a:off x="5551639" y="2819846"/>
            <a:ext cx="112915" cy="1023871"/>
          </a:xfrm>
          <a:prstGeom prst="line">
            <a:avLst/>
          </a:prstGeom>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8BF561A5-F504-45D0-A9B1-121440D6CE92}"/>
              </a:ext>
            </a:extLst>
          </p:cNvPr>
          <p:cNvSpPr txBox="1"/>
          <p:nvPr/>
        </p:nvSpPr>
        <p:spPr>
          <a:xfrm>
            <a:off x="1455824" y="2748602"/>
            <a:ext cx="854336" cy="369332"/>
          </a:xfrm>
          <a:prstGeom prst="rect">
            <a:avLst/>
          </a:prstGeom>
          <a:noFill/>
        </p:spPr>
        <p:txBody>
          <a:bodyPr wrap="none" rtlCol="0">
            <a:spAutoFit/>
          </a:bodyPr>
          <a:lstStyle/>
          <a:p>
            <a:r>
              <a:rPr lang="es-MX" dirty="0"/>
              <a:t>RUTA 1</a:t>
            </a:r>
          </a:p>
        </p:txBody>
      </p:sp>
      <p:sp>
        <p:nvSpPr>
          <p:cNvPr id="50" name="Forma libre: forma 49">
            <a:extLst>
              <a:ext uri="{FF2B5EF4-FFF2-40B4-BE49-F238E27FC236}">
                <a16:creationId xmlns:a16="http://schemas.microsoft.com/office/drawing/2014/main" id="{670241E1-F20B-41E6-8F79-F35BDDEB6727}"/>
              </a:ext>
            </a:extLst>
          </p:cNvPr>
          <p:cNvSpPr/>
          <p:nvPr/>
        </p:nvSpPr>
        <p:spPr>
          <a:xfrm>
            <a:off x="1783830" y="2578308"/>
            <a:ext cx="7794885" cy="1522704"/>
          </a:xfrm>
          <a:custGeom>
            <a:avLst/>
            <a:gdLst>
              <a:gd name="connsiteX0" fmla="*/ 0 w 7794885"/>
              <a:gd name="connsiteY0" fmla="*/ 119922 h 1522704"/>
              <a:gd name="connsiteX1" fmla="*/ 314793 w 7794885"/>
              <a:gd name="connsiteY1" fmla="*/ 104931 h 1522704"/>
              <a:gd name="connsiteX2" fmla="*/ 389744 w 7794885"/>
              <a:gd name="connsiteY2" fmla="*/ 59961 h 1522704"/>
              <a:gd name="connsiteX3" fmla="*/ 434714 w 7794885"/>
              <a:gd name="connsiteY3" fmla="*/ 44971 h 1522704"/>
              <a:gd name="connsiteX4" fmla="*/ 1154242 w 7794885"/>
              <a:gd name="connsiteY4" fmla="*/ 59961 h 1522704"/>
              <a:gd name="connsiteX5" fmla="*/ 1199213 w 7794885"/>
              <a:gd name="connsiteY5" fmla="*/ 74951 h 1522704"/>
              <a:gd name="connsiteX6" fmla="*/ 1319134 w 7794885"/>
              <a:gd name="connsiteY6" fmla="*/ 104931 h 1522704"/>
              <a:gd name="connsiteX7" fmla="*/ 1379095 w 7794885"/>
              <a:gd name="connsiteY7" fmla="*/ 164892 h 1522704"/>
              <a:gd name="connsiteX8" fmla="*/ 1454045 w 7794885"/>
              <a:gd name="connsiteY8" fmla="*/ 224853 h 1522704"/>
              <a:gd name="connsiteX9" fmla="*/ 1484026 w 7794885"/>
              <a:gd name="connsiteY9" fmla="*/ 269823 h 1522704"/>
              <a:gd name="connsiteX10" fmla="*/ 1528996 w 7794885"/>
              <a:gd name="connsiteY10" fmla="*/ 359764 h 1522704"/>
              <a:gd name="connsiteX11" fmla="*/ 1588957 w 7794885"/>
              <a:gd name="connsiteY11" fmla="*/ 419725 h 1522704"/>
              <a:gd name="connsiteX12" fmla="*/ 1633927 w 7794885"/>
              <a:gd name="connsiteY12" fmla="*/ 494676 h 1522704"/>
              <a:gd name="connsiteX13" fmla="*/ 1648918 w 7794885"/>
              <a:gd name="connsiteY13" fmla="*/ 539646 h 1522704"/>
              <a:gd name="connsiteX14" fmla="*/ 1708878 w 7794885"/>
              <a:gd name="connsiteY14" fmla="*/ 629587 h 1522704"/>
              <a:gd name="connsiteX15" fmla="*/ 1738859 w 7794885"/>
              <a:gd name="connsiteY15" fmla="*/ 674558 h 1522704"/>
              <a:gd name="connsiteX16" fmla="*/ 1798819 w 7794885"/>
              <a:gd name="connsiteY16" fmla="*/ 809469 h 1522704"/>
              <a:gd name="connsiteX17" fmla="*/ 1843790 w 7794885"/>
              <a:gd name="connsiteY17" fmla="*/ 884420 h 1522704"/>
              <a:gd name="connsiteX18" fmla="*/ 1858780 w 7794885"/>
              <a:gd name="connsiteY18" fmla="*/ 929390 h 1522704"/>
              <a:gd name="connsiteX19" fmla="*/ 1888760 w 7794885"/>
              <a:gd name="connsiteY19" fmla="*/ 959371 h 1522704"/>
              <a:gd name="connsiteX20" fmla="*/ 1918740 w 7794885"/>
              <a:gd name="connsiteY20" fmla="*/ 1004341 h 1522704"/>
              <a:gd name="connsiteX21" fmla="*/ 1948721 w 7794885"/>
              <a:gd name="connsiteY21" fmla="*/ 1034322 h 1522704"/>
              <a:gd name="connsiteX22" fmla="*/ 2053652 w 7794885"/>
              <a:gd name="connsiteY22" fmla="*/ 1154243 h 1522704"/>
              <a:gd name="connsiteX23" fmla="*/ 2098622 w 7794885"/>
              <a:gd name="connsiteY23" fmla="*/ 1169233 h 1522704"/>
              <a:gd name="connsiteX24" fmla="*/ 2158583 w 7794885"/>
              <a:gd name="connsiteY24" fmla="*/ 1184223 h 1522704"/>
              <a:gd name="connsiteX25" fmla="*/ 2218544 w 7794885"/>
              <a:gd name="connsiteY25" fmla="*/ 1214203 h 1522704"/>
              <a:gd name="connsiteX26" fmla="*/ 2323475 w 7794885"/>
              <a:gd name="connsiteY26" fmla="*/ 1244184 h 1522704"/>
              <a:gd name="connsiteX27" fmla="*/ 2413416 w 7794885"/>
              <a:gd name="connsiteY27" fmla="*/ 1274164 h 1522704"/>
              <a:gd name="connsiteX28" fmla="*/ 2503357 w 7794885"/>
              <a:gd name="connsiteY28" fmla="*/ 1304144 h 1522704"/>
              <a:gd name="connsiteX29" fmla="*/ 2548327 w 7794885"/>
              <a:gd name="connsiteY29" fmla="*/ 1319135 h 1522704"/>
              <a:gd name="connsiteX30" fmla="*/ 2728209 w 7794885"/>
              <a:gd name="connsiteY30" fmla="*/ 1349115 h 1522704"/>
              <a:gd name="connsiteX31" fmla="*/ 2758190 w 7794885"/>
              <a:gd name="connsiteY31" fmla="*/ 1379095 h 1522704"/>
              <a:gd name="connsiteX32" fmla="*/ 2833140 w 7794885"/>
              <a:gd name="connsiteY32" fmla="*/ 1394085 h 1522704"/>
              <a:gd name="connsiteX33" fmla="*/ 2878111 w 7794885"/>
              <a:gd name="connsiteY33" fmla="*/ 1409076 h 1522704"/>
              <a:gd name="connsiteX34" fmla="*/ 2953062 w 7794885"/>
              <a:gd name="connsiteY34" fmla="*/ 1424066 h 1522704"/>
              <a:gd name="connsiteX35" fmla="*/ 3013022 w 7794885"/>
              <a:gd name="connsiteY35" fmla="*/ 1439056 h 1522704"/>
              <a:gd name="connsiteX36" fmla="*/ 3102963 w 7794885"/>
              <a:gd name="connsiteY36" fmla="*/ 1469036 h 1522704"/>
              <a:gd name="connsiteX37" fmla="*/ 4032354 w 7794885"/>
              <a:gd name="connsiteY37" fmla="*/ 1424066 h 1522704"/>
              <a:gd name="connsiteX38" fmla="*/ 4062334 w 7794885"/>
              <a:gd name="connsiteY38" fmla="*/ 1394085 h 1522704"/>
              <a:gd name="connsiteX39" fmla="*/ 4092314 w 7794885"/>
              <a:gd name="connsiteY39" fmla="*/ 1304144 h 1522704"/>
              <a:gd name="connsiteX40" fmla="*/ 4077324 w 7794885"/>
              <a:gd name="connsiteY40" fmla="*/ 1109272 h 1522704"/>
              <a:gd name="connsiteX41" fmla="*/ 4047344 w 7794885"/>
              <a:gd name="connsiteY41" fmla="*/ 1019331 h 1522704"/>
              <a:gd name="connsiteX42" fmla="*/ 4032354 w 7794885"/>
              <a:gd name="connsiteY42" fmla="*/ 959371 h 1522704"/>
              <a:gd name="connsiteX43" fmla="*/ 4002373 w 7794885"/>
              <a:gd name="connsiteY43" fmla="*/ 869430 h 1522704"/>
              <a:gd name="connsiteX44" fmla="*/ 3987383 w 7794885"/>
              <a:gd name="connsiteY44" fmla="*/ 809469 h 1522704"/>
              <a:gd name="connsiteX45" fmla="*/ 3957403 w 7794885"/>
              <a:gd name="connsiteY45" fmla="*/ 359764 h 1522704"/>
              <a:gd name="connsiteX46" fmla="*/ 4002373 w 7794885"/>
              <a:gd name="connsiteY46" fmla="*/ 14990 h 1522704"/>
              <a:gd name="connsiteX47" fmla="*/ 4047344 w 7794885"/>
              <a:gd name="connsiteY47" fmla="*/ 0 h 1522704"/>
              <a:gd name="connsiteX48" fmla="*/ 6580681 w 7794885"/>
              <a:gd name="connsiteY48" fmla="*/ 29981 h 1522704"/>
              <a:gd name="connsiteX49" fmla="*/ 7030386 w 7794885"/>
              <a:gd name="connsiteY49" fmla="*/ 59961 h 1522704"/>
              <a:gd name="connsiteX50" fmla="*/ 7794885 w 7794885"/>
              <a:gd name="connsiteY50" fmla="*/ 59961 h 152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794885" h="1522704">
                <a:moveTo>
                  <a:pt x="0" y="119922"/>
                </a:moveTo>
                <a:cubicBezTo>
                  <a:pt x="104931" y="114925"/>
                  <a:pt x="210106" y="113655"/>
                  <a:pt x="314793" y="104931"/>
                </a:cubicBezTo>
                <a:cubicBezTo>
                  <a:pt x="380543" y="99452"/>
                  <a:pt x="341996" y="88609"/>
                  <a:pt x="389744" y="59961"/>
                </a:cubicBezTo>
                <a:cubicBezTo>
                  <a:pt x="403293" y="51832"/>
                  <a:pt x="419724" y="49968"/>
                  <a:pt x="434714" y="44971"/>
                </a:cubicBezTo>
                <a:lnTo>
                  <a:pt x="1154242" y="59961"/>
                </a:lnTo>
                <a:cubicBezTo>
                  <a:pt x="1170031" y="60580"/>
                  <a:pt x="1183884" y="71119"/>
                  <a:pt x="1199213" y="74951"/>
                </a:cubicBezTo>
                <a:lnTo>
                  <a:pt x="1319134" y="104931"/>
                </a:lnTo>
                <a:cubicBezTo>
                  <a:pt x="1339121" y="124918"/>
                  <a:pt x="1355576" y="149213"/>
                  <a:pt x="1379095" y="164892"/>
                </a:cubicBezTo>
                <a:cubicBezTo>
                  <a:pt x="1412490" y="187155"/>
                  <a:pt x="1429632" y="194336"/>
                  <a:pt x="1454045" y="224853"/>
                </a:cubicBezTo>
                <a:cubicBezTo>
                  <a:pt x="1465299" y="238921"/>
                  <a:pt x="1474032" y="254833"/>
                  <a:pt x="1484026" y="269823"/>
                </a:cubicBezTo>
                <a:cubicBezTo>
                  <a:pt x="1498535" y="313350"/>
                  <a:pt x="1497295" y="322780"/>
                  <a:pt x="1528996" y="359764"/>
                </a:cubicBezTo>
                <a:cubicBezTo>
                  <a:pt x="1547391" y="381225"/>
                  <a:pt x="1588957" y="419725"/>
                  <a:pt x="1588957" y="419725"/>
                </a:cubicBezTo>
                <a:cubicBezTo>
                  <a:pt x="1631419" y="547111"/>
                  <a:pt x="1572200" y="391798"/>
                  <a:pt x="1633927" y="494676"/>
                </a:cubicBezTo>
                <a:cubicBezTo>
                  <a:pt x="1642057" y="508225"/>
                  <a:pt x="1641244" y="525834"/>
                  <a:pt x="1648918" y="539646"/>
                </a:cubicBezTo>
                <a:cubicBezTo>
                  <a:pt x="1666417" y="571143"/>
                  <a:pt x="1688891" y="599607"/>
                  <a:pt x="1708878" y="629587"/>
                </a:cubicBezTo>
                <a:lnTo>
                  <a:pt x="1738859" y="674558"/>
                </a:lnTo>
                <a:cubicBezTo>
                  <a:pt x="1774536" y="781590"/>
                  <a:pt x="1751309" y="738205"/>
                  <a:pt x="1798819" y="809469"/>
                </a:cubicBezTo>
                <a:cubicBezTo>
                  <a:pt x="1841282" y="936862"/>
                  <a:pt x="1782060" y="781539"/>
                  <a:pt x="1843790" y="884420"/>
                </a:cubicBezTo>
                <a:cubicBezTo>
                  <a:pt x="1851920" y="897969"/>
                  <a:pt x="1850651" y="915841"/>
                  <a:pt x="1858780" y="929390"/>
                </a:cubicBezTo>
                <a:cubicBezTo>
                  <a:pt x="1866051" y="941509"/>
                  <a:pt x="1879931" y="948335"/>
                  <a:pt x="1888760" y="959371"/>
                </a:cubicBezTo>
                <a:cubicBezTo>
                  <a:pt x="1900014" y="973439"/>
                  <a:pt x="1907486" y="990273"/>
                  <a:pt x="1918740" y="1004341"/>
                </a:cubicBezTo>
                <a:cubicBezTo>
                  <a:pt x="1927569" y="1015377"/>
                  <a:pt x="1939892" y="1023286"/>
                  <a:pt x="1948721" y="1034322"/>
                </a:cubicBezTo>
                <a:cubicBezTo>
                  <a:pt x="1979303" y="1072549"/>
                  <a:pt x="2003218" y="1137432"/>
                  <a:pt x="2053652" y="1154243"/>
                </a:cubicBezTo>
                <a:cubicBezTo>
                  <a:pt x="2068642" y="1159240"/>
                  <a:pt x="2083429" y="1164892"/>
                  <a:pt x="2098622" y="1169233"/>
                </a:cubicBezTo>
                <a:cubicBezTo>
                  <a:pt x="2118431" y="1174893"/>
                  <a:pt x="2139293" y="1176989"/>
                  <a:pt x="2158583" y="1184223"/>
                </a:cubicBezTo>
                <a:cubicBezTo>
                  <a:pt x="2179506" y="1192069"/>
                  <a:pt x="2198005" y="1205400"/>
                  <a:pt x="2218544" y="1214203"/>
                </a:cubicBezTo>
                <a:cubicBezTo>
                  <a:pt x="2257737" y="1231000"/>
                  <a:pt x="2281201" y="1231502"/>
                  <a:pt x="2323475" y="1244184"/>
                </a:cubicBezTo>
                <a:cubicBezTo>
                  <a:pt x="2353744" y="1253265"/>
                  <a:pt x="2383436" y="1264171"/>
                  <a:pt x="2413416" y="1274164"/>
                </a:cubicBezTo>
                <a:lnTo>
                  <a:pt x="2503357" y="1304144"/>
                </a:lnTo>
                <a:cubicBezTo>
                  <a:pt x="2518347" y="1309141"/>
                  <a:pt x="2532685" y="1316900"/>
                  <a:pt x="2548327" y="1319135"/>
                </a:cubicBezTo>
                <a:cubicBezTo>
                  <a:pt x="2678481" y="1337728"/>
                  <a:pt x="2618613" y="1327196"/>
                  <a:pt x="2728209" y="1349115"/>
                </a:cubicBezTo>
                <a:cubicBezTo>
                  <a:pt x="2738203" y="1359108"/>
                  <a:pt x="2745200" y="1373528"/>
                  <a:pt x="2758190" y="1379095"/>
                </a:cubicBezTo>
                <a:cubicBezTo>
                  <a:pt x="2781608" y="1389131"/>
                  <a:pt x="2808423" y="1387906"/>
                  <a:pt x="2833140" y="1394085"/>
                </a:cubicBezTo>
                <a:cubicBezTo>
                  <a:pt x="2848469" y="1397917"/>
                  <a:pt x="2862782" y="1405244"/>
                  <a:pt x="2878111" y="1409076"/>
                </a:cubicBezTo>
                <a:cubicBezTo>
                  <a:pt x="2902829" y="1415256"/>
                  <a:pt x="2928190" y="1418539"/>
                  <a:pt x="2953062" y="1424066"/>
                </a:cubicBezTo>
                <a:cubicBezTo>
                  <a:pt x="2973173" y="1428535"/>
                  <a:pt x="2993289" y="1433136"/>
                  <a:pt x="3013022" y="1439056"/>
                </a:cubicBezTo>
                <a:cubicBezTo>
                  <a:pt x="3043291" y="1448137"/>
                  <a:pt x="3102963" y="1469036"/>
                  <a:pt x="3102963" y="1469036"/>
                </a:cubicBezTo>
                <a:cubicBezTo>
                  <a:pt x="3196310" y="1467454"/>
                  <a:pt x="3791489" y="1616758"/>
                  <a:pt x="4032354" y="1424066"/>
                </a:cubicBezTo>
                <a:cubicBezTo>
                  <a:pt x="4043390" y="1415237"/>
                  <a:pt x="4052341" y="1404079"/>
                  <a:pt x="4062334" y="1394085"/>
                </a:cubicBezTo>
                <a:cubicBezTo>
                  <a:pt x="4072327" y="1364105"/>
                  <a:pt x="4094738" y="1335653"/>
                  <a:pt x="4092314" y="1304144"/>
                </a:cubicBezTo>
                <a:cubicBezTo>
                  <a:pt x="4087317" y="1239187"/>
                  <a:pt x="4087485" y="1173624"/>
                  <a:pt x="4077324" y="1109272"/>
                </a:cubicBezTo>
                <a:cubicBezTo>
                  <a:pt x="4072395" y="1078057"/>
                  <a:pt x="4055009" y="1049989"/>
                  <a:pt x="4047344" y="1019331"/>
                </a:cubicBezTo>
                <a:cubicBezTo>
                  <a:pt x="4042347" y="999344"/>
                  <a:pt x="4038274" y="979104"/>
                  <a:pt x="4032354" y="959371"/>
                </a:cubicBezTo>
                <a:cubicBezTo>
                  <a:pt x="4023273" y="929102"/>
                  <a:pt x="4010038" y="900089"/>
                  <a:pt x="4002373" y="869430"/>
                </a:cubicBezTo>
                <a:lnTo>
                  <a:pt x="3987383" y="809469"/>
                </a:lnTo>
                <a:cubicBezTo>
                  <a:pt x="3983640" y="757067"/>
                  <a:pt x="3957403" y="398495"/>
                  <a:pt x="3957403" y="359764"/>
                </a:cubicBezTo>
                <a:cubicBezTo>
                  <a:pt x="3957403" y="350259"/>
                  <a:pt x="3900220" y="76282"/>
                  <a:pt x="4002373" y="14990"/>
                </a:cubicBezTo>
                <a:cubicBezTo>
                  <a:pt x="4015922" y="6860"/>
                  <a:pt x="4032354" y="4997"/>
                  <a:pt x="4047344" y="0"/>
                </a:cubicBezTo>
                <a:lnTo>
                  <a:pt x="6580681" y="29981"/>
                </a:lnTo>
                <a:cubicBezTo>
                  <a:pt x="7296812" y="49874"/>
                  <a:pt x="6032051" y="45493"/>
                  <a:pt x="7030386" y="59961"/>
                </a:cubicBezTo>
                <a:cubicBezTo>
                  <a:pt x="7285192" y="63654"/>
                  <a:pt x="7540052" y="59961"/>
                  <a:pt x="7794885" y="59961"/>
                </a:cubicBezTo>
              </a:path>
            </a:pathLst>
          </a:cu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CuadroTexto 50">
            <a:extLst>
              <a:ext uri="{FF2B5EF4-FFF2-40B4-BE49-F238E27FC236}">
                <a16:creationId xmlns:a16="http://schemas.microsoft.com/office/drawing/2014/main" id="{34AA5D15-2DF7-4662-AB51-2FF3AD19E0A1}"/>
              </a:ext>
            </a:extLst>
          </p:cNvPr>
          <p:cNvSpPr txBox="1"/>
          <p:nvPr/>
        </p:nvSpPr>
        <p:spPr>
          <a:xfrm>
            <a:off x="2840314" y="3335060"/>
            <a:ext cx="854336" cy="369332"/>
          </a:xfrm>
          <a:prstGeom prst="rect">
            <a:avLst/>
          </a:prstGeom>
          <a:noFill/>
        </p:spPr>
        <p:txBody>
          <a:bodyPr wrap="none" rtlCol="0">
            <a:spAutoFit/>
          </a:bodyPr>
          <a:lstStyle/>
          <a:p>
            <a:r>
              <a:rPr lang="es-MX" dirty="0"/>
              <a:t>RUTA 2</a:t>
            </a:r>
          </a:p>
        </p:txBody>
      </p:sp>
      <p:pic>
        <p:nvPicPr>
          <p:cNvPr id="52" name="Imagen 51">
            <a:extLst>
              <a:ext uri="{FF2B5EF4-FFF2-40B4-BE49-F238E27FC236}">
                <a16:creationId xmlns:a16="http://schemas.microsoft.com/office/drawing/2014/main" id="{4953C444-4AD9-4E84-B0F9-42E14E4DB4EA}"/>
              </a:ext>
            </a:extLst>
          </p:cNvPr>
          <p:cNvPicPr>
            <a:picLocks noChangeAspect="1"/>
          </p:cNvPicPr>
          <p:nvPr/>
        </p:nvPicPr>
        <p:blipFill>
          <a:blip r:embed="rId2"/>
          <a:stretch>
            <a:fillRect/>
          </a:stretch>
        </p:blipFill>
        <p:spPr>
          <a:xfrm>
            <a:off x="3959775" y="3551270"/>
            <a:ext cx="634004" cy="421319"/>
          </a:xfrm>
          <a:prstGeom prst="rect">
            <a:avLst/>
          </a:prstGeom>
        </p:spPr>
      </p:pic>
      <p:pic>
        <p:nvPicPr>
          <p:cNvPr id="53" name="Imagen 52">
            <a:extLst>
              <a:ext uri="{FF2B5EF4-FFF2-40B4-BE49-F238E27FC236}">
                <a16:creationId xmlns:a16="http://schemas.microsoft.com/office/drawing/2014/main" id="{8B308B54-DDBC-4D0E-9CC8-DC1349A9DD37}"/>
              </a:ext>
            </a:extLst>
          </p:cNvPr>
          <p:cNvPicPr>
            <a:picLocks noChangeAspect="1"/>
          </p:cNvPicPr>
          <p:nvPr/>
        </p:nvPicPr>
        <p:blipFill>
          <a:blip r:embed="rId2"/>
          <a:stretch>
            <a:fillRect/>
          </a:stretch>
        </p:blipFill>
        <p:spPr>
          <a:xfrm>
            <a:off x="5386671" y="3612490"/>
            <a:ext cx="634004" cy="421319"/>
          </a:xfrm>
          <a:prstGeom prst="rect">
            <a:avLst/>
          </a:prstGeom>
        </p:spPr>
      </p:pic>
    </p:spTree>
    <p:extLst>
      <p:ext uri="{BB962C8B-B14F-4D97-AF65-F5344CB8AC3E}">
        <p14:creationId xmlns:p14="http://schemas.microsoft.com/office/powerpoint/2010/main" val="1355930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A42BFA6-2647-481A-A35E-296E3E763671}"/>
              </a:ext>
            </a:extLst>
          </p:cNvPr>
          <p:cNvSpPr txBox="1"/>
          <p:nvPr/>
        </p:nvSpPr>
        <p:spPr>
          <a:xfrm>
            <a:off x="622852" y="1004341"/>
            <a:ext cx="8310737" cy="369332"/>
          </a:xfrm>
          <a:prstGeom prst="rect">
            <a:avLst/>
          </a:prstGeom>
          <a:noFill/>
        </p:spPr>
        <p:txBody>
          <a:bodyPr wrap="none" rtlCol="0">
            <a:spAutoFit/>
          </a:bodyPr>
          <a:lstStyle/>
          <a:p>
            <a:r>
              <a:rPr lang="es-MX" dirty="0"/>
              <a:t>Métrica según  RIP = Contar saltos, un salto es la distancia que existe entre dos </a:t>
            </a:r>
            <a:r>
              <a:rPr lang="es-MX" dirty="0" err="1"/>
              <a:t>Routers</a:t>
            </a:r>
            <a:endParaRPr lang="es-MX" dirty="0"/>
          </a:p>
        </p:txBody>
      </p:sp>
      <p:pic>
        <p:nvPicPr>
          <p:cNvPr id="7" name="Imagen 6">
            <a:extLst>
              <a:ext uri="{FF2B5EF4-FFF2-40B4-BE49-F238E27FC236}">
                <a16:creationId xmlns:a16="http://schemas.microsoft.com/office/drawing/2014/main" id="{F966F962-1376-4BCB-AE43-873ACE7650AE}"/>
              </a:ext>
            </a:extLst>
          </p:cNvPr>
          <p:cNvPicPr>
            <a:picLocks noChangeAspect="1"/>
          </p:cNvPicPr>
          <p:nvPr/>
        </p:nvPicPr>
        <p:blipFill>
          <a:blip r:embed="rId2"/>
          <a:stretch>
            <a:fillRect/>
          </a:stretch>
        </p:blipFill>
        <p:spPr>
          <a:xfrm>
            <a:off x="2117496" y="2227752"/>
            <a:ext cx="634004" cy="421319"/>
          </a:xfrm>
          <a:prstGeom prst="rect">
            <a:avLst/>
          </a:prstGeom>
        </p:spPr>
      </p:pic>
      <p:pic>
        <p:nvPicPr>
          <p:cNvPr id="8" name="Imagen 7">
            <a:extLst>
              <a:ext uri="{FF2B5EF4-FFF2-40B4-BE49-F238E27FC236}">
                <a16:creationId xmlns:a16="http://schemas.microsoft.com/office/drawing/2014/main" id="{C4E5F67D-27A4-4784-BFA7-326D33218B1F}"/>
              </a:ext>
            </a:extLst>
          </p:cNvPr>
          <p:cNvPicPr>
            <a:picLocks noChangeAspect="1"/>
          </p:cNvPicPr>
          <p:nvPr/>
        </p:nvPicPr>
        <p:blipFill>
          <a:blip r:embed="rId2"/>
          <a:stretch>
            <a:fillRect/>
          </a:stretch>
        </p:blipFill>
        <p:spPr>
          <a:xfrm>
            <a:off x="4252395" y="2214856"/>
            <a:ext cx="634004" cy="421319"/>
          </a:xfrm>
          <a:prstGeom prst="rect">
            <a:avLst/>
          </a:prstGeom>
        </p:spPr>
      </p:pic>
      <p:pic>
        <p:nvPicPr>
          <p:cNvPr id="9" name="Imagen 8">
            <a:extLst>
              <a:ext uri="{FF2B5EF4-FFF2-40B4-BE49-F238E27FC236}">
                <a16:creationId xmlns:a16="http://schemas.microsoft.com/office/drawing/2014/main" id="{8B57D65A-0838-4C68-80D3-9E301637FE3A}"/>
              </a:ext>
            </a:extLst>
          </p:cNvPr>
          <p:cNvPicPr>
            <a:picLocks noChangeAspect="1"/>
          </p:cNvPicPr>
          <p:nvPr/>
        </p:nvPicPr>
        <p:blipFill>
          <a:blip r:embed="rId2"/>
          <a:stretch>
            <a:fillRect/>
          </a:stretch>
        </p:blipFill>
        <p:spPr>
          <a:xfrm>
            <a:off x="6216879" y="2214856"/>
            <a:ext cx="634004" cy="421319"/>
          </a:xfrm>
          <a:prstGeom prst="rect">
            <a:avLst/>
          </a:prstGeom>
        </p:spPr>
      </p:pic>
      <p:pic>
        <p:nvPicPr>
          <p:cNvPr id="10" name="Imagen 9">
            <a:extLst>
              <a:ext uri="{FF2B5EF4-FFF2-40B4-BE49-F238E27FC236}">
                <a16:creationId xmlns:a16="http://schemas.microsoft.com/office/drawing/2014/main" id="{B220654D-9AAA-4388-B4A9-311FF2DC9EF5}"/>
              </a:ext>
            </a:extLst>
          </p:cNvPr>
          <p:cNvPicPr>
            <a:picLocks noChangeAspect="1"/>
          </p:cNvPicPr>
          <p:nvPr/>
        </p:nvPicPr>
        <p:blipFill>
          <a:blip r:embed="rId2"/>
          <a:stretch>
            <a:fillRect/>
          </a:stretch>
        </p:blipFill>
        <p:spPr>
          <a:xfrm>
            <a:off x="8299585" y="2227752"/>
            <a:ext cx="634004" cy="421319"/>
          </a:xfrm>
          <a:prstGeom prst="rect">
            <a:avLst/>
          </a:prstGeom>
        </p:spPr>
      </p:pic>
      <p:sp>
        <p:nvSpPr>
          <p:cNvPr id="11" name="Nube 10">
            <a:extLst>
              <a:ext uri="{FF2B5EF4-FFF2-40B4-BE49-F238E27FC236}">
                <a16:creationId xmlns:a16="http://schemas.microsoft.com/office/drawing/2014/main" id="{2D819CEB-D088-46B7-8B55-5FD3460E6166}"/>
              </a:ext>
            </a:extLst>
          </p:cNvPr>
          <p:cNvSpPr/>
          <p:nvPr/>
        </p:nvSpPr>
        <p:spPr>
          <a:xfrm>
            <a:off x="2966185" y="2056162"/>
            <a:ext cx="1019331" cy="7644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a:t>
            </a:r>
          </a:p>
        </p:txBody>
      </p:sp>
      <p:sp>
        <p:nvSpPr>
          <p:cNvPr id="12" name="Nube 11">
            <a:extLst>
              <a:ext uri="{FF2B5EF4-FFF2-40B4-BE49-F238E27FC236}">
                <a16:creationId xmlns:a16="http://schemas.microsoft.com/office/drawing/2014/main" id="{6EB717B9-D1B9-4966-8F0F-AF710D4FADC2}"/>
              </a:ext>
            </a:extLst>
          </p:cNvPr>
          <p:cNvSpPr/>
          <p:nvPr/>
        </p:nvSpPr>
        <p:spPr>
          <a:xfrm>
            <a:off x="5041973" y="2056162"/>
            <a:ext cx="1019331" cy="7644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a:t>
            </a:r>
          </a:p>
        </p:txBody>
      </p:sp>
      <p:sp>
        <p:nvSpPr>
          <p:cNvPr id="13" name="Nube 12">
            <a:extLst>
              <a:ext uri="{FF2B5EF4-FFF2-40B4-BE49-F238E27FC236}">
                <a16:creationId xmlns:a16="http://schemas.microsoft.com/office/drawing/2014/main" id="{C318A9E9-7F45-4B47-8BD2-9537A5A30D6E}"/>
              </a:ext>
            </a:extLst>
          </p:cNvPr>
          <p:cNvSpPr/>
          <p:nvPr/>
        </p:nvSpPr>
        <p:spPr>
          <a:xfrm>
            <a:off x="7065568" y="2056162"/>
            <a:ext cx="1019331" cy="7644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a:t>
            </a:r>
          </a:p>
        </p:txBody>
      </p:sp>
      <p:cxnSp>
        <p:nvCxnSpPr>
          <p:cNvPr id="15" name="Conector recto 14">
            <a:extLst>
              <a:ext uri="{FF2B5EF4-FFF2-40B4-BE49-F238E27FC236}">
                <a16:creationId xmlns:a16="http://schemas.microsoft.com/office/drawing/2014/main" id="{530E61FD-A998-4905-8A38-B8085AFEDF9F}"/>
              </a:ext>
            </a:extLst>
          </p:cNvPr>
          <p:cNvCxnSpPr>
            <a:stCxn id="7" idx="3"/>
            <a:endCxn id="11" idx="2"/>
          </p:cNvCxnSpPr>
          <p:nvPr/>
        </p:nvCxnSpPr>
        <p:spPr>
          <a:xfrm flipV="1">
            <a:off x="2751500" y="2438411"/>
            <a:ext cx="21784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50D09DB4-14F3-4668-B1A2-09BFF2AC0444}"/>
              </a:ext>
            </a:extLst>
          </p:cNvPr>
          <p:cNvCxnSpPr>
            <a:stCxn id="11" idx="0"/>
            <a:endCxn id="8" idx="1"/>
          </p:cNvCxnSpPr>
          <p:nvPr/>
        </p:nvCxnSpPr>
        <p:spPr>
          <a:xfrm flipV="1">
            <a:off x="3984667" y="2425516"/>
            <a:ext cx="267728" cy="1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FAE45396-074F-46BE-843D-B9C499A69820}"/>
              </a:ext>
            </a:extLst>
          </p:cNvPr>
          <p:cNvCxnSpPr>
            <a:stCxn id="8" idx="3"/>
            <a:endCxn id="12" idx="2"/>
          </p:cNvCxnSpPr>
          <p:nvPr/>
        </p:nvCxnSpPr>
        <p:spPr>
          <a:xfrm>
            <a:off x="4886399" y="2425516"/>
            <a:ext cx="158736" cy="1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4B86F4F6-16AD-4D0E-A01D-AAA5E607B144}"/>
              </a:ext>
            </a:extLst>
          </p:cNvPr>
          <p:cNvCxnSpPr>
            <a:stCxn id="12" idx="0"/>
            <a:endCxn id="9" idx="1"/>
          </p:cNvCxnSpPr>
          <p:nvPr/>
        </p:nvCxnSpPr>
        <p:spPr>
          <a:xfrm flipV="1">
            <a:off x="6060455" y="2425516"/>
            <a:ext cx="156424" cy="1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A41BA241-9888-4ED8-BCF2-7DAE454E1BA4}"/>
              </a:ext>
            </a:extLst>
          </p:cNvPr>
          <p:cNvCxnSpPr>
            <a:stCxn id="9" idx="3"/>
            <a:endCxn id="13" idx="2"/>
          </p:cNvCxnSpPr>
          <p:nvPr/>
        </p:nvCxnSpPr>
        <p:spPr>
          <a:xfrm>
            <a:off x="6850883" y="2425516"/>
            <a:ext cx="217847" cy="12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C3229168-CC1C-4EBF-A4BA-4369717A73BD}"/>
              </a:ext>
            </a:extLst>
          </p:cNvPr>
          <p:cNvCxnSpPr>
            <a:stCxn id="13" idx="0"/>
            <a:endCxn id="10" idx="1"/>
          </p:cNvCxnSpPr>
          <p:nvPr/>
        </p:nvCxnSpPr>
        <p:spPr>
          <a:xfrm>
            <a:off x="8084050" y="2438411"/>
            <a:ext cx="215535"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Nube 25">
            <a:extLst>
              <a:ext uri="{FF2B5EF4-FFF2-40B4-BE49-F238E27FC236}">
                <a16:creationId xmlns:a16="http://schemas.microsoft.com/office/drawing/2014/main" id="{88196434-7F7F-45CE-8168-3D3FA75BAC6E}"/>
              </a:ext>
            </a:extLst>
          </p:cNvPr>
          <p:cNvSpPr/>
          <p:nvPr/>
        </p:nvSpPr>
        <p:spPr>
          <a:xfrm>
            <a:off x="781163" y="2056162"/>
            <a:ext cx="1019331" cy="764498"/>
          </a:xfrm>
          <a:prstGeom prst="clou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dirty="0"/>
              <a:t>LAN</a:t>
            </a:r>
          </a:p>
          <a:p>
            <a:pPr algn="ctr"/>
            <a:r>
              <a:rPr lang="es-MX" dirty="0"/>
              <a:t>A</a:t>
            </a:r>
          </a:p>
        </p:txBody>
      </p:sp>
      <p:cxnSp>
        <p:nvCxnSpPr>
          <p:cNvPr id="28" name="Conector recto 27">
            <a:extLst>
              <a:ext uri="{FF2B5EF4-FFF2-40B4-BE49-F238E27FC236}">
                <a16:creationId xmlns:a16="http://schemas.microsoft.com/office/drawing/2014/main" id="{00861A14-7901-48BA-B7C1-A8B3858482AB}"/>
              </a:ext>
            </a:extLst>
          </p:cNvPr>
          <p:cNvCxnSpPr>
            <a:stCxn id="26" idx="0"/>
            <a:endCxn id="7" idx="1"/>
          </p:cNvCxnSpPr>
          <p:nvPr/>
        </p:nvCxnSpPr>
        <p:spPr>
          <a:xfrm>
            <a:off x="1799645" y="2438411"/>
            <a:ext cx="317851" cy="1"/>
          </a:xfrm>
          <a:prstGeom prst="line">
            <a:avLst/>
          </a:prstGeom>
        </p:spPr>
        <p:style>
          <a:lnRef idx="1">
            <a:schemeClr val="accent1"/>
          </a:lnRef>
          <a:fillRef idx="0">
            <a:schemeClr val="accent1"/>
          </a:fillRef>
          <a:effectRef idx="0">
            <a:schemeClr val="accent1"/>
          </a:effectRef>
          <a:fontRef idx="minor">
            <a:schemeClr val="tx1"/>
          </a:fontRef>
        </p:style>
      </p:cxnSp>
      <p:sp>
        <p:nvSpPr>
          <p:cNvPr id="29" name="Nube 28">
            <a:extLst>
              <a:ext uri="{FF2B5EF4-FFF2-40B4-BE49-F238E27FC236}">
                <a16:creationId xmlns:a16="http://schemas.microsoft.com/office/drawing/2014/main" id="{530A9A55-0825-4E43-A129-5F7987DDAC06}"/>
              </a:ext>
            </a:extLst>
          </p:cNvPr>
          <p:cNvSpPr/>
          <p:nvPr/>
        </p:nvSpPr>
        <p:spPr>
          <a:xfrm>
            <a:off x="9672829" y="2043266"/>
            <a:ext cx="1019331" cy="764498"/>
          </a:xfrm>
          <a:prstGeom prst="clou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dirty="0"/>
              <a:t>LAN</a:t>
            </a:r>
          </a:p>
          <a:p>
            <a:pPr algn="ctr"/>
            <a:r>
              <a:rPr lang="es-MX" dirty="0"/>
              <a:t>B</a:t>
            </a:r>
          </a:p>
        </p:txBody>
      </p:sp>
      <p:cxnSp>
        <p:nvCxnSpPr>
          <p:cNvPr id="31" name="Conector recto 30">
            <a:extLst>
              <a:ext uri="{FF2B5EF4-FFF2-40B4-BE49-F238E27FC236}">
                <a16:creationId xmlns:a16="http://schemas.microsoft.com/office/drawing/2014/main" id="{6B5550C9-C27E-4446-A87F-753F2D8354EB}"/>
              </a:ext>
            </a:extLst>
          </p:cNvPr>
          <p:cNvCxnSpPr>
            <a:stCxn id="29" idx="2"/>
            <a:endCxn id="10" idx="3"/>
          </p:cNvCxnSpPr>
          <p:nvPr/>
        </p:nvCxnSpPr>
        <p:spPr>
          <a:xfrm flipH="1">
            <a:off x="8933589" y="2425515"/>
            <a:ext cx="742402" cy="12897"/>
          </a:xfrm>
          <a:prstGeom prst="line">
            <a:avLst/>
          </a:prstGeom>
        </p:spPr>
        <p:style>
          <a:lnRef idx="1">
            <a:schemeClr val="accent1"/>
          </a:lnRef>
          <a:fillRef idx="0">
            <a:schemeClr val="accent1"/>
          </a:fillRef>
          <a:effectRef idx="0">
            <a:schemeClr val="accent1"/>
          </a:effectRef>
          <a:fontRef idx="minor">
            <a:schemeClr val="tx1"/>
          </a:fontRef>
        </p:style>
      </p:cxnSp>
      <p:sp>
        <p:nvSpPr>
          <p:cNvPr id="32" name="Flecha: curvada hacia abajo 31">
            <a:extLst>
              <a:ext uri="{FF2B5EF4-FFF2-40B4-BE49-F238E27FC236}">
                <a16:creationId xmlns:a16="http://schemas.microsoft.com/office/drawing/2014/main" id="{90152C43-3E25-44E9-A57A-1CD27D3F1A5A}"/>
              </a:ext>
            </a:extLst>
          </p:cNvPr>
          <p:cNvSpPr/>
          <p:nvPr/>
        </p:nvSpPr>
        <p:spPr>
          <a:xfrm>
            <a:off x="2302309" y="1584332"/>
            <a:ext cx="2134780" cy="369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3" name="CuadroTexto 32">
            <a:extLst>
              <a:ext uri="{FF2B5EF4-FFF2-40B4-BE49-F238E27FC236}">
                <a16:creationId xmlns:a16="http://schemas.microsoft.com/office/drawing/2014/main" id="{BE5A232F-9728-47A8-88BA-08567EC4D15E}"/>
              </a:ext>
            </a:extLst>
          </p:cNvPr>
          <p:cNvSpPr txBox="1"/>
          <p:nvPr/>
        </p:nvSpPr>
        <p:spPr>
          <a:xfrm>
            <a:off x="3010562" y="1714441"/>
            <a:ext cx="930576" cy="369332"/>
          </a:xfrm>
          <a:prstGeom prst="rect">
            <a:avLst/>
          </a:prstGeom>
          <a:noFill/>
        </p:spPr>
        <p:txBody>
          <a:bodyPr wrap="none" rtlCol="0">
            <a:spAutoFit/>
          </a:bodyPr>
          <a:lstStyle/>
          <a:p>
            <a:r>
              <a:rPr lang="es-MX" dirty="0"/>
              <a:t>1 SALTO</a:t>
            </a:r>
          </a:p>
        </p:txBody>
      </p:sp>
      <p:sp>
        <p:nvSpPr>
          <p:cNvPr id="34" name="Flecha: curvada hacia abajo 33">
            <a:extLst>
              <a:ext uri="{FF2B5EF4-FFF2-40B4-BE49-F238E27FC236}">
                <a16:creationId xmlns:a16="http://schemas.microsoft.com/office/drawing/2014/main" id="{459140FE-5BF9-4019-8350-9B30547030C3}"/>
              </a:ext>
            </a:extLst>
          </p:cNvPr>
          <p:cNvSpPr/>
          <p:nvPr/>
        </p:nvSpPr>
        <p:spPr>
          <a:xfrm>
            <a:off x="4535390" y="1569070"/>
            <a:ext cx="2134780" cy="369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5" name="CuadroTexto 34">
            <a:extLst>
              <a:ext uri="{FF2B5EF4-FFF2-40B4-BE49-F238E27FC236}">
                <a16:creationId xmlns:a16="http://schemas.microsoft.com/office/drawing/2014/main" id="{569FA8D6-6ECD-4460-A10B-BEADF115FAD1}"/>
              </a:ext>
            </a:extLst>
          </p:cNvPr>
          <p:cNvSpPr txBox="1"/>
          <p:nvPr/>
        </p:nvSpPr>
        <p:spPr>
          <a:xfrm>
            <a:off x="5243643" y="1699179"/>
            <a:ext cx="930576" cy="369332"/>
          </a:xfrm>
          <a:prstGeom prst="rect">
            <a:avLst/>
          </a:prstGeom>
          <a:noFill/>
        </p:spPr>
        <p:txBody>
          <a:bodyPr wrap="none" rtlCol="0">
            <a:spAutoFit/>
          </a:bodyPr>
          <a:lstStyle/>
          <a:p>
            <a:r>
              <a:rPr lang="es-MX" dirty="0"/>
              <a:t>1 SALTO</a:t>
            </a:r>
          </a:p>
        </p:txBody>
      </p:sp>
      <p:sp>
        <p:nvSpPr>
          <p:cNvPr id="36" name="Flecha: curvada hacia abajo 35">
            <a:extLst>
              <a:ext uri="{FF2B5EF4-FFF2-40B4-BE49-F238E27FC236}">
                <a16:creationId xmlns:a16="http://schemas.microsoft.com/office/drawing/2014/main" id="{68EDBF0C-AE1C-4A22-9D46-9ED9C1452F68}"/>
              </a:ext>
            </a:extLst>
          </p:cNvPr>
          <p:cNvSpPr/>
          <p:nvPr/>
        </p:nvSpPr>
        <p:spPr>
          <a:xfrm>
            <a:off x="6623778" y="1615343"/>
            <a:ext cx="2134780" cy="369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7" name="CuadroTexto 36">
            <a:extLst>
              <a:ext uri="{FF2B5EF4-FFF2-40B4-BE49-F238E27FC236}">
                <a16:creationId xmlns:a16="http://schemas.microsoft.com/office/drawing/2014/main" id="{B4A7D636-065B-4059-8B64-51EB18BD9759}"/>
              </a:ext>
            </a:extLst>
          </p:cNvPr>
          <p:cNvSpPr txBox="1"/>
          <p:nvPr/>
        </p:nvSpPr>
        <p:spPr>
          <a:xfrm>
            <a:off x="7332031" y="1745452"/>
            <a:ext cx="930576" cy="369332"/>
          </a:xfrm>
          <a:prstGeom prst="rect">
            <a:avLst/>
          </a:prstGeom>
          <a:noFill/>
        </p:spPr>
        <p:txBody>
          <a:bodyPr wrap="none" rtlCol="0">
            <a:spAutoFit/>
          </a:bodyPr>
          <a:lstStyle/>
          <a:p>
            <a:r>
              <a:rPr lang="es-MX" dirty="0"/>
              <a:t>1 SALTO</a:t>
            </a:r>
          </a:p>
        </p:txBody>
      </p:sp>
      <p:cxnSp>
        <p:nvCxnSpPr>
          <p:cNvPr id="39" name="Conector recto de flecha 38">
            <a:extLst>
              <a:ext uri="{FF2B5EF4-FFF2-40B4-BE49-F238E27FC236}">
                <a16:creationId xmlns:a16="http://schemas.microsoft.com/office/drawing/2014/main" id="{C79AD0C7-BA21-4509-85FE-42AEC0DF9A37}"/>
              </a:ext>
            </a:extLst>
          </p:cNvPr>
          <p:cNvCxnSpPr/>
          <p:nvPr/>
        </p:nvCxnSpPr>
        <p:spPr>
          <a:xfrm>
            <a:off x="1543987" y="3117954"/>
            <a:ext cx="8469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9A9A2BE4-7E61-48EF-99E2-C140C2C7B2A9}"/>
              </a:ext>
            </a:extLst>
          </p:cNvPr>
          <p:cNvSpPr txBox="1"/>
          <p:nvPr/>
        </p:nvSpPr>
        <p:spPr>
          <a:xfrm>
            <a:off x="181512" y="4975232"/>
            <a:ext cx="11743536" cy="923330"/>
          </a:xfrm>
          <a:prstGeom prst="rect">
            <a:avLst/>
          </a:prstGeom>
          <a:noFill/>
        </p:spPr>
        <p:txBody>
          <a:bodyPr wrap="none" rtlCol="0">
            <a:spAutoFit/>
          </a:bodyPr>
          <a:lstStyle/>
          <a:p>
            <a:r>
              <a:rPr lang="es-MX" dirty="0"/>
              <a:t>Si solo Cuento saltos me voy por la ruta de 10 Mb/s </a:t>
            </a:r>
            <a:r>
              <a:rPr lang="es-MX" dirty="0">
                <a:sym typeface="Wingdings" panose="05000000000000000000" pitchFamily="2" charset="2"/>
              </a:rPr>
              <a:t> RIP</a:t>
            </a:r>
          </a:p>
          <a:p>
            <a:r>
              <a:rPr lang="es-MX" dirty="0">
                <a:sym typeface="Wingdings" panose="05000000000000000000" pitchFamily="2" charset="2"/>
              </a:rPr>
              <a:t>Si en la métrica, al menos tomo en cuenta el BW del enlace, me voy por la ruta 2, que es ,o que hacen, entre otras variables</a:t>
            </a:r>
          </a:p>
          <a:p>
            <a:r>
              <a:rPr lang="es-MX" dirty="0">
                <a:sym typeface="Wingdings" panose="05000000000000000000" pitchFamily="2" charset="2"/>
              </a:rPr>
              <a:t>Los protocolos de ruteo como OSPF.</a:t>
            </a:r>
          </a:p>
        </p:txBody>
      </p:sp>
      <p:sp>
        <p:nvSpPr>
          <p:cNvPr id="41" name="Nube 40">
            <a:extLst>
              <a:ext uri="{FF2B5EF4-FFF2-40B4-BE49-F238E27FC236}">
                <a16:creationId xmlns:a16="http://schemas.microsoft.com/office/drawing/2014/main" id="{89A220D3-1F0B-4BED-A98F-AC2C654C13FD}"/>
              </a:ext>
            </a:extLst>
          </p:cNvPr>
          <p:cNvSpPr/>
          <p:nvPr/>
        </p:nvSpPr>
        <p:spPr>
          <a:xfrm>
            <a:off x="3767112" y="3800006"/>
            <a:ext cx="1019331" cy="7644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a:t>
            </a:r>
          </a:p>
        </p:txBody>
      </p:sp>
      <p:cxnSp>
        <p:nvCxnSpPr>
          <p:cNvPr id="43" name="Conector recto 42">
            <a:extLst>
              <a:ext uri="{FF2B5EF4-FFF2-40B4-BE49-F238E27FC236}">
                <a16:creationId xmlns:a16="http://schemas.microsoft.com/office/drawing/2014/main" id="{765D28C5-D7E7-493C-A65D-9D1DA0B6E078}"/>
              </a:ext>
            </a:extLst>
          </p:cNvPr>
          <p:cNvCxnSpPr>
            <a:stCxn id="11" idx="1"/>
            <a:endCxn id="41" idx="3"/>
          </p:cNvCxnSpPr>
          <p:nvPr/>
        </p:nvCxnSpPr>
        <p:spPr>
          <a:xfrm>
            <a:off x="3475851" y="2819846"/>
            <a:ext cx="800927" cy="1023871"/>
          </a:xfrm>
          <a:prstGeom prst="line">
            <a:avLst/>
          </a:prstGeom>
        </p:spPr>
        <p:style>
          <a:lnRef idx="1">
            <a:schemeClr val="accent1"/>
          </a:lnRef>
          <a:fillRef idx="0">
            <a:schemeClr val="accent1"/>
          </a:fillRef>
          <a:effectRef idx="0">
            <a:schemeClr val="accent1"/>
          </a:effectRef>
          <a:fontRef idx="minor">
            <a:schemeClr val="tx1"/>
          </a:fontRef>
        </p:style>
      </p:cxnSp>
      <p:sp>
        <p:nvSpPr>
          <p:cNvPr id="44" name="Nube 43">
            <a:extLst>
              <a:ext uri="{FF2B5EF4-FFF2-40B4-BE49-F238E27FC236}">
                <a16:creationId xmlns:a16="http://schemas.microsoft.com/office/drawing/2014/main" id="{3B494567-40AC-464E-8E15-A90A84B59A2A}"/>
              </a:ext>
            </a:extLst>
          </p:cNvPr>
          <p:cNvSpPr/>
          <p:nvPr/>
        </p:nvSpPr>
        <p:spPr>
          <a:xfrm>
            <a:off x="5154888" y="3800006"/>
            <a:ext cx="1019331" cy="7644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a:t>
            </a:r>
          </a:p>
        </p:txBody>
      </p:sp>
      <p:cxnSp>
        <p:nvCxnSpPr>
          <p:cNvPr id="46" name="Conector recto 45">
            <a:extLst>
              <a:ext uri="{FF2B5EF4-FFF2-40B4-BE49-F238E27FC236}">
                <a16:creationId xmlns:a16="http://schemas.microsoft.com/office/drawing/2014/main" id="{68D863E1-A57F-44C5-AFA4-AA2CA4351941}"/>
              </a:ext>
            </a:extLst>
          </p:cNvPr>
          <p:cNvCxnSpPr>
            <a:stCxn id="41" idx="0"/>
            <a:endCxn id="44" idx="2"/>
          </p:cNvCxnSpPr>
          <p:nvPr/>
        </p:nvCxnSpPr>
        <p:spPr>
          <a:xfrm>
            <a:off x="4785594" y="4182255"/>
            <a:ext cx="3724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694D4571-2CCF-4145-A2EF-EA6E9EAC0C5D}"/>
              </a:ext>
            </a:extLst>
          </p:cNvPr>
          <p:cNvCxnSpPr>
            <a:stCxn id="44" idx="3"/>
            <a:endCxn id="12" idx="1"/>
          </p:cNvCxnSpPr>
          <p:nvPr/>
        </p:nvCxnSpPr>
        <p:spPr>
          <a:xfrm flipH="1" flipV="1">
            <a:off x="5551639" y="2819846"/>
            <a:ext cx="112915" cy="1023871"/>
          </a:xfrm>
          <a:prstGeom prst="line">
            <a:avLst/>
          </a:prstGeom>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8BF561A5-F504-45D0-A9B1-121440D6CE92}"/>
              </a:ext>
            </a:extLst>
          </p:cNvPr>
          <p:cNvSpPr txBox="1"/>
          <p:nvPr/>
        </p:nvSpPr>
        <p:spPr>
          <a:xfrm>
            <a:off x="1455824" y="2748602"/>
            <a:ext cx="854336" cy="369332"/>
          </a:xfrm>
          <a:prstGeom prst="rect">
            <a:avLst/>
          </a:prstGeom>
          <a:noFill/>
        </p:spPr>
        <p:txBody>
          <a:bodyPr wrap="none" rtlCol="0">
            <a:spAutoFit/>
          </a:bodyPr>
          <a:lstStyle/>
          <a:p>
            <a:r>
              <a:rPr lang="es-MX" dirty="0"/>
              <a:t>RUTA 1</a:t>
            </a:r>
          </a:p>
        </p:txBody>
      </p:sp>
      <p:sp>
        <p:nvSpPr>
          <p:cNvPr id="50" name="Forma libre: forma 49">
            <a:extLst>
              <a:ext uri="{FF2B5EF4-FFF2-40B4-BE49-F238E27FC236}">
                <a16:creationId xmlns:a16="http://schemas.microsoft.com/office/drawing/2014/main" id="{670241E1-F20B-41E6-8F79-F35BDDEB6727}"/>
              </a:ext>
            </a:extLst>
          </p:cNvPr>
          <p:cNvSpPr/>
          <p:nvPr/>
        </p:nvSpPr>
        <p:spPr>
          <a:xfrm>
            <a:off x="1783830" y="2578308"/>
            <a:ext cx="7794885" cy="1522704"/>
          </a:xfrm>
          <a:custGeom>
            <a:avLst/>
            <a:gdLst>
              <a:gd name="connsiteX0" fmla="*/ 0 w 7794885"/>
              <a:gd name="connsiteY0" fmla="*/ 119922 h 1522704"/>
              <a:gd name="connsiteX1" fmla="*/ 314793 w 7794885"/>
              <a:gd name="connsiteY1" fmla="*/ 104931 h 1522704"/>
              <a:gd name="connsiteX2" fmla="*/ 389744 w 7794885"/>
              <a:gd name="connsiteY2" fmla="*/ 59961 h 1522704"/>
              <a:gd name="connsiteX3" fmla="*/ 434714 w 7794885"/>
              <a:gd name="connsiteY3" fmla="*/ 44971 h 1522704"/>
              <a:gd name="connsiteX4" fmla="*/ 1154242 w 7794885"/>
              <a:gd name="connsiteY4" fmla="*/ 59961 h 1522704"/>
              <a:gd name="connsiteX5" fmla="*/ 1199213 w 7794885"/>
              <a:gd name="connsiteY5" fmla="*/ 74951 h 1522704"/>
              <a:gd name="connsiteX6" fmla="*/ 1319134 w 7794885"/>
              <a:gd name="connsiteY6" fmla="*/ 104931 h 1522704"/>
              <a:gd name="connsiteX7" fmla="*/ 1379095 w 7794885"/>
              <a:gd name="connsiteY7" fmla="*/ 164892 h 1522704"/>
              <a:gd name="connsiteX8" fmla="*/ 1454045 w 7794885"/>
              <a:gd name="connsiteY8" fmla="*/ 224853 h 1522704"/>
              <a:gd name="connsiteX9" fmla="*/ 1484026 w 7794885"/>
              <a:gd name="connsiteY9" fmla="*/ 269823 h 1522704"/>
              <a:gd name="connsiteX10" fmla="*/ 1528996 w 7794885"/>
              <a:gd name="connsiteY10" fmla="*/ 359764 h 1522704"/>
              <a:gd name="connsiteX11" fmla="*/ 1588957 w 7794885"/>
              <a:gd name="connsiteY11" fmla="*/ 419725 h 1522704"/>
              <a:gd name="connsiteX12" fmla="*/ 1633927 w 7794885"/>
              <a:gd name="connsiteY12" fmla="*/ 494676 h 1522704"/>
              <a:gd name="connsiteX13" fmla="*/ 1648918 w 7794885"/>
              <a:gd name="connsiteY13" fmla="*/ 539646 h 1522704"/>
              <a:gd name="connsiteX14" fmla="*/ 1708878 w 7794885"/>
              <a:gd name="connsiteY14" fmla="*/ 629587 h 1522704"/>
              <a:gd name="connsiteX15" fmla="*/ 1738859 w 7794885"/>
              <a:gd name="connsiteY15" fmla="*/ 674558 h 1522704"/>
              <a:gd name="connsiteX16" fmla="*/ 1798819 w 7794885"/>
              <a:gd name="connsiteY16" fmla="*/ 809469 h 1522704"/>
              <a:gd name="connsiteX17" fmla="*/ 1843790 w 7794885"/>
              <a:gd name="connsiteY17" fmla="*/ 884420 h 1522704"/>
              <a:gd name="connsiteX18" fmla="*/ 1858780 w 7794885"/>
              <a:gd name="connsiteY18" fmla="*/ 929390 h 1522704"/>
              <a:gd name="connsiteX19" fmla="*/ 1888760 w 7794885"/>
              <a:gd name="connsiteY19" fmla="*/ 959371 h 1522704"/>
              <a:gd name="connsiteX20" fmla="*/ 1918740 w 7794885"/>
              <a:gd name="connsiteY20" fmla="*/ 1004341 h 1522704"/>
              <a:gd name="connsiteX21" fmla="*/ 1948721 w 7794885"/>
              <a:gd name="connsiteY21" fmla="*/ 1034322 h 1522704"/>
              <a:gd name="connsiteX22" fmla="*/ 2053652 w 7794885"/>
              <a:gd name="connsiteY22" fmla="*/ 1154243 h 1522704"/>
              <a:gd name="connsiteX23" fmla="*/ 2098622 w 7794885"/>
              <a:gd name="connsiteY23" fmla="*/ 1169233 h 1522704"/>
              <a:gd name="connsiteX24" fmla="*/ 2158583 w 7794885"/>
              <a:gd name="connsiteY24" fmla="*/ 1184223 h 1522704"/>
              <a:gd name="connsiteX25" fmla="*/ 2218544 w 7794885"/>
              <a:gd name="connsiteY25" fmla="*/ 1214203 h 1522704"/>
              <a:gd name="connsiteX26" fmla="*/ 2323475 w 7794885"/>
              <a:gd name="connsiteY26" fmla="*/ 1244184 h 1522704"/>
              <a:gd name="connsiteX27" fmla="*/ 2413416 w 7794885"/>
              <a:gd name="connsiteY27" fmla="*/ 1274164 h 1522704"/>
              <a:gd name="connsiteX28" fmla="*/ 2503357 w 7794885"/>
              <a:gd name="connsiteY28" fmla="*/ 1304144 h 1522704"/>
              <a:gd name="connsiteX29" fmla="*/ 2548327 w 7794885"/>
              <a:gd name="connsiteY29" fmla="*/ 1319135 h 1522704"/>
              <a:gd name="connsiteX30" fmla="*/ 2728209 w 7794885"/>
              <a:gd name="connsiteY30" fmla="*/ 1349115 h 1522704"/>
              <a:gd name="connsiteX31" fmla="*/ 2758190 w 7794885"/>
              <a:gd name="connsiteY31" fmla="*/ 1379095 h 1522704"/>
              <a:gd name="connsiteX32" fmla="*/ 2833140 w 7794885"/>
              <a:gd name="connsiteY32" fmla="*/ 1394085 h 1522704"/>
              <a:gd name="connsiteX33" fmla="*/ 2878111 w 7794885"/>
              <a:gd name="connsiteY33" fmla="*/ 1409076 h 1522704"/>
              <a:gd name="connsiteX34" fmla="*/ 2953062 w 7794885"/>
              <a:gd name="connsiteY34" fmla="*/ 1424066 h 1522704"/>
              <a:gd name="connsiteX35" fmla="*/ 3013022 w 7794885"/>
              <a:gd name="connsiteY35" fmla="*/ 1439056 h 1522704"/>
              <a:gd name="connsiteX36" fmla="*/ 3102963 w 7794885"/>
              <a:gd name="connsiteY36" fmla="*/ 1469036 h 1522704"/>
              <a:gd name="connsiteX37" fmla="*/ 4032354 w 7794885"/>
              <a:gd name="connsiteY37" fmla="*/ 1424066 h 1522704"/>
              <a:gd name="connsiteX38" fmla="*/ 4062334 w 7794885"/>
              <a:gd name="connsiteY38" fmla="*/ 1394085 h 1522704"/>
              <a:gd name="connsiteX39" fmla="*/ 4092314 w 7794885"/>
              <a:gd name="connsiteY39" fmla="*/ 1304144 h 1522704"/>
              <a:gd name="connsiteX40" fmla="*/ 4077324 w 7794885"/>
              <a:gd name="connsiteY40" fmla="*/ 1109272 h 1522704"/>
              <a:gd name="connsiteX41" fmla="*/ 4047344 w 7794885"/>
              <a:gd name="connsiteY41" fmla="*/ 1019331 h 1522704"/>
              <a:gd name="connsiteX42" fmla="*/ 4032354 w 7794885"/>
              <a:gd name="connsiteY42" fmla="*/ 959371 h 1522704"/>
              <a:gd name="connsiteX43" fmla="*/ 4002373 w 7794885"/>
              <a:gd name="connsiteY43" fmla="*/ 869430 h 1522704"/>
              <a:gd name="connsiteX44" fmla="*/ 3987383 w 7794885"/>
              <a:gd name="connsiteY44" fmla="*/ 809469 h 1522704"/>
              <a:gd name="connsiteX45" fmla="*/ 3957403 w 7794885"/>
              <a:gd name="connsiteY45" fmla="*/ 359764 h 1522704"/>
              <a:gd name="connsiteX46" fmla="*/ 4002373 w 7794885"/>
              <a:gd name="connsiteY46" fmla="*/ 14990 h 1522704"/>
              <a:gd name="connsiteX47" fmla="*/ 4047344 w 7794885"/>
              <a:gd name="connsiteY47" fmla="*/ 0 h 1522704"/>
              <a:gd name="connsiteX48" fmla="*/ 6580681 w 7794885"/>
              <a:gd name="connsiteY48" fmla="*/ 29981 h 1522704"/>
              <a:gd name="connsiteX49" fmla="*/ 7030386 w 7794885"/>
              <a:gd name="connsiteY49" fmla="*/ 59961 h 1522704"/>
              <a:gd name="connsiteX50" fmla="*/ 7794885 w 7794885"/>
              <a:gd name="connsiteY50" fmla="*/ 59961 h 152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794885" h="1522704">
                <a:moveTo>
                  <a:pt x="0" y="119922"/>
                </a:moveTo>
                <a:cubicBezTo>
                  <a:pt x="104931" y="114925"/>
                  <a:pt x="210106" y="113655"/>
                  <a:pt x="314793" y="104931"/>
                </a:cubicBezTo>
                <a:cubicBezTo>
                  <a:pt x="380543" y="99452"/>
                  <a:pt x="341996" y="88609"/>
                  <a:pt x="389744" y="59961"/>
                </a:cubicBezTo>
                <a:cubicBezTo>
                  <a:pt x="403293" y="51832"/>
                  <a:pt x="419724" y="49968"/>
                  <a:pt x="434714" y="44971"/>
                </a:cubicBezTo>
                <a:lnTo>
                  <a:pt x="1154242" y="59961"/>
                </a:lnTo>
                <a:cubicBezTo>
                  <a:pt x="1170031" y="60580"/>
                  <a:pt x="1183884" y="71119"/>
                  <a:pt x="1199213" y="74951"/>
                </a:cubicBezTo>
                <a:lnTo>
                  <a:pt x="1319134" y="104931"/>
                </a:lnTo>
                <a:cubicBezTo>
                  <a:pt x="1339121" y="124918"/>
                  <a:pt x="1355576" y="149213"/>
                  <a:pt x="1379095" y="164892"/>
                </a:cubicBezTo>
                <a:cubicBezTo>
                  <a:pt x="1412490" y="187155"/>
                  <a:pt x="1429632" y="194336"/>
                  <a:pt x="1454045" y="224853"/>
                </a:cubicBezTo>
                <a:cubicBezTo>
                  <a:pt x="1465299" y="238921"/>
                  <a:pt x="1474032" y="254833"/>
                  <a:pt x="1484026" y="269823"/>
                </a:cubicBezTo>
                <a:cubicBezTo>
                  <a:pt x="1498535" y="313350"/>
                  <a:pt x="1497295" y="322780"/>
                  <a:pt x="1528996" y="359764"/>
                </a:cubicBezTo>
                <a:cubicBezTo>
                  <a:pt x="1547391" y="381225"/>
                  <a:pt x="1588957" y="419725"/>
                  <a:pt x="1588957" y="419725"/>
                </a:cubicBezTo>
                <a:cubicBezTo>
                  <a:pt x="1631419" y="547111"/>
                  <a:pt x="1572200" y="391798"/>
                  <a:pt x="1633927" y="494676"/>
                </a:cubicBezTo>
                <a:cubicBezTo>
                  <a:pt x="1642057" y="508225"/>
                  <a:pt x="1641244" y="525834"/>
                  <a:pt x="1648918" y="539646"/>
                </a:cubicBezTo>
                <a:cubicBezTo>
                  <a:pt x="1666417" y="571143"/>
                  <a:pt x="1688891" y="599607"/>
                  <a:pt x="1708878" y="629587"/>
                </a:cubicBezTo>
                <a:lnTo>
                  <a:pt x="1738859" y="674558"/>
                </a:lnTo>
                <a:cubicBezTo>
                  <a:pt x="1774536" y="781590"/>
                  <a:pt x="1751309" y="738205"/>
                  <a:pt x="1798819" y="809469"/>
                </a:cubicBezTo>
                <a:cubicBezTo>
                  <a:pt x="1841282" y="936862"/>
                  <a:pt x="1782060" y="781539"/>
                  <a:pt x="1843790" y="884420"/>
                </a:cubicBezTo>
                <a:cubicBezTo>
                  <a:pt x="1851920" y="897969"/>
                  <a:pt x="1850651" y="915841"/>
                  <a:pt x="1858780" y="929390"/>
                </a:cubicBezTo>
                <a:cubicBezTo>
                  <a:pt x="1866051" y="941509"/>
                  <a:pt x="1879931" y="948335"/>
                  <a:pt x="1888760" y="959371"/>
                </a:cubicBezTo>
                <a:cubicBezTo>
                  <a:pt x="1900014" y="973439"/>
                  <a:pt x="1907486" y="990273"/>
                  <a:pt x="1918740" y="1004341"/>
                </a:cubicBezTo>
                <a:cubicBezTo>
                  <a:pt x="1927569" y="1015377"/>
                  <a:pt x="1939892" y="1023286"/>
                  <a:pt x="1948721" y="1034322"/>
                </a:cubicBezTo>
                <a:cubicBezTo>
                  <a:pt x="1979303" y="1072549"/>
                  <a:pt x="2003218" y="1137432"/>
                  <a:pt x="2053652" y="1154243"/>
                </a:cubicBezTo>
                <a:cubicBezTo>
                  <a:pt x="2068642" y="1159240"/>
                  <a:pt x="2083429" y="1164892"/>
                  <a:pt x="2098622" y="1169233"/>
                </a:cubicBezTo>
                <a:cubicBezTo>
                  <a:pt x="2118431" y="1174893"/>
                  <a:pt x="2139293" y="1176989"/>
                  <a:pt x="2158583" y="1184223"/>
                </a:cubicBezTo>
                <a:cubicBezTo>
                  <a:pt x="2179506" y="1192069"/>
                  <a:pt x="2198005" y="1205400"/>
                  <a:pt x="2218544" y="1214203"/>
                </a:cubicBezTo>
                <a:cubicBezTo>
                  <a:pt x="2257737" y="1231000"/>
                  <a:pt x="2281201" y="1231502"/>
                  <a:pt x="2323475" y="1244184"/>
                </a:cubicBezTo>
                <a:cubicBezTo>
                  <a:pt x="2353744" y="1253265"/>
                  <a:pt x="2383436" y="1264171"/>
                  <a:pt x="2413416" y="1274164"/>
                </a:cubicBezTo>
                <a:lnTo>
                  <a:pt x="2503357" y="1304144"/>
                </a:lnTo>
                <a:cubicBezTo>
                  <a:pt x="2518347" y="1309141"/>
                  <a:pt x="2532685" y="1316900"/>
                  <a:pt x="2548327" y="1319135"/>
                </a:cubicBezTo>
                <a:cubicBezTo>
                  <a:pt x="2678481" y="1337728"/>
                  <a:pt x="2618613" y="1327196"/>
                  <a:pt x="2728209" y="1349115"/>
                </a:cubicBezTo>
                <a:cubicBezTo>
                  <a:pt x="2738203" y="1359108"/>
                  <a:pt x="2745200" y="1373528"/>
                  <a:pt x="2758190" y="1379095"/>
                </a:cubicBezTo>
                <a:cubicBezTo>
                  <a:pt x="2781608" y="1389131"/>
                  <a:pt x="2808423" y="1387906"/>
                  <a:pt x="2833140" y="1394085"/>
                </a:cubicBezTo>
                <a:cubicBezTo>
                  <a:pt x="2848469" y="1397917"/>
                  <a:pt x="2862782" y="1405244"/>
                  <a:pt x="2878111" y="1409076"/>
                </a:cubicBezTo>
                <a:cubicBezTo>
                  <a:pt x="2902829" y="1415256"/>
                  <a:pt x="2928190" y="1418539"/>
                  <a:pt x="2953062" y="1424066"/>
                </a:cubicBezTo>
                <a:cubicBezTo>
                  <a:pt x="2973173" y="1428535"/>
                  <a:pt x="2993289" y="1433136"/>
                  <a:pt x="3013022" y="1439056"/>
                </a:cubicBezTo>
                <a:cubicBezTo>
                  <a:pt x="3043291" y="1448137"/>
                  <a:pt x="3102963" y="1469036"/>
                  <a:pt x="3102963" y="1469036"/>
                </a:cubicBezTo>
                <a:cubicBezTo>
                  <a:pt x="3196310" y="1467454"/>
                  <a:pt x="3791489" y="1616758"/>
                  <a:pt x="4032354" y="1424066"/>
                </a:cubicBezTo>
                <a:cubicBezTo>
                  <a:pt x="4043390" y="1415237"/>
                  <a:pt x="4052341" y="1404079"/>
                  <a:pt x="4062334" y="1394085"/>
                </a:cubicBezTo>
                <a:cubicBezTo>
                  <a:pt x="4072327" y="1364105"/>
                  <a:pt x="4094738" y="1335653"/>
                  <a:pt x="4092314" y="1304144"/>
                </a:cubicBezTo>
                <a:cubicBezTo>
                  <a:pt x="4087317" y="1239187"/>
                  <a:pt x="4087485" y="1173624"/>
                  <a:pt x="4077324" y="1109272"/>
                </a:cubicBezTo>
                <a:cubicBezTo>
                  <a:pt x="4072395" y="1078057"/>
                  <a:pt x="4055009" y="1049989"/>
                  <a:pt x="4047344" y="1019331"/>
                </a:cubicBezTo>
                <a:cubicBezTo>
                  <a:pt x="4042347" y="999344"/>
                  <a:pt x="4038274" y="979104"/>
                  <a:pt x="4032354" y="959371"/>
                </a:cubicBezTo>
                <a:cubicBezTo>
                  <a:pt x="4023273" y="929102"/>
                  <a:pt x="4010038" y="900089"/>
                  <a:pt x="4002373" y="869430"/>
                </a:cubicBezTo>
                <a:lnTo>
                  <a:pt x="3987383" y="809469"/>
                </a:lnTo>
                <a:cubicBezTo>
                  <a:pt x="3983640" y="757067"/>
                  <a:pt x="3957403" y="398495"/>
                  <a:pt x="3957403" y="359764"/>
                </a:cubicBezTo>
                <a:cubicBezTo>
                  <a:pt x="3957403" y="350259"/>
                  <a:pt x="3900220" y="76282"/>
                  <a:pt x="4002373" y="14990"/>
                </a:cubicBezTo>
                <a:cubicBezTo>
                  <a:pt x="4015922" y="6860"/>
                  <a:pt x="4032354" y="4997"/>
                  <a:pt x="4047344" y="0"/>
                </a:cubicBezTo>
                <a:lnTo>
                  <a:pt x="6580681" y="29981"/>
                </a:lnTo>
                <a:cubicBezTo>
                  <a:pt x="7296812" y="49874"/>
                  <a:pt x="6032051" y="45493"/>
                  <a:pt x="7030386" y="59961"/>
                </a:cubicBezTo>
                <a:cubicBezTo>
                  <a:pt x="7285192" y="63654"/>
                  <a:pt x="7540052" y="59961"/>
                  <a:pt x="7794885" y="59961"/>
                </a:cubicBezTo>
              </a:path>
            </a:pathLst>
          </a:cu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CuadroTexto 50">
            <a:extLst>
              <a:ext uri="{FF2B5EF4-FFF2-40B4-BE49-F238E27FC236}">
                <a16:creationId xmlns:a16="http://schemas.microsoft.com/office/drawing/2014/main" id="{34AA5D15-2DF7-4662-AB51-2FF3AD19E0A1}"/>
              </a:ext>
            </a:extLst>
          </p:cNvPr>
          <p:cNvSpPr txBox="1"/>
          <p:nvPr/>
        </p:nvSpPr>
        <p:spPr>
          <a:xfrm>
            <a:off x="2840314" y="3335060"/>
            <a:ext cx="854336" cy="369332"/>
          </a:xfrm>
          <a:prstGeom prst="rect">
            <a:avLst/>
          </a:prstGeom>
          <a:noFill/>
        </p:spPr>
        <p:txBody>
          <a:bodyPr wrap="none" rtlCol="0">
            <a:spAutoFit/>
          </a:bodyPr>
          <a:lstStyle/>
          <a:p>
            <a:r>
              <a:rPr lang="es-MX" dirty="0"/>
              <a:t>RUTA 2</a:t>
            </a:r>
          </a:p>
        </p:txBody>
      </p:sp>
      <p:pic>
        <p:nvPicPr>
          <p:cNvPr id="52" name="Imagen 51">
            <a:extLst>
              <a:ext uri="{FF2B5EF4-FFF2-40B4-BE49-F238E27FC236}">
                <a16:creationId xmlns:a16="http://schemas.microsoft.com/office/drawing/2014/main" id="{4953C444-4AD9-4E84-B0F9-42E14E4DB4EA}"/>
              </a:ext>
            </a:extLst>
          </p:cNvPr>
          <p:cNvPicPr>
            <a:picLocks noChangeAspect="1"/>
          </p:cNvPicPr>
          <p:nvPr/>
        </p:nvPicPr>
        <p:blipFill>
          <a:blip r:embed="rId2"/>
          <a:stretch>
            <a:fillRect/>
          </a:stretch>
        </p:blipFill>
        <p:spPr>
          <a:xfrm>
            <a:off x="3959775" y="3551270"/>
            <a:ext cx="634004" cy="421319"/>
          </a:xfrm>
          <a:prstGeom prst="rect">
            <a:avLst/>
          </a:prstGeom>
        </p:spPr>
      </p:pic>
      <p:pic>
        <p:nvPicPr>
          <p:cNvPr id="53" name="Imagen 52">
            <a:extLst>
              <a:ext uri="{FF2B5EF4-FFF2-40B4-BE49-F238E27FC236}">
                <a16:creationId xmlns:a16="http://schemas.microsoft.com/office/drawing/2014/main" id="{8B308B54-DDBC-4D0E-9CC8-DC1349A9DD37}"/>
              </a:ext>
            </a:extLst>
          </p:cNvPr>
          <p:cNvPicPr>
            <a:picLocks noChangeAspect="1"/>
          </p:cNvPicPr>
          <p:nvPr/>
        </p:nvPicPr>
        <p:blipFill>
          <a:blip r:embed="rId2"/>
          <a:stretch>
            <a:fillRect/>
          </a:stretch>
        </p:blipFill>
        <p:spPr>
          <a:xfrm>
            <a:off x="5386671" y="3612490"/>
            <a:ext cx="634004" cy="421319"/>
          </a:xfrm>
          <a:prstGeom prst="rect">
            <a:avLst/>
          </a:prstGeom>
        </p:spPr>
      </p:pic>
      <p:sp>
        <p:nvSpPr>
          <p:cNvPr id="2" name="CuadroTexto 1">
            <a:extLst>
              <a:ext uri="{FF2B5EF4-FFF2-40B4-BE49-F238E27FC236}">
                <a16:creationId xmlns:a16="http://schemas.microsoft.com/office/drawing/2014/main" id="{FCC5F337-3794-4158-B58E-2CFDB07DC3D7}"/>
              </a:ext>
            </a:extLst>
          </p:cNvPr>
          <p:cNvSpPr txBox="1"/>
          <p:nvPr/>
        </p:nvSpPr>
        <p:spPr>
          <a:xfrm>
            <a:off x="1411516" y="2205107"/>
            <a:ext cx="620683" cy="246221"/>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s-MX" sz="1000" dirty="0"/>
              <a:t>10 Mb/s</a:t>
            </a:r>
          </a:p>
        </p:txBody>
      </p:sp>
      <p:sp>
        <p:nvSpPr>
          <p:cNvPr id="42" name="CuadroTexto 41">
            <a:extLst>
              <a:ext uri="{FF2B5EF4-FFF2-40B4-BE49-F238E27FC236}">
                <a16:creationId xmlns:a16="http://schemas.microsoft.com/office/drawing/2014/main" id="{E0B69D59-9103-4B8D-AE5D-29A7CA5F020D}"/>
              </a:ext>
            </a:extLst>
          </p:cNvPr>
          <p:cNvSpPr txBox="1"/>
          <p:nvPr/>
        </p:nvSpPr>
        <p:spPr>
          <a:xfrm>
            <a:off x="2700220" y="2057818"/>
            <a:ext cx="620683" cy="246221"/>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s-MX" sz="1000" dirty="0"/>
              <a:t>10 Mb/s</a:t>
            </a:r>
          </a:p>
        </p:txBody>
      </p:sp>
      <p:sp>
        <p:nvSpPr>
          <p:cNvPr id="45" name="CuadroTexto 44">
            <a:extLst>
              <a:ext uri="{FF2B5EF4-FFF2-40B4-BE49-F238E27FC236}">
                <a16:creationId xmlns:a16="http://schemas.microsoft.com/office/drawing/2014/main" id="{19CF7EF1-556C-44F1-96BD-B64D70AF0789}"/>
              </a:ext>
            </a:extLst>
          </p:cNvPr>
          <p:cNvSpPr txBox="1"/>
          <p:nvPr/>
        </p:nvSpPr>
        <p:spPr>
          <a:xfrm>
            <a:off x="3632126" y="2075531"/>
            <a:ext cx="620683" cy="246221"/>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s-MX" sz="1000" dirty="0"/>
              <a:t>10 Mb/s</a:t>
            </a:r>
          </a:p>
        </p:txBody>
      </p:sp>
      <p:sp>
        <p:nvSpPr>
          <p:cNvPr id="47" name="CuadroTexto 46">
            <a:extLst>
              <a:ext uri="{FF2B5EF4-FFF2-40B4-BE49-F238E27FC236}">
                <a16:creationId xmlns:a16="http://schemas.microsoft.com/office/drawing/2014/main" id="{2AF58F57-70E5-42FD-A8F7-3B115F5A3D8A}"/>
              </a:ext>
            </a:extLst>
          </p:cNvPr>
          <p:cNvSpPr txBox="1"/>
          <p:nvPr/>
        </p:nvSpPr>
        <p:spPr>
          <a:xfrm>
            <a:off x="4730302" y="2062264"/>
            <a:ext cx="620683" cy="246221"/>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s-MX" sz="1000" dirty="0"/>
              <a:t>10 Mb/s</a:t>
            </a:r>
          </a:p>
        </p:txBody>
      </p:sp>
      <p:sp>
        <p:nvSpPr>
          <p:cNvPr id="54" name="CuadroTexto 53">
            <a:extLst>
              <a:ext uri="{FF2B5EF4-FFF2-40B4-BE49-F238E27FC236}">
                <a16:creationId xmlns:a16="http://schemas.microsoft.com/office/drawing/2014/main" id="{C41EFBFD-6D39-4CB1-BE52-73F743B49A91}"/>
              </a:ext>
            </a:extLst>
          </p:cNvPr>
          <p:cNvSpPr txBox="1"/>
          <p:nvPr/>
        </p:nvSpPr>
        <p:spPr>
          <a:xfrm>
            <a:off x="5782535" y="2092113"/>
            <a:ext cx="620683" cy="246221"/>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s-MX" sz="1000" dirty="0"/>
              <a:t>10 Mb/s</a:t>
            </a:r>
          </a:p>
        </p:txBody>
      </p:sp>
      <p:sp>
        <p:nvSpPr>
          <p:cNvPr id="55" name="CuadroTexto 54">
            <a:extLst>
              <a:ext uri="{FF2B5EF4-FFF2-40B4-BE49-F238E27FC236}">
                <a16:creationId xmlns:a16="http://schemas.microsoft.com/office/drawing/2014/main" id="{E90F154D-FE32-4740-8473-CDE9E07B4FAC}"/>
              </a:ext>
            </a:extLst>
          </p:cNvPr>
          <p:cNvSpPr txBox="1"/>
          <p:nvPr/>
        </p:nvSpPr>
        <p:spPr>
          <a:xfrm>
            <a:off x="6725787" y="2079475"/>
            <a:ext cx="620683" cy="246221"/>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s-MX" sz="1000" dirty="0"/>
              <a:t>10 Mb/s</a:t>
            </a:r>
          </a:p>
        </p:txBody>
      </p:sp>
      <p:sp>
        <p:nvSpPr>
          <p:cNvPr id="56" name="CuadroTexto 55">
            <a:extLst>
              <a:ext uri="{FF2B5EF4-FFF2-40B4-BE49-F238E27FC236}">
                <a16:creationId xmlns:a16="http://schemas.microsoft.com/office/drawing/2014/main" id="{554784E4-1D72-45C1-9EBA-951FCAF5A466}"/>
              </a:ext>
            </a:extLst>
          </p:cNvPr>
          <p:cNvSpPr txBox="1"/>
          <p:nvPr/>
        </p:nvSpPr>
        <p:spPr>
          <a:xfrm>
            <a:off x="7855147" y="2097645"/>
            <a:ext cx="620683" cy="246221"/>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s-MX" sz="1000" dirty="0"/>
              <a:t>10 Mb/s</a:t>
            </a:r>
          </a:p>
        </p:txBody>
      </p:sp>
      <p:sp>
        <p:nvSpPr>
          <p:cNvPr id="57" name="CuadroTexto 56">
            <a:extLst>
              <a:ext uri="{FF2B5EF4-FFF2-40B4-BE49-F238E27FC236}">
                <a16:creationId xmlns:a16="http://schemas.microsoft.com/office/drawing/2014/main" id="{B7B38C09-D967-412F-B725-6895D59BCC19}"/>
              </a:ext>
            </a:extLst>
          </p:cNvPr>
          <p:cNvSpPr txBox="1"/>
          <p:nvPr/>
        </p:nvSpPr>
        <p:spPr>
          <a:xfrm>
            <a:off x="8832211" y="2083773"/>
            <a:ext cx="620683" cy="246221"/>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s-MX" sz="1000" dirty="0"/>
              <a:t>10 Mb/s</a:t>
            </a:r>
          </a:p>
        </p:txBody>
      </p:sp>
      <p:sp>
        <p:nvSpPr>
          <p:cNvPr id="58" name="CuadroTexto 57">
            <a:extLst>
              <a:ext uri="{FF2B5EF4-FFF2-40B4-BE49-F238E27FC236}">
                <a16:creationId xmlns:a16="http://schemas.microsoft.com/office/drawing/2014/main" id="{EA5F34E6-3F2E-42B1-9622-B1A9247013A8}"/>
              </a:ext>
            </a:extLst>
          </p:cNvPr>
          <p:cNvSpPr txBox="1"/>
          <p:nvPr/>
        </p:nvSpPr>
        <p:spPr>
          <a:xfrm>
            <a:off x="3206529" y="3165542"/>
            <a:ext cx="686406" cy="24622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s-MX" sz="1000" dirty="0"/>
              <a:t>100 Mb/s</a:t>
            </a:r>
          </a:p>
        </p:txBody>
      </p:sp>
      <p:sp>
        <p:nvSpPr>
          <p:cNvPr id="59" name="CuadroTexto 58">
            <a:extLst>
              <a:ext uri="{FF2B5EF4-FFF2-40B4-BE49-F238E27FC236}">
                <a16:creationId xmlns:a16="http://schemas.microsoft.com/office/drawing/2014/main" id="{21A14290-B2EB-4874-B79F-6255E2AA6EA6}"/>
              </a:ext>
            </a:extLst>
          </p:cNvPr>
          <p:cNvSpPr txBox="1"/>
          <p:nvPr/>
        </p:nvSpPr>
        <p:spPr>
          <a:xfrm>
            <a:off x="4675023" y="3581479"/>
            <a:ext cx="686406" cy="24622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s-MX" sz="1000" dirty="0"/>
              <a:t>100 Mb/s</a:t>
            </a:r>
          </a:p>
        </p:txBody>
      </p:sp>
      <p:sp>
        <p:nvSpPr>
          <p:cNvPr id="60" name="CuadroTexto 59">
            <a:extLst>
              <a:ext uri="{FF2B5EF4-FFF2-40B4-BE49-F238E27FC236}">
                <a16:creationId xmlns:a16="http://schemas.microsoft.com/office/drawing/2014/main" id="{6CAB0912-6265-44D0-8F37-A130690968FD}"/>
              </a:ext>
            </a:extLst>
          </p:cNvPr>
          <p:cNvSpPr txBox="1"/>
          <p:nvPr/>
        </p:nvSpPr>
        <p:spPr>
          <a:xfrm>
            <a:off x="5487813" y="3208903"/>
            <a:ext cx="686406" cy="24622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s-MX" sz="1000" dirty="0"/>
              <a:t>100 Mb/s</a:t>
            </a:r>
          </a:p>
        </p:txBody>
      </p:sp>
      <p:sp>
        <p:nvSpPr>
          <p:cNvPr id="61" name="Rectángulo: esquinas redondeadas 60">
            <a:extLst>
              <a:ext uri="{FF2B5EF4-FFF2-40B4-BE49-F238E27FC236}">
                <a16:creationId xmlns:a16="http://schemas.microsoft.com/office/drawing/2014/main" id="{EA25A2B0-9ADA-44D3-90D3-488FA44D4741}"/>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 – Concepto Métrica</a:t>
            </a:r>
          </a:p>
        </p:txBody>
      </p:sp>
    </p:spTree>
    <p:extLst>
      <p:ext uri="{BB962C8B-B14F-4D97-AF65-F5344CB8AC3E}">
        <p14:creationId xmlns:p14="http://schemas.microsoft.com/office/powerpoint/2010/main" val="2268495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 </a:t>
            </a:r>
            <a:r>
              <a:rPr lang="es-MX" dirty="0">
                <a:sym typeface="Wingdings" panose="05000000000000000000" pitchFamily="2" charset="2"/>
              </a:rPr>
              <a:t> Ruta por defecto</a:t>
            </a:r>
            <a:endParaRPr lang="es-MX" dirty="0"/>
          </a:p>
        </p:txBody>
      </p:sp>
      <p:pic>
        <p:nvPicPr>
          <p:cNvPr id="2" name="Imagen 1">
            <a:extLst>
              <a:ext uri="{FF2B5EF4-FFF2-40B4-BE49-F238E27FC236}">
                <a16:creationId xmlns:a16="http://schemas.microsoft.com/office/drawing/2014/main" id="{B7F8629F-6540-4A17-AC0A-30C01E4962F4}"/>
              </a:ext>
            </a:extLst>
          </p:cNvPr>
          <p:cNvPicPr>
            <a:picLocks noChangeAspect="1"/>
          </p:cNvPicPr>
          <p:nvPr/>
        </p:nvPicPr>
        <p:blipFill>
          <a:blip r:embed="rId2"/>
          <a:stretch>
            <a:fillRect/>
          </a:stretch>
        </p:blipFill>
        <p:spPr>
          <a:xfrm>
            <a:off x="7146040" y="1569130"/>
            <a:ext cx="634004" cy="421319"/>
          </a:xfrm>
          <a:prstGeom prst="rect">
            <a:avLst/>
          </a:prstGeom>
        </p:spPr>
      </p:pic>
      <p:sp>
        <p:nvSpPr>
          <p:cNvPr id="7" name="Nube 6">
            <a:extLst>
              <a:ext uri="{FF2B5EF4-FFF2-40B4-BE49-F238E27FC236}">
                <a16:creationId xmlns:a16="http://schemas.microsoft.com/office/drawing/2014/main" id="{BA967662-8EA6-4A21-B180-1D339E8902B3}"/>
              </a:ext>
            </a:extLst>
          </p:cNvPr>
          <p:cNvSpPr/>
          <p:nvPr/>
        </p:nvSpPr>
        <p:spPr>
          <a:xfrm>
            <a:off x="7968636" y="1223263"/>
            <a:ext cx="1179444" cy="11130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 ENTEL</a:t>
            </a:r>
          </a:p>
          <a:p>
            <a:pPr algn="ctr"/>
            <a:r>
              <a:rPr lang="es-MX" dirty="0"/>
              <a:t>RIPv2</a:t>
            </a:r>
          </a:p>
        </p:txBody>
      </p:sp>
      <p:pic>
        <p:nvPicPr>
          <p:cNvPr id="11" name="Imagen 10">
            <a:extLst>
              <a:ext uri="{FF2B5EF4-FFF2-40B4-BE49-F238E27FC236}">
                <a16:creationId xmlns:a16="http://schemas.microsoft.com/office/drawing/2014/main" id="{564C13E4-2D33-48BA-BB4B-EB1C22FE9B53}"/>
              </a:ext>
            </a:extLst>
          </p:cNvPr>
          <p:cNvPicPr>
            <a:picLocks noChangeAspect="1"/>
          </p:cNvPicPr>
          <p:nvPr/>
        </p:nvPicPr>
        <p:blipFill>
          <a:blip r:embed="rId2"/>
          <a:stretch>
            <a:fillRect/>
          </a:stretch>
        </p:blipFill>
        <p:spPr>
          <a:xfrm>
            <a:off x="9336672" y="1569129"/>
            <a:ext cx="634004" cy="421319"/>
          </a:xfrm>
          <a:prstGeom prst="rect">
            <a:avLst/>
          </a:prstGeom>
        </p:spPr>
      </p:pic>
      <p:pic>
        <p:nvPicPr>
          <p:cNvPr id="13" name="Imagen 12">
            <a:extLst>
              <a:ext uri="{FF2B5EF4-FFF2-40B4-BE49-F238E27FC236}">
                <a16:creationId xmlns:a16="http://schemas.microsoft.com/office/drawing/2014/main" id="{766D50AE-4F72-490C-9FD5-3189B1C16B5E}"/>
              </a:ext>
            </a:extLst>
          </p:cNvPr>
          <p:cNvPicPr>
            <a:picLocks noChangeAspect="1"/>
          </p:cNvPicPr>
          <p:nvPr/>
        </p:nvPicPr>
        <p:blipFill>
          <a:blip r:embed="rId2"/>
          <a:stretch>
            <a:fillRect/>
          </a:stretch>
        </p:blipFill>
        <p:spPr>
          <a:xfrm>
            <a:off x="8241356" y="2589610"/>
            <a:ext cx="634004" cy="421319"/>
          </a:xfrm>
          <a:prstGeom prst="rect">
            <a:avLst/>
          </a:prstGeom>
        </p:spPr>
      </p:pic>
      <p:sp>
        <p:nvSpPr>
          <p:cNvPr id="8" name="Elipse 7">
            <a:extLst>
              <a:ext uri="{FF2B5EF4-FFF2-40B4-BE49-F238E27FC236}">
                <a16:creationId xmlns:a16="http://schemas.microsoft.com/office/drawing/2014/main" id="{6FA575B5-C332-4F32-AFC5-CC94B0DB4D9E}"/>
              </a:ext>
            </a:extLst>
          </p:cNvPr>
          <p:cNvSpPr/>
          <p:nvPr/>
        </p:nvSpPr>
        <p:spPr>
          <a:xfrm>
            <a:off x="9909617"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4" name="Elipse 13">
            <a:extLst>
              <a:ext uri="{FF2B5EF4-FFF2-40B4-BE49-F238E27FC236}">
                <a16:creationId xmlns:a16="http://schemas.microsoft.com/office/drawing/2014/main" id="{D6447A76-9DA2-491D-9699-BF5153F61BE7}"/>
              </a:ext>
            </a:extLst>
          </p:cNvPr>
          <p:cNvSpPr/>
          <p:nvPr/>
        </p:nvSpPr>
        <p:spPr>
          <a:xfrm>
            <a:off x="8527828" y="2956295"/>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5" name="Elipse 14">
            <a:extLst>
              <a:ext uri="{FF2B5EF4-FFF2-40B4-BE49-F238E27FC236}">
                <a16:creationId xmlns:a16="http://schemas.microsoft.com/office/drawing/2014/main" id="{570425C7-1E4E-44AA-83CD-D15E470D04D6}"/>
              </a:ext>
            </a:extLst>
          </p:cNvPr>
          <p:cNvSpPr/>
          <p:nvPr/>
        </p:nvSpPr>
        <p:spPr>
          <a:xfrm>
            <a:off x="7115510"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6" name="Elipse 15">
            <a:extLst>
              <a:ext uri="{FF2B5EF4-FFF2-40B4-BE49-F238E27FC236}">
                <a16:creationId xmlns:a16="http://schemas.microsoft.com/office/drawing/2014/main" id="{AD65591B-F543-45B1-9C15-4A03841CC470}"/>
              </a:ext>
            </a:extLst>
          </p:cNvPr>
          <p:cNvSpPr/>
          <p:nvPr/>
        </p:nvSpPr>
        <p:spPr>
          <a:xfrm>
            <a:off x="8527828" y="2534976"/>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7" name="Elipse 16">
            <a:extLst>
              <a:ext uri="{FF2B5EF4-FFF2-40B4-BE49-F238E27FC236}">
                <a16:creationId xmlns:a16="http://schemas.microsoft.com/office/drawing/2014/main" id="{F94E55E3-AA69-40EF-BA55-623E24978826}"/>
              </a:ext>
            </a:extLst>
          </p:cNvPr>
          <p:cNvSpPr/>
          <p:nvPr/>
        </p:nvSpPr>
        <p:spPr>
          <a:xfrm>
            <a:off x="9306142"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8" name="Elipse 17">
            <a:extLst>
              <a:ext uri="{FF2B5EF4-FFF2-40B4-BE49-F238E27FC236}">
                <a16:creationId xmlns:a16="http://schemas.microsoft.com/office/drawing/2014/main" id="{07495B47-D45E-44A1-8F9F-9A6BDA497476}"/>
              </a:ext>
            </a:extLst>
          </p:cNvPr>
          <p:cNvSpPr/>
          <p:nvPr/>
        </p:nvSpPr>
        <p:spPr>
          <a:xfrm>
            <a:off x="7718985"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cxnSp>
        <p:nvCxnSpPr>
          <p:cNvPr id="20" name="Conector: angular 19">
            <a:extLst>
              <a:ext uri="{FF2B5EF4-FFF2-40B4-BE49-F238E27FC236}">
                <a16:creationId xmlns:a16="http://schemas.microsoft.com/office/drawing/2014/main" id="{A42BA0BA-F007-4A57-8EA9-84EFC7108D72}"/>
              </a:ext>
            </a:extLst>
          </p:cNvPr>
          <p:cNvCxnSpPr>
            <a:stCxn id="18" idx="6"/>
            <a:endCxn id="7" idx="2"/>
          </p:cNvCxnSpPr>
          <p:nvPr/>
        </p:nvCxnSpPr>
        <p:spPr>
          <a:xfrm>
            <a:off x="7780044" y="1671585"/>
            <a:ext cx="192250" cy="10820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AB436DA2-6A35-4956-991A-413833AE0D4B}"/>
              </a:ext>
            </a:extLst>
          </p:cNvPr>
          <p:cNvSpPr txBox="1"/>
          <p:nvPr/>
        </p:nvSpPr>
        <p:spPr>
          <a:xfrm>
            <a:off x="7233380" y="1725688"/>
            <a:ext cx="452368" cy="246221"/>
          </a:xfrm>
          <a:prstGeom prst="rect">
            <a:avLst/>
          </a:prstGeom>
          <a:noFill/>
        </p:spPr>
        <p:txBody>
          <a:bodyPr wrap="none" rtlCol="0">
            <a:spAutoFit/>
          </a:bodyPr>
          <a:lstStyle/>
          <a:p>
            <a:r>
              <a:rPr lang="es-MX" sz="1000" dirty="0"/>
              <a:t>Talca</a:t>
            </a:r>
          </a:p>
        </p:txBody>
      </p:sp>
      <p:sp>
        <p:nvSpPr>
          <p:cNvPr id="22" name="CuadroTexto 21">
            <a:extLst>
              <a:ext uri="{FF2B5EF4-FFF2-40B4-BE49-F238E27FC236}">
                <a16:creationId xmlns:a16="http://schemas.microsoft.com/office/drawing/2014/main" id="{CE255CC4-B9E6-4AFE-A614-518F79C4D443}"/>
              </a:ext>
            </a:extLst>
          </p:cNvPr>
          <p:cNvSpPr txBox="1"/>
          <p:nvPr/>
        </p:nvSpPr>
        <p:spPr>
          <a:xfrm>
            <a:off x="9427490" y="1736871"/>
            <a:ext cx="516488" cy="246221"/>
          </a:xfrm>
          <a:prstGeom prst="rect">
            <a:avLst/>
          </a:prstGeom>
          <a:noFill/>
        </p:spPr>
        <p:txBody>
          <a:bodyPr wrap="none" rtlCol="0">
            <a:spAutoFit/>
          </a:bodyPr>
          <a:lstStyle/>
          <a:p>
            <a:r>
              <a:rPr lang="es-MX" sz="1000" dirty="0"/>
              <a:t>Curico</a:t>
            </a:r>
          </a:p>
        </p:txBody>
      </p:sp>
      <p:sp>
        <p:nvSpPr>
          <p:cNvPr id="23" name="CuadroTexto 22">
            <a:extLst>
              <a:ext uri="{FF2B5EF4-FFF2-40B4-BE49-F238E27FC236}">
                <a16:creationId xmlns:a16="http://schemas.microsoft.com/office/drawing/2014/main" id="{DC05FBA5-051D-4E06-8A92-F293F362093E}"/>
              </a:ext>
            </a:extLst>
          </p:cNvPr>
          <p:cNvSpPr txBox="1"/>
          <p:nvPr/>
        </p:nvSpPr>
        <p:spPr>
          <a:xfrm>
            <a:off x="8280877" y="2764708"/>
            <a:ext cx="554960" cy="246221"/>
          </a:xfrm>
          <a:prstGeom prst="rect">
            <a:avLst/>
          </a:prstGeom>
          <a:noFill/>
        </p:spPr>
        <p:txBody>
          <a:bodyPr wrap="none" rtlCol="0">
            <a:spAutoFit/>
          </a:bodyPr>
          <a:lstStyle/>
          <a:p>
            <a:r>
              <a:rPr lang="es-MX" sz="1000" dirty="0"/>
              <a:t>Linares</a:t>
            </a:r>
          </a:p>
        </p:txBody>
      </p:sp>
      <p:cxnSp>
        <p:nvCxnSpPr>
          <p:cNvPr id="25" name="Conector: angular 24">
            <a:extLst>
              <a:ext uri="{FF2B5EF4-FFF2-40B4-BE49-F238E27FC236}">
                <a16:creationId xmlns:a16="http://schemas.microsoft.com/office/drawing/2014/main" id="{99E743F9-1F86-4D79-A0D0-2D745A0B4017}"/>
              </a:ext>
            </a:extLst>
          </p:cNvPr>
          <p:cNvCxnSpPr>
            <a:stCxn id="17" idx="3"/>
            <a:endCxn id="7" idx="0"/>
          </p:cNvCxnSpPr>
          <p:nvPr/>
        </p:nvCxnSpPr>
        <p:spPr>
          <a:xfrm rot="5400000">
            <a:off x="9196304" y="1661011"/>
            <a:ext cx="69574" cy="1679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62F07E4A-B892-488C-AE99-4BAA68EAD16D}"/>
              </a:ext>
            </a:extLst>
          </p:cNvPr>
          <p:cNvCxnSpPr>
            <a:stCxn id="16" idx="0"/>
            <a:endCxn id="7" idx="1"/>
          </p:cNvCxnSpPr>
          <p:nvPr/>
        </p:nvCxnSpPr>
        <p:spPr>
          <a:xfrm rot="5400000" flipH="1" flipV="1">
            <a:off x="8458437" y="2435055"/>
            <a:ext cx="199843" cy="127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CE7BA9C5-14C4-48D6-B465-72C7608ED575}"/>
              </a:ext>
            </a:extLst>
          </p:cNvPr>
          <p:cNvPicPr>
            <a:picLocks noChangeAspect="1"/>
          </p:cNvPicPr>
          <p:nvPr/>
        </p:nvPicPr>
        <p:blipFill>
          <a:blip r:embed="rId3"/>
          <a:stretch>
            <a:fillRect/>
          </a:stretch>
        </p:blipFill>
        <p:spPr>
          <a:xfrm>
            <a:off x="5970254" y="1445199"/>
            <a:ext cx="884820" cy="265017"/>
          </a:xfrm>
          <a:prstGeom prst="rect">
            <a:avLst/>
          </a:prstGeom>
        </p:spPr>
      </p:pic>
      <p:pic>
        <p:nvPicPr>
          <p:cNvPr id="29" name="Imagen 28">
            <a:extLst>
              <a:ext uri="{FF2B5EF4-FFF2-40B4-BE49-F238E27FC236}">
                <a16:creationId xmlns:a16="http://schemas.microsoft.com/office/drawing/2014/main" id="{A2B7BCF3-4CD7-4803-BCC0-13FF8F10B2BB}"/>
              </a:ext>
            </a:extLst>
          </p:cNvPr>
          <p:cNvPicPr>
            <a:picLocks noChangeAspect="1"/>
          </p:cNvPicPr>
          <p:nvPr/>
        </p:nvPicPr>
        <p:blipFill>
          <a:blip r:embed="rId4"/>
          <a:stretch>
            <a:fillRect/>
          </a:stretch>
        </p:blipFill>
        <p:spPr>
          <a:xfrm>
            <a:off x="5488617" y="1945312"/>
            <a:ext cx="481637" cy="391006"/>
          </a:xfrm>
          <a:prstGeom prst="rect">
            <a:avLst/>
          </a:prstGeom>
        </p:spPr>
      </p:pic>
      <p:pic>
        <p:nvPicPr>
          <p:cNvPr id="30" name="Imagen 29">
            <a:extLst>
              <a:ext uri="{FF2B5EF4-FFF2-40B4-BE49-F238E27FC236}">
                <a16:creationId xmlns:a16="http://schemas.microsoft.com/office/drawing/2014/main" id="{BA041767-CF0F-489A-96AE-61E141CE57E7}"/>
              </a:ext>
            </a:extLst>
          </p:cNvPr>
          <p:cNvPicPr>
            <a:picLocks noChangeAspect="1"/>
          </p:cNvPicPr>
          <p:nvPr/>
        </p:nvPicPr>
        <p:blipFill>
          <a:blip r:embed="rId4"/>
          <a:stretch>
            <a:fillRect/>
          </a:stretch>
        </p:blipFill>
        <p:spPr>
          <a:xfrm>
            <a:off x="5962799" y="1945312"/>
            <a:ext cx="481637" cy="391006"/>
          </a:xfrm>
          <a:prstGeom prst="rect">
            <a:avLst/>
          </a:prstGeom>
        </p:spPr>
      </p:pic>
      <p:sp>
        <p:nvSpPr>
          <p:cNvPr id="31" name="Rectángulo 30">
            <a:extLst>
              <a:ext uri="{FF2B5EF4-FFF2-40B4-BE49-F238E27FC236}">
                <a16:creationId xmlns:a16="http://schemas.microsoft.com/office/drawing/2014/main" id="{A93DC803-106D-4930-A88C-77B9E037EC86}"/>
              </a:ext>
            </a:extLst>
          </p:cNvPr>
          <p:cNvSpPr/>
          <p:nvPr/>
        </p:nvSpPr>
        <p:spPr>
          <a:xfrm>
            <a:off x="6046502" y="1671585"/>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2" name="Rectángulo 31">
            <a:extLst>
              <a:ext uri="{FF2B5EF4-FFF2-40B4-BE49-F238E27FC236}">
                <a16:creationId xmlns:a16="http://schemas.microsoft.com/office/drawing/2014/main" id="{CE735199-0723-4A83-AEDF-F8374135C8A4}"/>
              </a:ext>
            </a:extLst>
          </p:cNvPr>
          <p:cNvSpPr/>
          <p:nvPr/>
        </p:nvSpPr>
        <p:spPr>
          <a:xfrm>
            <a:off x="6151923" y="167193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3" name="Rectángulo 32">
            <a:extLst>
              <a:ext uri="{FF2B5EF4-FFF2-40B4-BE49-F238E27FC236}">
                <a16:creationId xmlns:a16="http://schemas.microsoft.com/office/drawing/2014/main" id="{8A029EBD-8385-45ED-8A8B-2BB8E11226F1}"/>
              </a:ext>
            </a:extLst>
          </p:cNvPr>
          <p:cNvSpPr/>
          <p:nvPr/>
        </p:nvSpPr>
        <p:spPr>
          <a:xfrm>
            <a:off x="6242741"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4" name="Rectángulo 33">
            <a:extLst>
              <a:ext uri="{FF2B5EF4-FFF2-40B4-BE49-F238E27FC236}">
                <a16:creationId xmlns:a16="http://schemas.microsoft.com/office/drawing/2014/main" id="{85BCB5C3-8600-4E6A-98E6-D35EB7896FB9}"/>
              </a:ext>
            </a:extLst>
          </p:cNvPr>
          <p:cNvSpPr/>
          <p:nvPr/>
        </p:nvSpPr>
        <p:spPr>
          <a:xfrm>
            <a:off x="6329697"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36" name="Conector: angular 35">
            <a:extLst>
              <a:ext uri="{FF2B5EF4-FFF2-40B4-BE49-F238E27FC236}">
                <a16:creationId xmlns:a16="http://schemas.microsoft.com/office/drawing/2014/main" id="{943E501F-0667-4FC2-A454-3E4E5BD69421}"/>
              </a:ext>
            </a:extLst>
          </p:cNvPr>
          <p:cNvCxnSpPr>
            <a:stCxn id="31" idx="2"/>
            <a:endCxn id="29" idx="0"/>
          </p:cNvCxnSpPr>
          <p:nvPr/>
        </p:nvCxnSpPr>
        <p:spPr>
          <a:xfrm rot="5400000">
            <a:off x="5795179" y="1671128"/>
            <a:ext cx="208441" cy="3399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F6FB07-DE70-4804-99D5-12B18A1CD2DA}"/>
              </a:ext>
            </a:extLst>
          </p:cNvPr>
          <p:cNvCxnSpPr>
            <a:stCxn id="32" idx="2"/>
            <a:endCxn id="30" idx="0"/>
          </p:cNvCxnSpPr>
          <p:nvPr/>
        </p:nvCxnSpPr>
        <p:spPr>
          <a:xfrm rot="16200000" flipH="1">
            <a:off x="6085157" y="1826850"/>
            <a:ext cx="208087" cy="288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24E178B6-5344-4009-ABA7-5B3E647522FF}"/>
              </a:ext>
            </a:extLst>
          </p:cNvPr>
          <p:cNvCxnSpPr>
            <a:stCxn id="34" idx="2"/>
            <a:endCxn id="15" idx="3"/>
          </p:cNvCxnSpPr>
          <p:nvPr/>
        </p:nvCxnSpPr>
        <p:spPr>
          <a:xfrm rot="5400000" flipH="1" flipV="1">
            <a:off x="6721110" y="1341663"/>
            <a:ext cx="34787" cy="771895"/>
          </a:xfrm>
          <a:prstGeom prst="bentConnector3">
            <a:avLst>
              <a:gd name="adj1" fmla="val -289416"/>
            </a:avLst>
          </a:prstGeom>
        </p:spPr>
        <p:style>
          <a:lnRef idx="1">
            <a:schemeClr val="accent1"/>
          </a:lnRef>
          <a:fillRef idx="0">
            <a:schemeClr val="accent1"/>
          </a:fillRef>
          <a:effectRef idx="0">
            <a:schemeClr val="accent1"/>
          </a:effectRef>
          <a:fontRef idx="minor">
            <a:schemeClr val="tx1"/>
          </a:fontRef>
        </p:style>
      </p:cxnSp>
      <p:sp>
        <p:nvSpPr>
          <p:cNvPr id="42" name="Rectángulo: esquinas redondeadas 41">
            <a:extLst>
              <a:ext uri="{FF2B5EF4-FFF2-40B4-BE49-F238E27FC236}">
                <a16:creationId xmlns:a16="http://schemas.microsoft.com/office/drawing/2014/main" id="{6AD46E86-43FE-451C-8916-709EE30685D0}"/>
              </a:ext>
            </a:extLst>
          </p:cNvPr>
          <p:cNvSpPr/>
          <p:nvPr/>
        </p:nvSpPr>
        <p:spPr>
          <a:xfrm>
            <a:off x="5868612" y="1160012"/>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192.168.10.0/24</a:t>
            </a:r>
          </a:p>
        </p:txBody>
      </p:sp>
      <p:pic>
        <p:nvPicPr>
          <p:cNvPr id="43" name="Imagen 42">
            <a:extLst>
              <a:ext uri="{FF2B5EF4-FFF2-40B4-BE49-F238E27FC236}">
                <a16:creationId xmlns:a16="http://schemas.microsoft.com/office/drawing/2014/main" id="{EAD6816C-1D6D-4E3B-ACFB-AFAB6A0D78D7}"/>
              </a:ext>
            </a:extLst>
          </p:cNvPr>
          <p:cNvPicPr>
            <a:picLocks noChangeAspect="1"/>
          </p:cNvPicPr>
          <p:nvPr/>
        </p:nvPicPr>
        <p:blipFill>
          <a:blip r:embed="rId3"/>
          <a:stretch>
            <a:fillRect/>
          </a:stretch>
        </p:blipFill>
        <p:spPr>
          <a:xfrm>
            <a:off x="10781470" y="1442971"/>
            <a:ext cx="884820" cy="265017"/>
          </a:xfrm>
          <a:prstGeom prst="rect">
            <a:avLst/>
          </a:prstGeom>
        </p:spPr>
      </p:pic>
      <p:pic>
        <p:nvPicPr>
          <p:cNvPr id="44" name="Imagen 43">
            <a:extLst>
              <a:ext uri="{FF2B5EF4-FFF2-40B4-BE49-F238E27FC236}">
                <a16:creationId xmlns:a16="http://schemas.microsoft.com/office/drawing/2014/main" id="{B87CDE54-089F-45CB-A591-07E82C75CE5A}"/>
              </a:ext>
            </a:extLst>
          </p:cNvPr>
          <p:cNvPicPr>
            <a:picLocks noChangeAspect="1"/>
          </p:cNvPicPr>
          <p:nvPr/>
        </p:nvPicPr>
        <p:blipFill>
          <a:blip r:embed="rId4"/>
          <a:stretch>
            <a:fillRect/>
          </a:stretch>
        </p:blipFill>
        <p:spPr>
          <a:xfrm>
            <a:off x="10299833" y="1943084"/>
            <a:ext cx="481637" cy="391006"/>
          </a:xfrm>
          <a:prstGeom prst="rect">
            <a:avLst/>
          </a:prstGeom>
        </p:spPr>
      </p:pic>
      <p:pic>
        <p:nvPicPr>
          <p:cNvPr id="45" name="Imagen 44">
            <a:extLst>
              <a:ext uri="{FF2B5EF4-FFF2-40B4-BE49-F238E27FC236}">
                <a16:creationId xmlns:a16="http://schemas.microsoft.com/office/drawing/2014/main" id="{BF4CF29E-5128-4E45-934C-3471A008CC7C}"/>
              </a:ext>
            </a:extLst>
          </p:cNvPr>
          <p:cNvPicPr>
            <a:picLocks noChangeAspect="1"/>
          </p:cNvPicPr>
          <p:nvPr/>
        </p:nvPicPr>
        <p:blipFill>
          <a:blip r:embed="rId4"/>
          <a:stretch>
            <a:fillRect/>
          </a:stretch>
        </p:blipFill>
        <p:spPr>
          <a:xfrm>
            <a:off x="10774015" y="1943084"/>
            <a:ext cx="481637" cy="391006"/>
          </a:xfrm>
          <a:prstGeom prst="rect">
            <a:avLst/>
          </a:prstGeom>
        </p:spPr>
      </p:pic>
      <p:sp>
        <p:nvSpPr>
          <p:cNvPr id="46" name="Rectángulo 45">
            <a:extLst>
              <a:ext uri="{FF2B5EF4-FFF2-40B4-BE49-F238E27FC236}">
                <a16:creationId xmlns:a16="http://schemas.microsoft.com/office/drawing/2014/main" id="{61C4189F-448B-4004-B363-1B7EFF47314C}"/>
              </a:ext>
            </a:extLst>
          </p:cNvPr>
          <p:cNvSpPr/>
          <p:nvPr/>
        </p:nvSpPr>
        <p:spPr>
          <a:xfrm>
            <a:off x="10857718" y="1669357"/>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7" name="Rectángulo 46">
            <a:extLst>
              <a:ext uri="{FF2B5EF4-FFF2-40B4-BE49-F238E27FC236}">
                <a16:creationId xmlns:a16="http://schemas.microsoft.com/office/drawing/2014/main" id="{6528C667-E884-4193-83C6-4A23F42AA265}"/>
              </a:ext>
            </a:extLst>
          </p:cNvPr>
          <p:cNvSpPr/>
          <p:nvPr/>
        </p:nvSpPr>
        <p:spPr>
          <a:xfrm>
            <a:off x="10963139" y="1669711"/>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8" name="Rectángulo 47">
            <a:extLst>
              <a:ext uri="{FF2B5EF4-FFF2-40B4-BE49-F238E27FC236}">
                <a16:creationId xmlns:a16="http://schemas.microsoft.com/office/drawing/2014/main" id="{D10EE5E8-396A-419E-9664-1B0C28D6163A}"/>
              </a:ext>
            </a:extLst>
          </p:cNvPr>
          <p:cNvSpPr/>
          <p:nvPr/>
        </p:nvSpPr>
        <p:spPr>
          <a:xfrm>
            <a:off x="11053957"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9" name="Rectángulo 48">
            <a:extLst>
              <a:ext uri="{FF2B5EF4-FFF2-40B4-BE49-F238E27FC236}">
                <a16:creationId xmlns:a16="http://schemas.microsoft.com/office/drawing/2014/main" id="{5B312A7E-EF85-4188-8F0D-095A01D2A7DC}"/>
              </a:ext>
            </a:extLst>
          </p:cNvPr>
          <p:cNvSpPr/>
          <p:nvPr/>
        </p:nvSpPr>
        <p:spPr>
          <a:xfrm>
            <a:off x="11140913"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50" name="Conector: angular 49">
            <a:extLst>
              <a:ext uri="{FF2B5EF4-FFF2-40B4-BE49-F238E27FC236}">
                <a16:creationId xmlns:a16="http://schemas.microsoft.com/office/drawing/2014/main" id="{85956865-B6CA-4023-B4CE-AE65361B7324}"/>
              </a:ext>
            </a:extLst>
          </p:cNvPr>
          <p:cNvCxnSpPr>
            <a:cxnSpLocks/>
            <a:stCxn id="47" idx="2"/>
            <a:endCxn id="44" idx="0"/>
          </p:cNvCxnSpPr>
          <p:nvPr/>
        </p:nvCxnSpPr>
        <p:spPr>
          <a:xfrm rot="5400000">
            <a:off x="10659283" y="1616367"/>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4D8D7B9C-A0A6-475A-8FBB-EC3742F52E53}"/>
              </a:ext>
            </a:extLst>
          </p:cNvPr>
          <p:cNvCxnSpPr>
            <a:cxnSpLocks/>
            <a:stCxn id="48" idx="2"/>
            <a:endCxn id="45" idx="0"/>
          </p:cNvCxnSpPr>
          <p:nvPr/>
        </p:nvCxnSpPr>
        <p:spPr>
          <a:xfrm rot="5400000">
            <a:off x="10945672" y="1811939"/>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2" name="Rectángulo: esquinas redondeadas 51">
            <a:extLst>
              <a:ext uri="{FF2B5EF4-FFF2-40B4-BE49-F238E27FC236}">
                <a16:creationId xmlns:a16="http://schemas.microsoft.com/office/drawing/2014/main" id="{A70FCF07-BFD7-4552-BE32-2ADF196D119B}"/>
              </a:ext>
            </a:extLst>
          </p:cNvPr>
          <p:cNvSpPr/>
          <p:nvPr/>
        </p:nvSpPr>
        <p:spPr>
          <a:xfrm>
            <a:off x="10679828" y="1157784"/>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192.168.11.0/24</a:t>
            </a:r>
          </a:p>
        </p:txBody>
      </p:sp>
      <p:cxnSp>
        <p:nvCxnSpPr>
          <p:cNvPr id="54" name="Conector: angular 53">
            <a:extLst>
              <a:ext uri="{FF2B5EF4-FFF2-40B4-BE49-F238E27FC236}">
                <a16:creationId xmlns:a16="http://schemas.microsoft.com/office/drawing/2014/main" id="{6800DB19-47C1-4AFF-A22D-FBA173E49AE0}"/>
              </a:ext>
            </a:extLst>
          </p:cNvPr>
          <p:cNvCxnSpPr>
            <a:stCxn id="8" idx="6"/>
            <a:endCxn id="46" idx="1"/>
          </p:cNvCxnSpPr>
          <p:nvPr/>
        </p:nvCxnSpPr>
        <p:spPr>
          <a:xfrm>
            <a:off x="9970676" y="1671585"/>
            <a:ext cx="887042" cy="30415"/>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57" name="Imagen 56">
            <a:extLst>
              <a:ext uri="{FF2B5EF4-FFF2-40B4-BE49-F238E27FC236}">
                <a16:creationId xmlns:a16="http://schemas.microsoft.com/office/drawing/2014/main" id="{1D96C7C3-C42B-427B-BEA9-9F3B9BBCDC5E}"/>
              </a:ext>
            </a:extLst>
          </p:cNvPr>
          <p:cNvPicPr>
            <a:picLocks noChangeAspect="1"/>
          </p:cNvPicPr>
          <p:nvPr/>
        </p:nvPicPr>
        <p:blipFill>
          <a:blip r:embed="rId3"/>
          <a:stretch>
            <a:fillRect/>
          </a:stretch>
        </p:blipFill>
        <p:spPr>
          <a:xfrm>
            <a:off x="9313540" y="2889643"/>
            <a:ext cx="884820" cy="265017"/>
          </a:xfrm>
          <a:prstGeom prst="rect">
            <a:avLst/>
          </a:prstGeom>
        </p:spPr>
      </p:pic>
      <p:pic>
        <p:nvPicPr>
          <p:cNvPr id="58" name="Imagen 57">
            <a:extLst>
              <a:ext uri="{FF2B5EF4-FFF2-40B4-BE49-F238E27FC236}">
                <a16:creationId xmlns:a16="http://schemas.microsoft.com/office/drawing/2014/main" id="{2C4BCA77-56F1-46F4-B365-6BDE464B4158}"/>
              </a:ext>
            </a:extLst>
          </p:cNvPr>
          <p:cNvPicPr>
            <a:picLocks noChangeAspect="1"/>
          </p:cNvPicPr>
          <p:nvPr/>
        </p:nvPicPr>
        <p:blipFill>
          <a:blip r:embed="rId4"/>
          <a:stretch>
            <a:fillRect/>
          </a:stretch>
        </p:blipFill>
        <p:spPr>
          <a:xfrm>
            <a:off x="8831903" y="3389756"/>
            <a:ext cx="481637" cy="391006"/>
          </a:xfrm>
          <a:prstGeom prst="rect">
            <a:avLst/>
          </a:prstGeom>
        </p:spPr>
      </p:pic>
      <p:pic>
        <p:nvPicPr>
          <p:cNvPr id="59" name="Imagen 58">
            <a:extLst>
              <a:ext uri="{FF2B5EF4-FFF2-40B4-BE49-F238E27FC236}">
                <a16:creationId xmlns:a16="http://schemas.microsoft.com/office/drawing/2014/main" id="{E1D7ADC9-29A3-4E03-893C-5E8DA0DC35CF}"/>
              </a:ext>
            </a:extLst>
          </p:cNvPr>
          <p:cNvPicPr>
            <a:picLocks noChangeAspect="1"/>
          </p:cNvPicPr>
          <p:nvPr/>
        </p:nvPicPr>
        <p:blipFill>
          <a:blip r:embed="rId4"/>
          <a:stretch>
            <a:fillRect/>
          </a:stretch>
        </p:blipFill>
        <p:spPr>
          <a:xfrm>
            <a:off x="9306085" y="3389756"/>
            <a:ext cx="481637" cy="391006"/>
          </a:xfrm>
          <a:prstGeom prst="rect">
            <a:avLst/>
          </a:prstGeom>
        </p:spPr>
      </p:pic>
      <p:sp>
        <p:nvSpPr>
          <p:cNvPr id="60" name="Rectángulo 59">
            <a:extLst>
              <a:ext uri="{FF2B5EF4-FFF2-40B4-BE49-F238E27FC236}">
                <a16:creationId xmlns:a16="http://schemas.microsoft.com/office/drawing/2014/main" id="{2DFC13C7-23A4-49D4-89CC-525FBBF5567D}"/>
              </a:ext>
            </a:extLst>
          </p:cNvPr>
          <p:cNvSpPr/>
          <p:nvPr/>
        </p:nvSpPr>
        <p:spPr>
          <a:xfrm>
            <a:off x="9389788" y="311602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1" name="Rectángulo 60">
            <a:extLst>
              <a:ext uri="{FF2B5EF4-FFF2-40B4-BE49-F238E27FC236}">
                <a16:creationId xmlns:a16="http://schemas.microsoft.com/office/drawing/2014/main" id="{2228A379-8B21-4CA4-9140-5751635BA6FA}"/>
              </a:ext>
            </a:extLst>
          </p:cNvPr>
          <p:cNvSpPr/>
          <p:nvPr/>
        </p:nvSpPr>
        <p:spPr>
          <a:xfrm>
            <a:off x="9495209" y="3116383"/>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2" name="Rectángulo 61">
            <a:extLst>
              <a:ext uri="{FF2B5EF4-FFF2-40B4-BE49-F238E27FC236}">
                <a16:creationId xmlns:a16="http://schemas.microsoft.com/office/drawing/2014/main" id="{C107AF1D-E644-4C5C-9AEB-778E7D734AA8}"/>
              </a:ext>
            </a:extLst>
          </p:cNvPr>
          <p:cNvSpPr/>
          <p:nvPr/>
        </p:nvSpPr>
        <p:spPr>
          <a:xfrm>
            <a:off x="9586027"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3" name="Rectángulo 62">
            <a:extLst>
              <a:ext uri="{FF2B5EF4-FFF2-40B4-BE49-F238E27FC236}">
                <a16:creationId xmlns:a16="http://schemas.microsoft.com/office/drawing/2014/main" id="{6C13B923-E447-428E-A68C-12F3BEF46EEB}"/>
              </a:ext>
            </a:extLst>
          </p:cNvPr>
          <p:cNvSpPr/>
          <p:nvPr/>
        </p:nvSpPr>
        <p:spPr>
          <a:xfrm>
            <a:off x="9672983"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64" name="Conector: angular 63">
            <a:extLst>
              <a:ext uri="{FF2B5EF4-FFF2-40B4-BE49-F238E27FC236}">
                <a16:creationId xmlns:a16="http://schemas.microsoft.com/office/drawing/2014/main" id="{42BC6A27-D0DD-4422-A5C1-B62C07624427}"/>
              </a:ext>
            </a:extLst>
          </p:cNvPr>
          <p:cNvCxnSpPr>
            <a:cxnSpLocks/>
            <a:stCxn id="61" idx="2"/>
            <a:endCxn id="58" idx="0"/>
          </p:cNvCxnSpPr>
          <p:nvPr/>
        </p:nvCxnSpPr>
        <p:spPr>
          <a:xfrm rot="5400000">
            <a:off x="9191353" y="3063039"/>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2FBA2D68-5F0B-497A-9D69-F24F28FC3F77}"/>
              </a:ext>
            </a:extLst>
          </p:cNvPr>
          <p:cNvCxnSpPr>
            <a:cxnSpLocks/>
            <a:stCxn id="62" idx="2"/>
            <a:endCxn id="59" idx="0"/>
          </p:cNvCxnSpPr>
          <p:nvPr/>
        </p:nvCxnSpPr>
        <p:spPr>
          <a:xfrm rot="5400000">
            <a:off x="9477742" y="3258611"/>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Rectángulo: esquinas redondeadas 65">
            <a:extLst>
              <a:ext uri="{FF2B5EF4-FFF2-40B4-BE49-F238E27FC236}">
                <a16:creationId xmlns:a16="http://schemas.microsoft.com/office/drawing/2014/main" id="{F168BCA0-D2EF-4618-8D1A-6FBB09F8C118}"/>
              </a:ext>
            </a:extLst>
          </p:cNvPr>
          <p:cNvSpPr/>
          <p:nvPr/>
        </p:nvSpPr>
        <p:spPr>
          <a:xfrm>
            <a:off x="9211898" y="2604456"/>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192.168.12.0/24</a:t>
            </a:r>
          </a:p>
        </p:txBody>
      </p:sp>
      <p:cxnSp>
        <p:nvCxnSpPr>
          <p:cNvPr id="70" name="Conector: angular 69">
            <a:extLst>
              <a:ext uri="{FF2B5EF4-FFF2-40B4-BE49-F238E27FC236}">
                <a16:creationId xmlns:a16="http://schemas.microsoft.com/office/drawing/2014/main" id="{D6FA21B7-9C81-4E82-AB42-F848058018D3}"/>
              </a:ext>
            </a:extLst>
          </p:cNvPr>
          <p:cNvCxnSpPr>
            <a:stCxn id="60" idx="2"/>
            <a:endCxn id="14" idx="4"/>
          </p:cNvCxnSpPr>
          <p:nvPr/>
        </p:nvCxnSpPr>
        <p:spPr>
          <a:xfrm rot="5400000" flipH="1">
            <a:off x="8927627" y="2696294"/>
            <a:ext cx="115752" cy="854290"/>
          </a:xfrm>
          <a:prstGeom prst="bentConnector3">
            <a:avLst>
              <a:gd name="adj1" fmla="val -34648"/>
            </a:avLst>
          </a:prstGeom>
        </p:spPr>
        <p:style>
          <a:lnRef idx="1">
            <a:schemeClr val="accent1"/>
          </a:lnRef>
          <a:fillRef idx="0">
            <a:schemeClr val="accent1"/>
          </a:fillRef>
          <a:effectRef idx="0">
            <a:schemeClr val="accent1"/>
          </a:effectRef>
          <a:fontRef idx="minor">
            <a:schemeClr val="tx1"/>
          </a:fontRef>
        </p:style>
      </p:cxnSp>
      <p:sp>
        <p:nvSpPr>
          <p:cNvPr id="73" name="CuadroTexto 72">
            <a:extLst>
              <a:ext uri="{FF2B5EF4-FFF2-40B4-BE49-F238E27FC236}">
                <a16:creationId xmlns:a16="http://schemas.microsoft.com/office/drawing/2014/main" id="{C0FDF39C-5242-4389-B384-D9A847A395E2}"/>
              </a:ext>
            </a:extLst>
          </p:cNvPr>
          <p:cNvSpPr txBox="1"/>
          <p:nvPr/>
        </p:nvSpPr>
        <p:spPr>
          <a:xfrm>
            <a:off x="6994823" y="1499361"/>
            <a:ext cx="235962" cy="153888"/>
          </a:xfrm>
          <a:prstGeom prst="rect">
            <a:avLst/>
          </a:prstGeom>
          <a:noFill/>
        </p:spPr>
        <p:txBody>
          <a:bodyPr wrap="none" rtlCol="0">
            <a:spAutoFit/>
          </a:bodyPr>
          <a:lstStyle/>
          <a:p>
            <a:r>
              <a:rPr lang="es-MX" sz="400" dirty="0"/>
              <a:t>e0</a:t>
            </a:r>
          </a:p>
        </p:txBody>
      </p:sp>
      <p:sp>
        <p:nvSpPr>
          <p:cNvPr id="74" name="CuadroTexto 73">
            <a:extLst>
              <a:ext uri="{FF2B5EF4-FFF2-40B4-BE49-F238E27FC236}">
                <a16:creationId xmlns:a16="http://schemas.microsoft.com/office/drawing/2014/main" id="{D39B0C4D-E19E-4666-B0B9-A55565F06350}"/>
              </a:ext>
            </a:extLst>
          </p:cNvPr>
          <p:cNvSpPr txBox="1"/>
          <p:nvPr/>
        </p:nvSpPr>
        <p:spPr>
          <a:xfrm>
            <a:off x="7612022" y="1490380"/>
            <a:ext cx="247184" cy="153888"/>
          </a:xfrm>
          <a:prstGeom prst="rect">
            <a:avLst/>
          </a:prstGeom>
          <a:noFill/>
        </p:spPr>
        <p:txBody>
          <a:bodyPr wrap="none" rtlCol="0">
            <a:spAutoFit/>
          </a:bodyPr>
          <a:lstStyle/>
          <a:p>
            <a:r>
              <a:rPr lang="es-MX" sz="400" dirty="0"/>
              <a:t>w0</a:t>
            </a:r>
          </a:p>
        </p:txBody>
      </p:sp>
      <p:sp>
        <p:nvSpPr>
          <p:cNvPr id="77" name="CuadroTexto 76">
            <a:extLst>
              <a:ext uri="{FF2B5EF4-FFF2-40B4-BE49-F238E27FC236}">
                <a16:creationId xmlns:a16="http://schemas.microsoft.com/office/drawing/2014/main" id="{05DAC97F-43BA-4ACB-BACB-7AF1BAE77B28}"/>
              </a:ext>
            </a:extLst>
          </p:cNvPr>
          <p:cNvSpPr txBox="1"/>
          <p:nvPr/>
        </p:nvSpPr>
        <p:spPr>
          <a:xfrm>
            <a:off x="8497562" y="2998604"/>
            <a:ext cx="235962" cy="153888"/>
          </a:xfrm>
          <a:prstGeom prst="rect">
            <a:avLst/>
          </a:prstGeom>
          <a:noFill/>
        </p:spPr>
        <p:txBody>
          <a:bodyPr wrap="none" rtlCol="0">
            <a:spAutoFit/>
          </a:bodyPr>
          <a:lstStyle/>
          <a:p>
            <a:r>
              <a:rPr lang="es-MX" sz="400" dirty="0"/>
              <a:t>e0</a:t>
            </a:r>
          </a:p>
        </p:txBody>
      </p:sp>
      <p:sp>
        <p:nvSpPr>
          <p:cNvPr id="78" name="CuadroTexto 77">
            <a:extLst>
              <a:ext uri="{FF2B5EF4-FFF2-40B4-BE49-F238E27FC236}">
                <a16:creationId xmlns:a16="http://schemas.microsoft.com/office/drawing/2014/main" id="{433CE389-54EF-4A59-8239-2E2512C714A6}"/>
              </a:ext>
            </a:extLst>
          </p:cNvPr>
          <p:cNvSpPr txBox="1"/>
          <p:nvPr/>
        </p:nvSpPr>
        <p:spPr>
          <a:xfrm>
            <a:off x="8487846" y="2460626"/>
            <a:ext cx="247184" cy="153888"/>
          </a:xfrm>
          <a:prstGeom prst="rect">
            <a:avLst/>
          </a:prstGeom>
          <a:noFill/>
        </p:spPr>
        <p:txBody>
          <a:bodyPr wrap="none" rtlCol="0">
            <a:spAutoFit/>
          </a:bodyPr>
          <a:lstStyle/>
          <a:p>
            <a:r>
              <a:rPr lang="es-MX" sz="400" dirty="0"/>
              <a:t>w0</a:t>
            </a:r>
          </a:p>
        </p:txBody>
      </p:sp>
      <p:sp>
        <p:nvSpPr>
          <p:cNvPr id="79" name="CuadroTexto 78">
            <a:extLst>
              <a:ext uri="{FF2B5EF4-FFF2-40B4-BE49-F238E27FC236}">
                <a16:creationId xmlns:a16="http://schemas.microsoft.com/office/drawing/2014/main" id="{01A90374-240F-4DB0-A584-F7F6AD4F2971}"/>
              </a:ext>
            </a:extLst>
          </p:cNvPr>
          <p:cNvSpPr txBox="1"/>
          <p:nvPr/>
        </p:nvSpPr>
        <p:spPr>
          <a:xfrm>
            <a:off x="9821252" y="1499065"/>
            <a:ext cx="235962" cy="153888"/>
          </a:xfrm>
          <a:prstGeom prst="rect">
            <a:avLst/>
          </a:prstGeom>
          <a:noFill/>
        </p:spPr>
        <p:txBody>
          <a:bodyPr wrap="none" rtlCol="0">
            <a:spAutoFit/>
          </a:bodyPr>
          <a:lstStyle/>
          <a:p>
            <a:r>
              <a:rPr lang="es-MX" sz="400" dirty="0"/>
              <a:t>e0</a:t>
            </a:r>
          </a:p>
        </p:txBody>
      </p:sp>
      <p:sp>
        <p:nvSpPr>
          <p:cNvPr id="80" name="CuadroTexto 79">
            <a:extLst>
              <a:ext uri="{FF2B5EF4-FFF2-40B4-BE49-F238E27FC236}">
                <a16:creationId xmlns:a16="http://schemas.microsoft.com/office/drawing/2014/main" id="{0199DAD8-1671-48A7-B784-356968587DF0}"/>
              </a:ext>
            </a:extLst>
          </p:cNvPr>
          <p:cNvSpPr txBox="1"/>
          <p:nvPr/>
        </p:nvSpPr>
        <p:spPr>
          <a:xfrm>
            <a:off x="9197815" y="1499065"/>
            <a:ext cx="247184" cy="153888"/>
          </a:xfrm>
          <a:prstGeom prst="rect">
            <a:avLst/>
          </a:prstGeom>
          <a:noFill/>
        </p:spPr>
        <p:txBody>
          <a:bodyPr wrap="none" rtlCol="0">
            <a:spAutoFit/>
          </a:bodyPr>
          <a:lstStyle/>
          <a:p>
            <a:r>
              <a:rPr lang="es-MX" sz="400" dirty="0"/>
              <a:t>w0</a:t>
            </a:r>
          </a:p>
        </p:txBody>
      </p:sp>
      <p:graphicFrame>
        <p:nvGraphicFramePr>
          <p:cNvPr id="67" name="Tabla 12">
            <a:extLst>
              <a:ext uri="{FF2B5EF4-FFF2-40B4-BE49-F238E27FC236}">
                <a16:creationId xmlns:a16="http://schemas.microsoft.com/office/drawing/2014/main" id="{A01F2707-71A0-44E5-A7BA-760196B0DB44}"/>
              </a:ext>
            </a:extLst>
          </p:cNvPr>
          <p:cNvGraphicFramePr>
            <a:graphicFrameLocks noGrp="1"/>
          </p:cNvGraphicFramePr>
          <p:nvPr/>
        </p:nvGraphicFramePr>
        <p:xfrm>
          <a:off x="380490" y="2658590"/>
          <a:ext cx="4950388" cy="975360"/>
        </p:xfrm>
        <a:graphic>
          <a:graphicData uri="http://schemas.openxmlformats.org/drawingml/2006/table">
            <a:tbl>
              <a:tblPr firstRow="1" bandRow="1">
                <a:tableStyleId>{5C22544A-7EE6-4342-B048-85BDC9FD1C3A}</a:tableStyleId>
              </a:tblPr>
              <a:tblGrid>
                <a:gridCol w="892492">
                  <a:extLst>
                    <a:ext uri="{9D8B030D-6E8A-4147-A177-3AD203B41FA5}">
                      <a16:colId xmlns:a16="http://schemas.microsoft.com/office/drawing/2014/main" val="261875791"/>
                    </a:ext>
                  </a:extLst>
                </a:gridCol>
                <a:gridCol w="528955">
                  <a:extLst>
                    <a:ext uri="{9D8B030D-6E8A-4147-A177-3AD203B41FA5}">
                      <a16:colId xmlns:a16="http://schemas.microsoft.com/office/drawing/2014/main" val="3015491753"/>
                    </a:ext>
                  </a:extLst>
                </a:gridCol>
                <a:gridCol w="617855">
                  <a:extLst>
                    <a:ext uri="{9D8B030D-6E8A-4147-A177-3AD203B41FA5}">
                      <a16:colId xmlns:a16="http://schemas.microsoft.com/office/drawing/2014/main" val="3684072523"/>
                    </a:ext>
                  </a:extLst>
                </a:gridCol>
                <a:gridCol w="1753124">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Talca = 10.10.10.2</a:t>
                      </a:r>
                    </a:p>
                  </a:txBody>
                  <a:tcPr/>
                </a:tc>
                <a:tc>
                  <a:txBody>
                    <a:bodyPr/>
                    <a:lstStyle/>
                    <a:p>
                      <a:pPr algn="ctr"/>
                      <a:r>
                        <a:rPr lang="es-MX" sz="1000" dirty="0"/>
                        <a:t>1</a:t>
                      </a:r>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Curico = 10.10.11.2</a:t>
                      </a:r>
                    </a:p>
                  </a:txBody>
                  <a:tcPr/>
                </a:tc>
                <a:tc>
                  <a:txBody>
                    <a:bodyPr/>
                    <a:lstStyle/>
                    <a:p>
                      <a:pPr algn="ctr"/>
                      <a:r>
                        <a:rPr lang="es-MX" sz="1000" dirty="0"/>
                        <a:t>1</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FFFF00"/>
                          </a:highlight>
                        </a:rPr>
                        <a:t>192.168.12.0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837366180"/>
                  </a:ext>
                </a:extLst>
              </a:tr>
            </a:tbl>
          </a:graphicData>
        </a:graphic>
      </p:graphicFrame>
      <p:sp>
        <p:nvSpPr>
          <p:cNvPr id="69" name="CuadroTexto 68">
            <a:extLst>
              <a:ext uri="{FF2B5EF4-FFF2-40B4-BE49-F238E27FC236}">
                <a16:creationId xmlns:a16="http://schemas.microsoft.com/office/drawing/2014/main" id="{D18DF0EA-A2AA-4D29-BD10-48FCC96BCC3B}"/>
              </a:ext>
            </a:extLst>
          </p:cNvPr>
          <p:cNvSpPr txBox="1"/>
          <p:nvPr/>
        </p:nvSpPr>
        <p:spPr>
          <a:xfrm>
            <a:off x="2010007" y="2293266"/>
            <a:ext cx="2899512" cy="369332"/>
          </a:xfrm>
          <a:prstGeom prst="rect">
            <a:avLst/>
          </a:prstGeom>
          <a:noFill/>
        </p:spPr>
        <p:txBody>
          <a:bodyPr wrap="none" rtlCol="0">
            <a:spAutoFit/>
          </a:bodyPr>
          <a:lstStyle/>
          <a:p>
            <a:r>
              <a:rPr lang="es-MX" dirty="0"/>
              <a:t>Tabla de rutas Router Linares</a:t>
            </a:r>
          </a:p>
        </p:txBody>
      </p:sp>
      <p:graphicFrame>
        <p:nvGraphicFramePr>
          <p:cNvPr id="71" name="Tabla 12">
            <a:extLst>
              <a:ext uri="{FF2B5EF4-FFF2-40B4-BE49-F238E27FC236}">
                <a16:creationId xmlns:a16="http://schemas.microsoft.com/office/drawing/2014/main" id="{78E2C314-B0B3-46F3-B03E-CF86D08BBBE6}"/>
              </a:ext>
            </a:extLst>
          </p:cNvPr>
          <p:cNvGraphicFramePr>
            <a:graphicFrameLocks noGrp="1"/>
          </p:cNvGraphicFramePr>
          <p:nvPr/>
        </p:nvGraphicFramePr>
        <p:xfrm>
          <a:off x="380490" y="1336794"/>
          <a:ext cx="4956744" cy="975360"/>
        </p:xfrm>
        <a:graphic>
          <a:graphicData uri="http://schemas.openxmlformats.org/drawingml/2006/table">
            <a:tbl>
              <a:tblPr firstRow="1" bandRow="1">
                <a:tableStyleId>{5C22544A-7EE6-4342-B048-85BDC9FD1C3A}</a:tableStyleId>
              </a:tblPr>
              <a:tblGrid>
                <a:gridCol w="892492">
                  <a:extLst>
                    <a:ext uri="{9D8B030D-6E8A-4147-A177-3AD203B41FA5}">
                      <a16:colId xmlns:a16="http://schemas.microsoft.com/office/drawing/2014/main" val="261875791"/>
                    </a:ext>
                  </a:extLst>
                </a:gridCol>
                <a:gridCol w="528955">
                  <a:extLst>
                    <a:ext uri="{9D8B030D-6E8A-4147-A177-3AD203B41FA5}">
                      <a16:colId xmlns:a16="http://schemas.microsoft.com/office/drawing/2014/main" val="3015491753"/>
                    </a:ext>
                  </a:extLst>
                </a:gridCol>
                <a:gridCol w="617855">
                  <a:extLst>
                    <a:ext uri="{9D8B030D-6E8A-4147-A177-3AD203B41FA5}">
                      <a16:colId xmlns:a16="http://schemas.microsoft.com/office/drawing/2014/main" val="3684072523"/>
                    </a:ext>
                  </a:extLst>
                </a:gridCol>
                <a:gridCol w="1759480">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highlight>
                            <a:srgbClr val="FFFF00"/>
                          </a:highlight>
                        </a:rPr>
                        <a:t>192.168.10.0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Curico = 10.10.11.2</a:t>
                      </a:r>
                    </a:p>
                  </a:txBody>
                  <a:tcPr/>
                </a:tc>
                <a:tc>
                  <a:txBody>
                    <a:bodyPr/>
                    <a:lstStyle/>
                    <a:p>
                      <a:pPr algn="ctr"/>
                      <a:r>
                        <a:rPr lang="es-MX" sz="1000" dirty="0"/>
                        <a:t>1</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Router Linares = 10.10.12.2</a:t>
                      </a:r>
                    </a:p>
                  </a:txBody>
                  <a:tcPr/>
                </a:tc>
                <a:tc>
                  <a:txBody>
                    <a:bodyPr/>
                    <a:lstStyle/>
                    <a:p>
                      <a:pPr algn="ctr"/>
                      <a:r>
                        <a:rPr lang="es-MX" sz="1000" dirty="0"/>
                        <a:t>1</a:t>
                      </a:r>
                    </a:p>
                  </a:txBody>
                  <a:tcPr/>
                </a:tc>
                <a:extLst>
                  <a:ext uri="{0D108BD9-81ED-4DB2-BD59-A6C34878D82A}">
                    <a16:rowId xmlns:a16="http://schemas.microsoft.com/office/drawing/2014/main" val="3837366180"/>
                  </a:ext>
                </a:extLst>
              </a:tr>
            </a:tbl>
          </a:graphicData>
        </a:graphic>
      </p:graphicFrame>
      <p:sp>
        <p:nvSpPr>
          <p:cNvPr id="75" name="CuadroTexto 74">
            <a:extLst>
              <a:ext uri="{FF2B5EF4-FFF2-40B4-BE49-F238E27FC236}">
                <a16:creationId xmlns:a16="http://schemas.microsoft.com/office/drawing/2014/main" id="{FA12B154-9C84-4F4C-9AC0-F937970800DF}"/>
              </a:ext>
            </a:extLst>
          </p:cNvPr>
          <p:cNvSpPr txBox="1"/>
          <p:nvPr/>
        </p:nvSpPr>
        <p:spPr>
          <a:xfrm>
            <a:off x="1929114" y="952582"/>
            <a:ext cx="2698239" cy="369332"/>
          </a:xfrm>
          <a:prstGeom prst="rect">
            <a:avLst/>
          </a:prstGeom>
          <a:noFill/>
        </p:spPr>
        <p:txBody>
          <a:bodyPr wrap="none" rtlCol="0">
            <a:spAutoFit/>
          </a:bodyPr>
          <a:lstStyle/>
          <a:p>
            <a:r>
              <a:rPr lang="es-MX" dirty="0"/>
              <a:t>Tabla de rutas Router Talca</a:t>
            </a:r>
          </a:p>
        </p:txBody>
      </p:sp>
      <p:graphicFrame>
        <p:nvGraphicFramePr>
          <p:cNvPr id="76" name="Tabla 12">
            <a:extLst>
              <a:ext uri="{FF2B5EF4-FFF2-40B4-BE49-F238E27FC236}">
                <a16:creationId xmlns:a16="http://schemas.microsoft.com/office/drawing/2014/main" id="{57F51A97-A30C-405C-9957-1618C627DE7B}"/>
              </a:ext>
            </a:extLst>
          </p:cNvPr>
          <p:cNvGraphicFramePr>
            <a:graphicFrameLocks noGrp="1"/>
          </p:cNvGraphicFramePr>
          <p:nvPr/>
        </p:nvGraphicFramePr>
        <p:xfrm>
          <a:off x="380491" y="3935204"/>
          <a:ext cx="4950387" cy="975360"/>
        </p:xfrm>
        <a:graphic>
          <a:graphicData uri="http://schemas.openxmlformats.org/drawingml/2006/table">
            <a:tbl>
              <a:tblPr firstRow="1" bandRow="1">
                <a:tableStyleId>{5C22544A-7EE6-4342-B048-85BDC9FD1C3A}</a:tableStyleId>
              </a:tblPr>
              <a:tblGrid>
                <a:gridCol w="925951">
                  <a:extLst>
                    <a:ext uri="{9D8B030D-6E8A-4147-A177-3AD203B41FA5}">
                      <a16:colId xmlns:a16="http://schemas.microsoft.com/office/drawing/2014/main" val="261875791"/>
                    </a:ext>
                  </a:extLst>
                </a:gridCol>
                <a:gridCol w="548785">
                  <a:extLst>
                    <a:ext uri="{9D8B030D-6E8A-4147-A177-3AD203B41FA5}">
                      <a16:colId xmlns:a16="http://schemas.microsoft.com/office/drawing/2014/main" val="3015491753"/>
                    </a:ext>
                  </a:extLst>
                </a:gridCol>
                <a:gridCol w="641018">
                  <a:extLst>
                    <a:ext uri="{9D8B030D-6E8A-4147-A177-3AD203B41FA5}">
                      <a16:colId xmlns:a16="http://schemas.microsoft.com/office/drawing/2014/main" val="3684072523"/>
                    </a:ext>
                  </a:extLst>
                </a:gridCol>
                <a:gridCol w="1691813">
                  <a:extLst>
                    <a:ext uri="{9D8B030D-6E8A-4147-A177-3AD203B41FA5}">
                      <a16:colId xmlns:a16="http://schemas.microsoft.com/office/drawing/2014/main" val="3292366120"/>
                    </a:ext>
                  </a:extLst>
                </a:gridCol>
                <a:gridCol w="1142820">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Talca = 10.10.10.2</a:t>
                      </a:r>
                    </a:p>
                  </a:txBody>
                  <a:tcPr/>
                </a:tc>
                <a:tc>
                  <a:txBody>
                    <a:bodyPr/>
                    <a:lstStyle/>
                    <a:p>
                      <a:pPr algn="ctr"/>
                      <a:r>
                        <a:rPr lang="es-MX" sz="1000" dirty="0"/>
                        <a:t>1</a:t>
                      </a:r>
                    </a:p>
                  </a:txBody>
                  <a:tcPr/>
                </a:tc>
                <a:extLst>
                  <a:ext uri="{0D108BD9-81ED-4DB2-BD59-A6C34878D82A}">
                    <a16:rowId xmlns:a16="http://schemas.microsoft.com/office/drawing/2014/main" val="2430992219"/>
                  </a:ext>
                </a:extLst>
              </a:tr>
              <a:tr h="217754">
                <a:tc>
                  <a:txBody>
                    <a:bodyPr/>
                    <a:lstStyle/>
                    <a:p>
                      <a:pPr algn="ctr"/>
                      <a:r>
                        <a:rPr lang="es-MX" sz="1000" dirty="0">
                          <a:highlight>
                            <a:srgbClr val="FFFF00"/>
                          </a:highlight>
                        </a:rPr>
                        <a:t>192.168.11.0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Linares = 10.10.12.2</a:t>
                      </a:r>
                    </a:p>
                  </a:txBody>
                  <a:tcPr/>
                </a:tc>
                <a:tc>
                  <a:txBody>
                    <a:bodyPr/>
                    <a:lstStyle/>
                    <a:p>
                      <a:pPr algn="ctr"/>
                      <a:r>
                        <a:rPr lang="es-MX" sz="1000" dirty="0"/>
                        <a:t>1</a:t>
                      </a:r>
                    </a:p>
                  </a:txBody>
                  <a:tcPr/>
                </a:tc>
                <a:extLst>
                  <a:ext uri="{0D108BD9-81ED-4DB2-BD59-A6C34878D82A}">
                    <a16:rowId xmlns:a16="http://schemas.microsoft.com/office/drawing/2014/main" val="3837366180"/>
                  </a:ext>
                </a:extLst>
              </a:tr>
            </a:tbl>
          </a:graphicData>
        </a:graphic>
      </p:graphicFrame>
      <p:sp>
        <p:nvSpPr>
          <p:cNvPr id="81" name="CuadroTexto 80">
            <a:extLst>
              <a:ext uri="{FF2B5EF4-FFF2-40B4-BE49-F238E27FC236}">
                <a16:creationId xmlns:a16="http://schemas.microsoft.com/office/drawing/2014/main" id="{907AF85E-A1AD-472F-9A48-139E1EE4604D}"/>
              </a:ext>
            </a:extLst>
          </p:cNvPr>
          <p:cNvSpPr txBox="1"/>
          <p:nvPr/>
        </p:nvSpPr>
        <p:spPr>
          <a:xfrm>
            <a:off x="1856992" y="3601915"/>
            <a:ext cx="2830070" cy="369332"/>
          </a:xfrm>
          <a:prstGeom prst="rect">
            <a:avLst/>
          </a:prstGeom>
          <a:noFill/>
        </p:spPr>
        <p:txBody>
          <a:bodyPr wrap="none" rtlCol="0">
            <a:spAutoFit/>
          </a:bodyPr>
          <a:lstStyle/>
          <a:p>
            <a:r>
              <a:rPr lang="es-MX" dirty="0"/>
              <a:t>Tabla de rutas Router Curico</a:t>
            </a:r>
          </a:p>
        </p:txBody>
      </p:sp>
      <p:graphicFrame>
        <p:nvGraphicFramePr>
          <p:cNvPr id="12" name="Tabla 18">
            <a:extLst>
              <a:ext uri="{FF2B5EF4-FFF2-40B4-BE49-F238E27FC236}">
                <a16:creationId xmlns:a16="http://schemas.microsoft.com/office/drawing/2014/main" id="{FB051B89-C695-43F5-A92B-FCB9C8C2EA4B}"/>
              </a:ext>
            </a:extLst>
          </p:cNvPr>
          <p:cNvGraphicFramePr>
            <a:graphicFrameLocks noGrp="1"/>
          </p:cNvGraphicFramePr>
          <p:nvPr/>
        </p:nvGraphicFramePr>
        <p:xfrm>
          <a:off x="450075" y="4983398"/>
          <a:ext cx="4811217" cy="1844040"/>
        </p:xfrm>
        <a:graphic>
          <a:graphicData uri="http://schemas.openxmlformats.org/drawingml/2006/table">
            <a:tbl>
              <a:tblPr firstRow="1" bandRow="1">
                <a:tableStyleId>{5C22544A-7EE6-4342-B048-85BDC9FD1C3A}</a:tableStyleId>
              </a:tblPr>
              <a:tblGrid>
                <a:gridCol w="1603739">
                  <a:extLst>
                    <a:ext uri="{9D8B030D-6E8A-4147-A177-3AD203B41FA5}">
                      <a16:colId xmlns:a16="http://schemas.microsoft.com/office/drawing/2014/main" val="502412295"/>
                    </a:ext>
                  </a:extLst>
                </a:gridCol>
                <a:gridCol w="1603739">
                  <a:extLst>
                    <a:ext uri="{9D8B030D-6E8A-4147-A177-3AD203B41FA5}">
                      <a16:colId xmlns:a16="http://schemas.microsoft.com/office/drawing/2014/main" val="2906024748"/>
                    </a:ext>
                  </a:extLst>
                </a:gridCol>
                <a:gridCol w="1603739">
                  <a:extLst>
                    <a:ext uri="{9D8B030D-6E8A-4147-A177-3AD203B41FA5}">
                      <a16:colId xmlns:a16="http://schemas.microsoft.com/office/drawing/2014/main" val="422184836"/>
                    </a:ext>
                  </a:extLst>
                </a:gridCol>
              </a:tblGrid>
              <a:tr h="370840">
                <a:tc>
                  <a:txBody>
                    <a:bodyPr/>
                    <a:lstStyle/>
                    <a:p>
                      <a:r>
                        <a:rPr lang="es-MX" dirty="0"/>
                        <a:t>Router</a:t>
                      </a:r>
                    </a:p>
                  </a:txBody>
                  <a:tcPr/>
                </a:tc>
                <a:tc>
                  <a:txBody>
                    <a:bodyPr/>
                    <a:lstStyle/>
                    <a:p>
                      <a:r>
                        <a:rPr lang="es-MX" dirty="0"/>
                        <a:t>IP LAN</a:t>
                      </a:r>
                    </a:p>
                  </a:txBody>
                  <a:tcPr/>
                </a:tc>
                <a:tc>
                  <a:txBody>
                    <a:bodyPr/>
                    <a:lstStyle/>
                    <a:p>
                      <a:r>
                        <a:rPr lang="es-MX" dirty="0"/>
                        <a:t>IP WAN</a:t>
                      </a:r>
                    </a:p>
                  </a:txBody>
                  <a:tcPr/>
                </a:tc>
                <a:extLst>
                  <a:ext uri="{0D108BD9-81ED-4DB2-BD59-A6C34878D82A}">
                    <a16:rowId xmlns:a16="http://schemas.microsoft.com/office/drawing/2014/main" val="569209295"/>
                  </a:ext>
                </a:extLst>
              </a:tr>
              <a:tr h="370840">
                <a:tc>
                  <a:txBody>
                    <a:bodyPr/>
                    <a:lstStyle/>
                    <a:p>
                      <a:r>
                        <a:rPr lang="es-MX" dirty="0"/>
                        <a:t>Talca</a:t>
                      </a:r>
                    </a:p>
                  </a:txBody>
                  <a:tcPr/>
                </a:tc>
                <a:tc>
                  <a:txBody>
                    <a:bodyPr/>
                    <a:lstStyle/>
                    <a:p>
                      <a:r>
                        <a:rPr lang="es-MX" dirty="0"/>
                        <a:t>192.168.10.1</a:t>
                      </a:r>
                    </a:p>
                  </a:txBody>
                  <a:tcPr/>
                </a:tc>
                <a:tc>
                  <a:txBody>
                    <a:bodyPr/>
                    <a:lstStyle/>
                    <a:p>
                      <a:r>
                        <a:rPr lang="es-MX" dirty="0"/>
                        <a:t>10.10.10.2</a:t>
                      </a:r>
                    </a:p>
                  </a:txBody>
                  <a:tcPr/>
                </a:tc>
                <a:extLst>
                  <a:ext uri="{0D108BD9-81ED-4DB2-BD59-A6C34878D82A}">
                    <a16:rowId xmlns:a16="http://schemas.microsoft.com/office/drawing/2014/main" val="556095578"/>
                  </a:ext>
                </a:extLst>
              </a:tr>
              <a:tr h="370840">
                <a:tc>
                  <a:txBody>
                    <a:bodyPr/>
                    <a:lstStyle/>
                    <a:p>
                      <a:r>
                        <a:rPr lang="es-MX" dirty="0"/>
                        <a:t>Curico</a:t>
                      </a:r>
                    </a:p>
                  </a:txBody>
                  <a:tcPr/>
                </a:tc>
                <a:tc>
                  <a:txBody>
                    <a:bodyPr/>
                    <a:lstStyle/>
                    <a:p>
                      <a:r>
                        <a:rPr lang="es-MX" dirty="0"/>
                        <a:t>192.168.11.1</a:t>
                      </a:r>
                    </a:p>
                  </a:txBody>
                  <a:tcPr/>
                </a:tc>
                <a:tc>
                  <a:txBody>
                    <a:bodyPr/>
                    <a:lstStyle/>
                    <a:p>
                      <a:r>
                        <a:rPr lang="es-MX" dirty="0"/>
                        <a:t>10.10.11.2</a:t>
                      </a:r>
                    </a:p>
                  </a:txBody>
                  <a:tcPr/>
                </a:tc>
                <a:extLst>
                  <a:ext uri="{0D108BD9-81ED-4DB2-BD59-A6C34878D82A}">
                    <a16:rowId xmlns:a16="http://schemas.microsoft.com/office/drawing/2014/main" val="1631523929"/>
                  </a:ext>
                </a:extLst>
              </a:tr>
              <a:tr h="169494">
                <a:tc>
                  <a:txBody>
                    <a:bodyPr/>
                    <a:lstStyle/>
                    <a:p>
                      <a:r>
                        <a:rPr lang="es-MX" dirty="0"/>
                        <a:t>Linares</a:t>
                      </a:r>
                    </a:p>
                  </a:txBody>
                  <a:tcPr/>
                </a:tc>
                <a:tc>
                  <a:txBody>
                    <a:bodyPr/>
                    <a:lstStyle/>
                    <a:p>
                      <a:r>
                        <a:rPr lang="es-MX" dirty="0"/>
                        <a:t>192.168.12.1</a:t>
                      </a:r>
                    </a:p>
                  </a:txBody>
                  <a:tcPr/>
                </a:tc>
                <a:tc>
                  <a:txBody>
                    <a:bodyPr/>
                    <a:lstStyle/>
                    <a:p>
                      <a:r>
                        <a:rPr lang="es-MX" dirty="0"/>
                        <a:t>10.10.12.2</a:t>
                      </a:r>
                    </a:p>
                  </a:txBody>
                  <a:tcPr/>
                </a:tc>
                <a:extLst>
                  <a:ext uri="{0D108BD9-81ED-4DB2-BD59-A6C34878D82A}">
                    <a16:rowId xmlns:a16="http://schemas.microsoft.com/office/drawing/2014/main" val="545440494"/>
                  </a:ext>
                </a:extLst>
              </a:tr>
              <a:tr h="169494">
                <a:tc>
                  <a:txBody>
                    <a:bodyPr/>
                    <a:lstStyle/>
                    <a:p>
                      <a:r>
                        <a:rPr lang="es-MX" dirty="0"/>
                        <a:t>Internet</a:t>
                      </a:r>
                    </a:p>
                  </a:txBody>
                  <a:tcPr/>
                </a:tc>
                <a:tc>
                  <a:txBody>
                    <a:bodyPr/>
                    <a:lstStyle/>
                    <a:p>
                      <a:r>
                        <a:rPr lang="es-MX" dirty="0"/>
                        <a:t>192.168.12.2</a:t>
                      </a:r>
                    </a:p>
                  </a:txBody>
                  <a:tcPr/>
                </a:tc>
                <a:tc>
                  <a:txBody>
                    <a:bodyPr/>
                    <a:lstStyle/>
                    <a:p>
                      <a:r>
                        <a:rPr lang="es-MX" dirty="0">
                          <a:highlight>
                            <a:srgbClr val="FFFF00"/>
                          </a:highlight>
                        </a:rPr>
                        <a:t>4.5.6.7</a:t>
                      </a:r>
                    </a:p>
                  </a:txBody>
                  <a:tcPr/>
                </a:tc>
                <a:extLst>
                  <a:ext uri="{0D108BD9-81ED-4DB2-BD59-A6C34878D82A}">
                    <a16:rowId xmlns:a16="http://schemas.microsoft.com/office/drawing/2014/main" val="1862233284"/>
                  </a:ext>
                </a:extLst>
              </a:tr>
            </a:tbl>
          </a:graphicData>
        </a:graphic>
      </p:graphicFrame>
      <p:pic>
        <p:nvPicPr>
          <p:cNvPr id="72" name="Imagen 71">
            <a:extLst>
              <a:ext uri="{FF2B5EF4-FFF2-40B4-BE49-F238E27FC236}">
                <a16:creationId xmlns:a16="http://schemas.microsoft.com/office/drawing/2014/main" id="{A837EF07-CABC-48B5-95EF-E80A944C33E0}"/>
              </a:ext>
            </a:extLst>
          </p:cNvPr>
          <p:cNvPicPr>
            <a:picLocks noChangeAspect="1"/>
          </p:cNvPicPr>
          <p:nvPr/>
        </p:nvPicPr>
        <p:blipFill>
          <a:blip r:embed="rId2"/>
          <a:stretch>
            <a:fillRect/>
          </a:stretch>
        </p:blipFill>
        <p:spPr>
          <a:xfrm>
            <a:off x="10419953" y="3147375"/>
            <a:ext cx="634004" cy="421319"/>
          </a:xfrm>
          <a:prstGeom prst="rect">
            <a:avLst/>
          </a:prstGeom>
        </p:spPr>
      </p:pic>
      <p:sp>
        <p:nvSpPr>
          <p:cNvPr id="82" name="Nube 81">
            <a:extLst>
              <a:ext uri="{FF2B5EF4-FFF2-40B4-BE49-F238E27FC236}">
                <a16:creationId xmlns:a16="http://schemas.microsoft.com/office/drawing/2014/main" id="{5CE2A2F7-CD60-42F9-BA9E-4801193EDE71}"/>
              </a:ext>
            </a:extLst>
          </p:cNvPr>
          <p:cNvSpPr/>
          <p:nvPr/>
        </p:nvSpPr>
        <p:spPr>
          <a:xfrm>
            <a:off x="9999654" y="4202081"/>
            <a:ext cx="1811855" cy="777330"/>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dirty="0"/>
              <a:t>INTERNET</a:t>
            </a:r>
          </a:p>
        </p:txBody>
      </p:sp>
      <p:cxnSp>
        <p:nvCxnSpPr>
          <p:cNvPr id="19" name="Conector: angular 18">
            <a:extLst>
              <a:ext uri="{FF2B5EF4-FFF2-40B4-BE49-F238E27FC236}">
                <a16:creationId xmlns:a16="http://schemas.microsoft.com/office/drawing/2014/main" id="{12B28EAB-8997-4A6F-A4FC-38F9D2802ABF}"/>
              </a:ext>
            </a:extLst>
          </p:cNvPr>
          <p:cNvCxnSpPr>
            <a:stCxn id="72" idx="2"/>
            <a:endCxn id="82" idx="3"/>
          </p:cNvCxnSpPr>
          <p:nvPr/>
        </p:nvCxnSpPr>
        <p:spPr>
          <a:xfrm rot="16200000" flipH="1">
            <a:off x="10482352" y="3823296"/>
            <a:ext cx="677832" cy="168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77CDD23A-928A-428C-9CD6-D0064B0350F1}"/>
              </a:ext>
            </a:extLst>
          </p:cNvPr>
          <p:cNvCxnSpPr>
            <a:cxnSpLocks/>
            <a:stCxn id="72" idx="0"/>
            <a:endCxn id="63" idx="2"/>
          </p:cNvCxnSpPr>
          <p:nvPr/>
        </p:nvCxnSpPr>
        <p:spPr>
          <a:xfrm rot="16200000" flipH="1" flipV="1">
            <a:off x="10195362" y="2647855"/>
            <a:ext cx="42073" cy="1041112"/>
          </a:xfrm>
          <a:prstGeom prst="bentConnector5">
            <a:avLst>
              <a:gd name="adj1" fmla="val -543341"/>
              <a:gd name="adj2" fmla="val 38668"/>
              <a:gd name="adj3" fmla="val 422851"/>
            </a:avLst>
          </a:prstGeom>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984C901F-EDEE-49B0-AC3C-AAC7C821DE11}"/>
              </a:ext>
            </a:extLst>
          </p:cNvPr>
          <p:cNvSpPr txBox="1"/>
          <p:nvPr/>
        </p:nvSpPr>
        <p:spPr>
          <a:xfrm>
            <a:off x="10331267" y="3860914"/>
            <a:ext cx="654731" cy="369332"/>
          </a:xfrm>
          <a:prstGeom prst="rect">
            <a:avLst/>
          </a:prstGeom>
          <a:noFill/>
        </p:spPr>
        <p:txBody>
          <a:bodyPr wrap="none" rtlCol="0">
            <a:spAutoFit/>
          </a:bodyPr>
          <a:lstStyle/>
          <a:p>
            <a:r>
              <a:rPr lang="es-MX" dirty="0"/>
              <a:t>X b/s</a:t>
            </a:r>
          </a:p>
        </p:txBody>
      </p:sp>
      <p:sp>
        <p:nvSpPr>
          <p:cNvPr id="85" name="CuadroTexto 84">
            <a:extLst>
              <a:ext uri="{FF2B5EF4-FFF2-40B4-BE49-F238E27FC236}">
                <a16:creationId xmlns:a16="http://schemas.microsoft.com/office/drawing/2014/main" id="{B3CB6534-CB57-424F-B60E-A097A3AD3CFE}"/>
              </a:ext>
            </a:extLst>
          </p:cNvPr>
          <p:cNvSpPr txBox="1"/>
          <p:nvPr/>
        </p:nvSpPr>
        <p:spPr>
          <a:xfrm>
            <a:off x="10459474" y="3303155"/>
            <a:ext cx="611065" cy="246221"/>
          </a:xfrm>
          <a:prstGeom prst="rect">
            <a:avLst/>
          </a:prstGeom>
          <a:noFill/>
        </p:spPr>
        <p:txBody>
          <a:bodyPr wrap="none" rtlCol="0">
            <a:spAutoFit/>
          </a:bodyPr>
          <a:lstStyle/>
          <a:p>
            <a:r>
              <a:rPr lang="es-MX" sz="1000" dirty="0"/>
              <a:t>Internet</a:t>
            </a:r>
          </a:p>
        </p:txBody>
      </p:sp>
      <p:sp>
        <p:nvSpPr>
          <p:cNvPr id="53" name="Bocadillo: ovalado 52">
            <a:extLst>
              <a:ext uri="{FF2B5EF4-FFF2-40B4-BE49-F238E27FC236}">
                <a16:creationId xmlns:a16="http://schemas.microsoft.com/office/drawing/2014/main" id="{4C8CC63E-46FE-47E3-8698-9F8AB66B20ED}"/>
              </a:ext>
            </a:extLst>
          </p:cNvPr>
          <p:cNvSpPr/>
          <p:nvPr/>
        </p:nvSpPr>
        <p:spPr>
          <a:xfrm>
            <a:off x="5825135" y="3881045"/>
            <a:ext cx="2733223" cy="1348188"/>
          </a:xfrm>
          <a:prstGeom prst="wedgeEllipseCallout">
            <a:avLst>
              <a:gd name="adj1" fmla="val -77191"/>
              <a:gd name="adj2" fmla="val 813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IP RFC1918, IP privadas</a:t>
            </a:r>
          </a:p>
          <a:p>
            <a:pPr algn="ctr"/>
            <a:r>
              <a:rPr lang="es-MX" dirty="0"/>
              <a:t>Muchos usuarios solo 1 IP valida</a:t>
            </a:r>
          </a:p>
        </p:txBody>
      </p:sp>
      <p:sp>
        <p:nvSpPr>
          <p:cNvPr id="55" name="Rectángulo: esquinas diagonales cortadas 54">
            <a:extLst>
              <a:ext uri="{FF2B5EF4-FFF2-40B4-BE49-F238E27FC236}">
                <a16:creationId xmlns:a16="http://schemas.microsoft.com/office/drawing/2014/main" id="{54117816-7C4B-4E4E-9513-D727119AB159}"/>
              </a:ext>
            </a:extLst>
          </p:cNvPr>
          <p:cNvSpPr/>
          <p:nvPr/>
        </p:nvSpPr>
        <p:spPr>
          <a:xfrm>
            <a:off x="6917833" y="1986711"/>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6" name="Rectángulo: esquinas diagonales cortadas 85">
            <a:extLst>
              <a:ext uri="{FF2B5EF4-FFF2-40B4-BE49-F238E27FC236}">
                <a16:creationId xmlns:a16="http://schemas.microsoft.com/office/drawing/2014/main" id="{77079E80-779B-4CD7-9B09-EA03F6FDC2D5}"/>
              </a:ext>
            </a:extLst>
          </p:cNvPr>
          <p:cNvSpPr/>
          <p:nvPr/>
        </p:nvSpPr>
        <p:spPr>
          <a:xfrm>
            <a:off x="9229934" y="2047110"/>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7" name="Rectángulo: esquinas diagonales cortadas 86">
            <a:extLst>
              <a:ext uri="{FF2B5EF4-FFF2-40B4-BE49-F238E27FC236}">
                <a16:creationId xmlns:a16="http://schemas.microsoft.com/office/drawing/2014/main" id="{0F97E689-AD9F-458A-B988-6A9B9D5E4867}"/>
              </a:ext>
            </a:extLst>
          </p:cNvPr>
          <p:cNvSpPr/>
          <p:nvPr/>
        </p:nvSpPr>
        <p:spPr>
          <a:xfrm>
            <a:off x="7474614" y="3020975"/>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8" name="Rectángulo: esquinas diagonales cortadas 87">
            <a:extLst>
              <a:ext uri="{FF2B5EF4-FFF2-40B4-BE49-F238E27FC236}">
                <a16:creationId xmlns:a16="http://schemas.microsoft.com/office/drawing/2014/main" id="{FE88394B-480E-427B-B87F-946C7F9FE3CC}"/>
              </a:ext>
            </a:extLst>
          </p:cNvPr>
          <p:cNvSpPr/>
          <p:nvPr/>
        </p:nvSpPr>
        <p:spPr>
          <a:xfrm>
            <a:off x="10768736" y="3589006"/>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56" name="CuadroTexto 55">
            <a:extLst>
              <a:ext uri="{FF2B5EF4-FFF2-40B4-BE49-F238E27FC236}">
                <a16:creationId xmlns:a16="http://schemas.microsoft.com/office/drawing/2014/main" id="{B40A438D-D38A-4EE4-9257-AAD6031C8493}"/>
              </a:ext>
            </a:extLst>
          </p:cNvPr>
          <p:cNvSpPr txBox="1"/>
          <p:nvPr/>
        </p:nvSpPr>
        <p:spPr>
          <a:xfrm>
            <a:off x="8815976" y="5314539"/>
            <a:ext cx="3028201"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dirty="0"/>
              <a:t>Diferenciar trafico Internet del</a:t>
            </a:r>
          </a:p>
          <a:p>
            <a:r>
              <a:rPr lang="es-MX" dirty="0"/>
              <a:t>Trafico privado.</a:t>
            </a:r>
          </a:p>
          <a:p>
            <a:r>
              <a:rPr lang="es-MX" dirty="0"/>
              <a:t>Privado </a:t>
            </a:r>
            <a:r>
              <a:rPr lang="es-MX" dirty="0">
                <a:sym typeface="Wingdings" panose="05000000000000000000" pitchFamily="2" charset="2"/>
              </a:rPr>
              <a:t> IP Privadas</a:t>
            </a:r>
          </a:p>
          <a:p>
            <a:r>
              <a:rPr lang="es-MX" dirty="0">
                <a:sym typeface="Wingdings" panose="05000000000000000000" pitchFamily="2" charset="2"/>
              </a:rPr>
              <a:t>Publico  IP Publicas</a:t>
            </a:r>
            <a:endParaRPr lang="es-MX" dirty="0"/>
          </a:p>
        </p:txBody>
      </p:sp>
      <p:sp>
        <p:nvSpPr>
          <p:cNvPr id="68" name="Rectángulo: esquinas diagonales redondeadas 67">
            <a:extLst>
              <a:ext uri="{FF2B5EF4-FFF2-40B4-BE49-F238E27FC236}">
                <a16:creationId xmlns:a16="http://schemas.microsoft.com/office/drawing/2014/main" id="{7530DB71-26DD-4C18-BBE6-FAFBDCB3D660}"/>
              </a:ext>
            </a:extLst>
          </p:cNvPr>
          <p:cNvSpPr/>
          <p:nvPr/>
        </p:nvSpPr>
        <p:spPr>
          <a:xfrm>
            <a:off x="6375416" y="5579165"/>
            <a:ext cx="1865940" cy="1194795"/>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RFC 1918:</a:t>
            </a:r>
          </a:p>
          <a:p>
            <a:pPr algn="ctr"/>
            <a:r>
              <a:rPr lang="es-MX" dirty="0"/>
              <a:t>10.0.0.0/8</a:t>
            </a:r>
          </a:p>
          <a:p>
            <a:pPr algn="ctr"/>
            <a:r>
              <a:rPr lang="es-MX" dirty="0"/>
              <a:t>172.16.0.0/12</a:t>
            </a:r>
          </a:p>
          <a:p>
            <a:pPr algn="ctr"/>
            <a:r>
              <a:rPr lang="es-MX" dirty="0"/>
              <a:t>192.168.0.0/16</a:t>
            </a:r>
          </a:p>
        </p:txBody>
      </p:sp>
      <p:sp>
        <p:nvSpPr>
          <p:cNvPr id="89" name="CuadroTexto 88">
            <a:extLst>
              <a:ext uri="{FF2B5EF4-FFF2-40B4-BE49-F238E27FC236}">
                <a16:creationId xmlns:a16="http://schemas.microsoft.com/office/drawing/2014/main" id="{37F174BD-F3CA-4A91-AE3B-E4A449F60154}"/>
              </a:ext>
            </a:extLst>
          </p:cNvPr>
          <p:cNvSpPr txBox="1"/>
          <p:nvPr/>
        </p:nvSpPr>
        <p:spPr>
          <a:xfrm>
            <a:off x="11088692" y="3138454"/>
            <a:ext cx="560987"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MX" dirty="0"/>
              <a:t>NAT</a:t>
            </a:r>
          </a:p>
        </p:txBody>
      </p:sp>
    </p:spTree>
    <p:extLst>
      <p:ext uri="{BB962C8B-B14F-4D97-AF65-F5344CB8AC3E}">
        <p14:creationId xmlns:p14="http://schemas.microsoft.com/office/powerpoint/2010/main" val="272290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132524"/>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 </a:t>
            </a:r>
            <a:r>
              <a:rPr lang="es-MX" dirty="0">
                <a:sym typeface="Wingdings" panose="05000000000000000000" pitchFamily="2" charset="2"/>
              </a:rPr>
              <a:t> Ruta por defecto</a:t>
            </a:r>
            <a:endParaRPr lang="es-MX" dirty="0"/>
          </a:p>
        </p:txBody>
      </p:sp>
      <p:pic>
        <p:nvPicPr>
          <p:cNvPr id="2" name="Imagen 1">
            <a:extLst>
              <a:ext uri="{FF2B5EF4-FFF2-40B4-BE49-F238E27FC236}">
                <a16:creationId xmlns:a16="http://schemas.microsoft.com/office/drawing/2014/main" id="{B7F8629F-6540-4A17-AC0A-30C01E4962F4}"/>
              </a:ext>
            </a:extLst>
          </p:cNvPr>
          <p:cNvPicPr>
            <a:picLocks noChangeAspect="1"/>
          </p:cNvPicPr>
          <p:nvPr/>
        </p:nvPicPr>
        <p:blipFill>
          <a:blip r:embed="rId2"/>
          <a:stretch>
            <a:fillRect/>
          </a:stretch>
        </p:blipFill>
        <p:spPr>
          <a:xfrm>
            <a:off x="7146040" y="1569130"/>
            <a:ext cx="634004" cy="421319"/>
          </a:xfrm>
          <a:prstGeom prst="rect">
            <a:avLst/>
          </a:prstGeom>
        </p:spPr>
      </p:pic>
      <p:sp>
        <p:nvSpPr>
          <p:cNvPr id="7" name="Nube 6">
            <a:extLst>
              <a:ext uri="{FF2B5EF4-FFF2-40B4-BE49-F238E27FC236}">
                <a16:creationId xmlns:a16="http://schemas.microsoft.com/office/drawing/2014/main" id="{BA967662-8EA6-4A21-B180-1D339E8902B3}"/>
              </a:ext>
            </a:extLst>
          </p:cNvPr>
          <p:cNvSpPr/>
          <p:nvPr/>
        </p:nvSpPr>
        <p:spPr>
          <a:xfrm>
            <a:off x="7968636" y="1223263"/>
            <a:ext cx="1179444" cy="11130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 ENTEL</a:t>
            </a:r>
          </a:p>
          <a:p>
            <a:pPr algn="ctr"/>
            <a:r>
              <a:rPr lang="es-MX" dirty="0"/>
              <a:t>RIPv2</a:t>
            </a:r>
          </a:p>
        </p:txBody>
      </p:sp>
      <p:pic>
        <p:nvPicPr>
          <p:cNvPr id="11" name="Imagen 10">
            <a:extLst>
              <a:ext uri="{FF2B5EF4-FFF2-40B4-BE49-F238E27FC236}">
                <a16:creationId xmlns:a16="http://schemas.microsoft.com/office/drawing/2014/main" id="{564C13E4-2D33-48BA-BB4B-EB1C22FE9B53}"/>
              </a:ext>
            </a:extLst>
          </p:cNvPr>
          <p:cNvPicPr>
            <a:picLocks noChangeAspect="1"/>
          </p:cNvPicPr>
          <p:nvPr/>
        </p:nvPicPr>
        <p:blipFill>
          <a:blip r:embed="rId2"/>
          <a:stretch>
            <a:fillRect/>
          </a:stretch>
        </p:blipFill>
        <p:spPr>
          <a:xfrm>
            <a:off x="9336672" y="1569129"/>
            <a:ext cx="634004" cy="421319"/>
          </a:xfrm>
          <a:prstGeom prst="rect">
            <a:avLst/>
          </a:prstGeom>
        </p:spPr>
      </p:pic>
      <p:pic>
        <p:nvPicPr>
          <p:cNvPr id="13" name="Imagen 12">
            <a:extLst>
              <a:ext uri="{FF2B5EF4-FFF2-40B4-BE49-F238E27FC236}">
                <a16:creationId xmlns:a16="http://schemas.microsoft.com/office/drawing/2014/main" id="{766D50AE-4F72-490C-9FD5-3189B1C16B5E}"/>
              </a:ext>
            </a:extLst>
          </p:cNvPr>
          <p:cNvPicPr>
            <a:picLocks noChangeAspect="1"/>
          </p:cNvPicPr>
          <p:nvPr/>
        </p:nvPicPr>
        <p:blipFill>
          <a:blip r:embed="rId2"/>
          <a:stretch>
            <a:fillRect/>
          </a:stretch>
        </p:blipFill>
        <p:spPr>
          <a:xfrm>
            <a:off x="8241356" y="2589610"/>
            <a:ext cx="634004" cy="421319"/>
          </a:xfrm>
          <a:prstGeom prst="rect">
            <a:avLst/>
          </a:prstGeom>
        </p:spPr>
      </p:pic>
      <p:sp>
        <p:nvSpPr>
          <p:cNvPr id="8" name="Elipse 7">
            <a:extLst>
              <a:ext uri="{FF2B5EF4-FFF2-40B4-BE49-F238E27FC236}">
                <a16:creationId xmlns:a16="http://schemas.microsoft.com/office/drawing/2014/main" id="{6FA575B5-C332-4F32-AFC5-CC94B0DB4D9E}"/>
              </a:ext>
            </a:extLst>
          </p:cNvPr>
          <p:cNvSpPr/>
          <p:nvPr/>
        </p:nvSpPr>
        <p:spPr>
          <a:xfrm>
            <a:off x="9909617"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4" name="Elipse 13">
            <a:extLst>
              <a:ext uri="{FF2B5EF4-FFF2-40B4-BE49-F238E27FC236}">
                <a16:creationId xmlns:a16="http://schemas.microsoft.com/office/drawing/2014/main" id="{D6447A76-9DA2-491D-9699-BF5153F61BE7}"/>
              </a:ext>
            </a:extLst>
          </p:cNvPr>
          <p:cNvSpPr/>
          <p:nvPr/>
        </p:nvSpPr>
        <p:spPr>
          <a:xfrm>
            <a:off x="8527828" y="2956295"/>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5" name="Elipse 14">
            <a:extLst>
              <a:ext uri="{FF2B5EF4-FFF2-40B4-BE49-F238E27FC236}">
                <a16:creationId xmlns:a16="http://schemas.microsoft.com/office/drawing/2014/main" id="{570425C7-1E4E-44AA-83CD-D15E470D04D6}"/>
              </a:ext>
            </a:extLst>
          </p:cNvPr>
          <p:cNvSpPr/>
          <p:nvPr/>
        </p:nvSpPr>
        <p:spPr>
          <a:xfrm>
            <a:off x="7115510"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6" name="Elipse 15">
            <a:extLst>
              <a:ext uri="{FF2B5EF4-FFF2-40B4-BE49-F238E27FC236}">
                <a16:creationId xmlns:a16="http://schemas.microsoft.com/office/drawing/2014/main" id="{AD65591B-F543-45B1-9C15-4A03841CC470}"/>
              </a:ext>
            </a:extLst>
          </p:cNvPr>
          <p:cNvSpPr/>
          <p:nvPr/>
        </p:nvSpPr>
        <p:spPr>
          <a:xfrm>
            <a:off x="8527828" y="2534976"/>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7" name="Elipse 16">
            <a:extLst>
              <a:ext uri="{FF2B5EF4-FFF2-40B4-BE49-F238E27FC236}">
                <a16:creationId xmlns:a16="http://schemas.microsoft.com/office/drawing/2014/main" id="{F94E55E3-AA69-40EF-BA55-623E24978826}"/>
              </a:ext>
            </a:extLst>
          </p:cNvPr>
          <p:cNvSpPr/>
          <p:nvPr/>
        </p:nvSpPr>
        <p:spPr>
          <a:xfrm>
            <a:off x="9306142"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8" name="Elipse 17">
            <a:extLst>
              <a:ext uri="{FF2B5EF4-FFF2-40B4-BE49-F238E27FC236}">
                <a16:creationId xmlns:a16="http://schemas.microsoft.com/office/drawing/2014/main" id="{07495B47-D45E-44A1-8F9F-9A6BDA497476}"/>
              </a:ext>
            </a:extLst>
          </p:cNvPr>
          <p:cNvSpPr/>
          <p:nvPr/>
        </p:nvSpPr>
        <p:spPr>
          <a:xfrm>
            <a:off x="7718985"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cxnSp>
        <p:nvCxnSpPr>
          <p:cNvPr id="20" name="Conector: angular 19">
            <a:extLst>
              <a:ext uri="{FF2B5EF4-FFF2-40B4-BE49-F238E27FC236}">
                <a16:creationId xmlns:a16="http://schemas.microsoft.com/office/drawing/2014/main" id="{A42BA0BA-F007-4A57-8EA9-84EFC7108D72}"/>
              </a:ext>
            </a:extLst>
          </p:cNvPr>
          <p:cNvCxnSpPr>
            <a:stCxn id="18" idx="6"/>
            <a:endCxn id="7" idx="2"/>
          </p:cNvCxnSpPr>
          <p:nvPr/>
        </p:nvCxnSpPr>
        <p:spPr>
          <a:xfrm>
            <a:off x="7780044" y="1671585"/>
            <a:ext cx="192250" cy="10820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AB436DA2-6A35-4956-991A-413833AE0D4B}"/>
              </a:ext>
            </a:extLst>
          </p:cNvPr>
          <p:cNvSpPr txBox="1"/>
          <p:nvPr/>
        </p:nvSpPr>
        <p:spPr>
          <a:xfrm>
            <a:off x="7233380" y="1725688"/>
            <a:ext cx="452368" cy="246221"/>
          </a:xfrm>
          <a:prstGeom prst="rect">
            <a:avLst/>
          </a:prstGeom>
          <a:noFill/>
        </p:spPr>
        <p:txBody>
          <a:bodyPr wrap="none" rtlCol="0">
            <a:spAutoFit/>
          </a:bodyPr>
          <a:lstStyle/>
          <a:p>
            <a:r>
              <a:rPr lang="es-MX" sz="1000" dirty="0"/>
              <a:t>Talca</a:t>
            </a:r>
          </a:p>
        </p:txBody>
      </p:sp>
      <p:sp>
        <p:nvSpPr>
          <p:cNvPr id="22" name="CuadroTexto 21">
            <a:extLst>
              <a:ext uri="{FF2B5EF4-FFF2-40B4-BE49-F238E27FC236}">
                <a16:creationId xmlns:a16="http://schemas.microsoft.com/office/drawing/2014/main" id="{CE255CC4-B9E6-4AFE-A614-518F79C4D443}"/>
              </a:ext>
            </a:extLst>
          </p:cNvPr>
          <p:cNvSpPr txBox="1"/>
          <p:nvPr/>
        </p:nvSpPr>
        <p:spPr>
          <a:xfrm>
            <a:off x="9427490" y="1736871"/>
            <a:ext cx="516488" cy="246221"/>
          </a:xfrm>
          <a:prstGeom prst="rect">
            <a:avLst/>
          </a:prstGeom>
          <a:noFill/>
        </p:spPr>
        <p:txBody>
          <a:bodyPr wrap="none" rtlCol="0">
            <a:spAutoFit/>
          </a:bodyPr>
          <a:lstStyle/>
          <a:p>
            <a:r>
              <a:rPr lang="es-MX" sz="1000" dirty="0"/>
              <a:t>Curico</a:t>
            </a:r>
          </a:p>
        </p:txBody>
      </p:sp>
      <p:sp>
        <p:nvSpPr>
          <p:cNvPr id="23" name="CuadroTexto 22">
            <a:extLst>
              <a:ext uri="{FF2B5EF4-FFF2-40B4-BE49-F238E27FC236}">
                <a16:creationId xmlns:a16="http://schemas.microsoft.com/office/drawing/2014/main" id="{DC05FBA5-051D-4E06-8A92-F293F362093E}"/>
              </a:ext>
            </a:extLst>
          </p:cNvPr>
          <p:cNvSpPr txBox="1"/>
          <p:nvPr/>
        </p:nvSpPr>
        <p:spPr>
          <a:xfrm>
            <a:off x="8280877" y="2764708"/>
            <a:ext cx="554960" cy="246221"/>
          </a:xfrm>
          <a:prstGeom prst="rect">
            <a:avLst/>
          </a:prstGeom>
          <a:noFill/>
        </p:spPr>
        <p:txBody>
          <a:bodyPr wrap="none" rtlCol="0">
            <a:spAutoFit/>
          </a:bodyPr>
          <a:lstStyle/>
          <a:p>
            <a:r>
              <a:rPr lang="es-MX" sz="1000" dirty="0"/>
              <a:t>Linares</a:t>
            </a:r>
          </a:p>
        </p:txBody>
      </p:sp>
      <p:cxnSp>
        <p:nvCxnSpPr>
          <p:cNvPr id="25" name="Conector: angular 24">
            <a:extLst>
              <a:ext uri="{FF2B5EF4-FFF2-40B4-BE49-F238E27FC236}">
                <a16:creationId xmlns:a16="http://schemas.microsoft.com/office/drawing/2014/main" id="{99E743F9-1F86-4D79-A0D0-2D745A0B4017}"/>
              </a:ext>
            </a:extLst>
          </p:cNvPr>
          <p:cNvCxnSpPr>
            <a:stCxn id="17" idx="3"/>
            <a:endCxn id="7" idx="0"/>
          </p:cNvCxnSpPr>
          <p:nvPr/>
        </p:nvCxnSpPr>
        <p:spPr>
          <a:xfrm rot="5400000">
            <a:off x="9196304" y="1661011"/>
            <a:ext cx="69574" cy="1679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62F07E4A-B892-488C-AE99-4BAA68EAD16D}"/>
              </a:ext>
            </a:extLst>
          </p:cNvPr>
          <p:cNvCxnSpPr>
            <a:stCxn id="16" idx="0"/>
            <a:endCxn id="7" idx="1"/>
          </p:cNvCxnSpPr>
          <p:nvPr/>
        </p:nvCxnSpPr>
        <p:spPr>
          <a:xfrm rot="5400000" flipH="1" flipV="1">
            <a:off x="8458437" y="2435055"/>
            <a:ext cx="199843" cy="127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CE7BA9C5-14C4-48D6-B465-72C7608ED575}"/>
              </a:ext>
            </a:extLst>
          </p:cNvPr>
          <p:cNvPicPr>
            <a:picLocks noChangeAspect="1"/>
          </p:cNvPicPr>
          <p:nvPr/>
        </p:nvPicPr>
        <p:blipFill>
          <a:blip r:embed="rId3"/>
          <a:stretch>
            <a:fillRect/>
          </a:stretch>
        </p:blipFill>
        <p:spPr>
          <a:xfrm>
            <a:off x="5970254" y="1445199"/>
            <a:ext cx="884820" cy="265017"/>
          </a:xfrm>
          <a:prstGeom prst="rect">
            <a:avLst/>
          </a:prstGeom>
        </p:spPr>
      </p:pic>
      <p:pic>
        <p:nvPicPr>
          <p:cNvPr id="29" name="Imagen 28">
            <a:extLst>
              <a:ext uri="{FF2B5EF4-FFF2-40B4-BE49-F238E27FC236}">
                <a16:creationId xmlns:a16="http://schemas.microsoft.com/office/drawing/2014/main" id="{A2B7BCF3-4CD7-4803-BCC0-13FF8F10B2BB}"/>
              </a:ext>
            </a:extLst>
          </p:cNvPr>
          <p:cNvPicPr>
            <a:picLocks noChangeAspect="1"/>
          </p:cNvPicPr>
          <p:nvPr/>
        </p:nvPicPr>
        <p:blipFill>
          <a:blip r:embed="rId4"/>
          <a:stretch>
            <a:fillRect/>
          </a:stretch>
        </p:blipFill>
        <p:spPr>
          <a:xfrm>
            <a:off x="5488617" y="1945312"/>
            <a:ext cx="481637" cy="391006"/>
          </a:xfrm>
          <a:prstGeom prst="rect">
            <a:avLst/>
          </a:prstGeom>
        </p:spPr>
      </p:pic>
      <p:pic>
        <p:nvPicPr>
          <p:cNvPr id="30" name="Imagen 29">
            <a:extLst>
              <a:ext uri="{FF2B5EF4-FFF2-40B4-BE49-F238E27FC236}">
                <a16:creationId xmlns:a16="http://schemas.microsoft.com/office/drawing/2014/main" id="{BA041767-CF0F-489A-96AE-61E141CE57E7}"/>
              </a:ext>
            </a:extLst>
          </p:cNvPr>
          <p:cNvPicPr>
            <a:picLocks noChangeAspect="1"/>
          </p:cNvPicPr>
          <p:nvPr/>
        </p:nvPicPr>
        <p:blipFill>
          <a:blip r:embed="rId4"/>
          <a:stretch>
            <a:fillRect/>
          </a:stretch>
        </p:blipFill>
        <p:spPr>
          <a:xfrm>
            <a:off x="5962799" y="1945312"/>
            <a:ext cx="481637" cy="391006"/>
          </a:xfrm>
          <a:prstGeom prst="rect">
            <a:avLst/>
          </a:prstGeom>
        </p:spPr>
      </p:pic>
      <p:sp>
        <p:nvSpPr>
          <p:cNvPr id="31" name="Rectángulo 30">
            <a:extLst>
              <a:ext uri="{FF2B5EF4-FFF2-40B4-BE49-F238E27FC236}">
                <a16:creationId xmlns:a16="http://schemas.microsoft.com/office/drawing/2014/main" id="{A93DC803-106D-4930-A88C-77B9E037EC86}"/>
              </a:ext>
            </a:extLst>
          </p:cNvPr>
          <p:cNvSpPr/>
          <p:nvPr/>
        </p:nvSpPr>
        <p:spPr>
          <a:xfrm>
            <a:off x="6046502" y="1671585"/>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2" name="Rectángulo 31">
            <a:extLst>
              <a:ext uri="{FF2B5EF4-FFF2-40B4-BE49-F238E27FC236}">
                <a16:creationId xmlns:a16="http://schemas.microsoft.com/office/drawing/2014/main" id="{CE735199-0723-4A83-AEDF-F8374135C8A4}"/>
              </a:ext>
            </a:extLst>
          </p:cNvPr>
          <p:cNvSpPr/>
          <p:nvPr/>
        </p:nvSpPr>
        <p:spPr>
          <a:xfrm>
            <a:off x="6151923" y="167193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3" name="Rectángulo 32">
            <a:extLst>
              <a:ext uri="{FF2B5EF4-FFF2-40B4-BE49-F238E27FC236}">
                <a16:creationId xmlns:a16="http://schemas.microsoft.com/office/drawing/2014/main" id="{8A029EBD-8385-45ED-8A8B-2BB8E11226F1}"/>
              </a:ext>
            </a:extLst>
          </p:cNvPr>
          <p:cNvSpPr/>
          <p:nvPr/>
        </p:nvSpPr>
        <p:spPr>
          <a:xfrm>
            <a:off x="6242741"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4" name="Rectángulo 33">
            <a:extLst>
              <a:ext uri="{FF2B5EF4-FFF2-40B4-BE49-F238E27FC236}">
                <a16:creationId xmlns:a16="http://schemas.microsoft.com/office/drawing/2014/main" id="{85BCB5C3-8600-4E6A-98E6-D35EB7896FB9}"/>
              </a:ext>
            </a:extLst>
          </p:cNvPr>
          <p:cNvSpPr/>
          <p:nvPr/>
        </p:nvSpPr>
        <p:spPr>
          <a:xfrm>
            <a:off x="6329697"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36" name="Conector: angular 35">
            <a:extLst>
              <a:ext uri="{FF2B5EF4-FFF2-40B4-BE49-F238E27FC236}">
                <a16:creationId xmlns:a16="http://schemas.microsoft.com/office/drawing/2014/main" id="{943E501F-0667-4FC2-A454-3E4E5BD69421}"/>
              </a:ext>
            </a:extLst>
          </p:cNvPr>
          <p:cNvCxnSpPr>
            <a:stCxn id="31" idx="2"/>
            <a:endCxn id="29" idx="0"/>
          </p:cNvCxnSpPr>
          <p:nvPr/>
        </p:nvCxnSpPr>
        <p:spPr>
          <a:xfrm rot="5400000">
            <a:off x="5795179" y="1671128"/>
            <a:ext cx="208441" cy="3399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F6FB07-DE70-4804-99D5-12B18A1CD2DA}"/>
              </a:ext>
            </a:extLst>
          </p:cNvPr>
          <p:cNvCxnSpPr>
            <a:stCxn id="32" idx="2"/>
            <a:endCxn id="30" idx="0"/>
          </p:cNvCxnSpPr>
          <p:nvPr/>
        </p:nvCxnSpPr>
        <p:spPr>
          <a:xfrm rot="16200000" flipH="1">
            <a:off x="6085157" y="1826850"/>
            <a:ext cx="208087" cy="288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24E178B6-5344-4009-ABA7-5B3E647522FF}"/>
              </a:ext>
            </a:extLst>
          </p:cNvPr>
          <p:cNvCxnSpPr>
            <a:stCxn id="34" idx="2"/>
            <a:endCxn id="15" idx="3"/>
          </p:cNvCxnSpPr>
          <p:nvPr/>
        </p:nvCxnSpPr>
        <p:spPr>
          <a:xfrm rot="5400000" flipH="1" flipV="1">
            <a:off x="6721110" y="1341663"/>
            <a:ext cx="34787" cy="771895"/>
          </a:xfrm>
          <a:prstGeom prst="bentConnector3">
            <a:avLst>
              <a:gd name="adj1" fmla="val -289416"/>
            </a:avLst>
          </a:prstGeom>
        </p:spPr>
        <p:style>
          <a:lnRef idx="1">
            <a:schemeClr val="accent1"/>
          </a:lnRef>
          <a:fillRef idx="0">
            <a:schemeClr val="accent1"/>
          </a:fillRef>
          <a:effectRef idx="0">
            <a:schemeClr val="accent1"/>
          </a:effectRef>
          <a:fontRef idx="minor">
            <a:schemeClr val="tx1"/>
          </a:fontRef>
        </p:style>
      </p:cxnSp>
      <p:sp>
        <p:nvSpPr>
          <p:cNvPr id="42" name="Rectángulo: esquinas redondeadas 41">
            <a:extLst>
              <a:ext uri="{FF2B5EF4-FFF2-40B4-BE49-F238E27FC236}">
                <a16:creationId xmlns:a16="http://schemas.microsoft.com/office/drawing/2014/main" id="{6AD46E86-43FE-451C-8916-709EE30685D0}"/>
              </a:ext>
            </a:extLst>
          </p:cNvPr>
          <p:cNvSpPr/>
          <p:nvPr/>
        </p:nvSpPr>
        <p:spPr>
          <a:xfrm>
            <a:off x="5868612" y="1160012"/>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192.168.10.0/24</a:t>
            </a:r>
          </a:p>
        </p:txBody>
      </p:sp>
      <p:pic>
        <p:nvPicPr>
          <p:cNvPr id="43" name="Imagen 42">
            <a:extLst>
              <a:ext uri="{FF2B5EF4-FFF2-40B4-BE49-F238E27FC236}">
                <a16:creationId xmlns:a16="http://schemas.microsoft.com/office/drawing/2014/main" id="{EAD6816C-1D6D-4E3B-ACFB-AFAB6A0D78D7}"/>
              </a:ext>
            </a:extLst>
          </p:cNvPr>
          <p:cNvPicPr>
            <a:picLocks noChangeAspect="1"/>
          </p:cNvPicPr>
          <p:nvPr/>
        </p:nvPicPr>
        <p:blipFill>
          <a:blip r:embed="rId3"/>
          <a:stretch>
            <a:fillRect/>
          </a:stretch>
        </p:blipFill>
        <p:spPr>
          <a:xfrm>
            <a:off x="10781470" y="1442971"/>
            <a:ext cx="884820" cy="265017"/>
          </a:xfrm>
          <a:prstGeom prst="rect">
            <a:avLst/>
          </a:prstGeom>
        </p:spPr>
      </p:pic>
      <p:pic>
        <p:nvPicPr>
          <p:cNvPr id="44" name="Imagen 43">
            <a:extLst>
              <a:ext uri="{FF2B5EF4-FFF2-40B4-BE49-F238E27FC236}">
                <a16:creationId xmlns:a16="http://schemas.microsoft.com/office/drawing/2014/main" id="{B87CDE54-089F-45CB-A591-07E82C75CE5A}"/>
              </a:ext>
            </a:extLst>
          </p:cNvPr>
          <p:cNvPicPr>
            <a:picLocks noChangeAspect="1"/>
          </p:cNvPicPr>
          <p:nvPr/>
        </p:nvPicPr>
        <p:blipFill>
          <a:blip r:embed="rId4"/>
          <a:stretch>
            <a:fillRect/>
          </a:stretch>
        </p:blipFill>
        <p:spPr>
          <a:xfrm>
            <a:off x="10299833" y="1943084"/>
            <a:ext cx="481637" cy="391006"/>
          </a:xfrm>
          <a:prstGeom prst="rect">
            <a:avLst/>
          </a:prstGeom>
        </p:spPr>
      </p:pic>
      <p:pic>
        <p:nvPicPr>
          <p:cNvPr id="45" name="Imagen 44">
            <a:extLst>
              <a:ext uri="{FF2B5EF4-FFF2-40B4-BE49-F238E27FC236}">
                <a16:creationId xmlns:a16="http://schemas.microsoft.com/office/drawing/2014/main" id="{BF4CF29E-5128-4E45-934C-3471A008CC7C}"/>
              </a:ext>
            </a:extLst>
          </p:cNvPr>
          <p:cNvPicPr>
            <a:picLocks noChangeAspect="1"/>
          </p:cNvPicPr>
          <p:nvPr/>
        </p:nvPicPr>
        <p:blipFill>
          <a:blip r:embed="rId4"/>
          <a:stretch>
            <a:fillRect/>
          </a:stretch>
        </p:blipFill>
        <p:spPr>
          <a:xfrm>
            <a:off x="10774015" y="1943084"/>
            <a:ext cx="481637" cy="391006"/>
          </a:xfrm>
          <a:prstGeom prst="rect">
            <a:avLst/>
          </a:prstGeom>
        </p:spPr>
      </p:pic>
      <p:sp>
        <p:nvSpPr>
          <p:cNvPr id="46" name="Rectángulo 45">
            <a:extLst>
              <a:ext uri="{FF2B5EF4-FFF2-40B4-BE49-F238E27FC236}">
                <a16:creationId xmlns:a16="http://schemas.microsoft.com/office/drawing/2014/main" id="{61C4189F-448B-4004-B363-1B7EFF47314C}"/>
              </a:ext>
            </a:extLst>
          </p:cNvPr>
          <p:cNvSpPr/>
          <p:nvPr/>
        </p:nvSpPr>
        <p:spPr>
          <a:xfrm>
            <a:off x="10857718" y="1669357"/>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7" name="Rectángulo 46">
            <a:extLst>
              <a:ext uri="{FF2B5EF4-FFF2-40B4-BE49-F238E27FC236}">
                <a16:creationId xmlns:a16="http://schemas.microsoft.com/office/drawing/2014/main" id="{6528C667-E884-4193-83C6-4A23F42AA265}"/>
              </a:ext>
            </a:extLst>
          </p:cNvPr>
          <p:cNvSpPr/>
          <p:nvPr/>
        </p:nvSpPr>
        <p:spPr>
          <a:xfrm>
            <a:off x="10963139" y="1669711"/>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8" name="Rectángulo 47">
            <a:extLst>
              <a:ext uri="{FF2B5EF4-FFF2-40B4-BE49-F238E27FC236}">
                <a16:creationId xmlns:a16="http://schemas.microsoft.com/office/drawing/2014/main" id="{D10EE5E8-396A-419E-9664-1B0C28D6163A}"/>
              </a:ext>
            </a:extLst>
          </p:cNvPr>
          <p:cNvSpPr/>
          <p:nvPr/>
        </p:nvSpPr>
        <p:spPr>
          <a:xfrm>
            <a:off x="11053957"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9" name="Rectángulo 48">
            <a:extLst>
              <a:ext uri="{FF2B5EF4-FFF2-40B4-BE49-F238E27FC236}">
                <a16:creationId xmlns:a16="http://schemas.microsoft.com/office/drawing/2014/main" id="{5B312A7E-EF85-4188-8F0D-095A01D2A7DC}"/>
              </a:ext>
            </a:extLst>
          </p:cNvPr>
          <p:cNvSpPr/>
          <p:nvPr/>
        </p:nvSpPr>
        <p:spPr>
          <a:xfrm>
            <a:off x="11140913"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50" name="Conector: angular 49">
            <a:extLst>
              <a:ext uri="{FF2B5EF4-FFF2-40B4-BE49-F238E27FC236}">
                <a16:creationId xmlns:a16="http://schemas.microsoft.com/office/drawing/2014/main" id="{85956865-B6CA-4023-B4CE-AE65361B7324}"/>
              </a:ext>
            </a:extLst>
          </p:cNvPr>
          <p:cNvCxnSpPr>
            <a:cxnSpLocks/>
            <a:stCxn id="47" idx="2"/>
            <a:endCxn id="44" idx="0"/>
          </p:cNvCxnSpPr>
          <p:nvPr/>
        </p:nvCxnSpPr>
        <p:spPr>
          <a:xfrm rot="5400000">
            <a:off x="10659283" y="1616367"/>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4D8D7B9C-A0A6-475A-8FBB-EC3742F52E53}"/>
              </a:ext>
            </a:extLst>
          </p:cNvPr>
          <p:cNvCxnSpPr>
            <a:cxnSpLocks/>
            <a:stCxn id="48" idx="2"/>
            <a:endCxn id="45" idx="0"/>
          </p:cNvCxnSpPr>
          <p:nvPr/>
        </p:nvCxnSpPr>
        <p:spPr>
          <a:xfrm rot="5400000">
            <a:off x="10945672" y="1811939"/>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2" name="Rectángulo: esquinas redondeadas 51">
            <a:extLst>
              <a:ext uri="{FF2B5EF4-FFF2-40B4-BE49-F238E27FC236}">
                <a16:creationId xmlns:a16="http://schemas.microsoft.com/office/drawing/2014/main" id="{A70FCF07-BFD7-4552-BE32-2ADF196D119B}"/>
              </a:ext>
            </a:extLst>
          </p:cNvPr>
          <p:cNvSpPr/>
          <p:nvPr/>
        </p:nvSpPr>
        <p:spPr>
          <a:xfrm>
            <a:off x="10679828" y="1157784"/>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192.168.11.0/24</a:t>
            </a:r>
          </a:p>
        </p:txBody>
      </p:sp>
      <p:cxnSp>
        <p:nvCxnSpPr>
          <p:cNvPr id="54" name="Conector: angular 53">
            <a:extLst>
              <a:ext uri="{FF2B5EF4-FFF2-40B4-BE49-F238E27FC236}">
                <a16:creationId xmlns:a16="http://schemas.microsoft.com/office/drawing/2014/main" id="{6800DB19-47C1-4AFF-A22D-FBA173E49AE0}"/>
              </a:ext>
            </a:extLst>
          </p:cNvPr>
          <p:cNvCxnSpPr>
            <a:stCxn id="8" idx="6"/>
            <a:endCxn id="46" idx="1"/>
          </p:cNvCxnSpPr>
          <p:nvPr/>
        </p:nvCxnSpPr>
        <p:spPr>
          <a:xfrm>
            <a:off x="9970676" y="1671585"/>
            <a:ext cx="887042" cy="30415"/>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57" name="Imagen 56">
            <a:extLst>
              <a:ext uri="{FF2B5EF4-FFF2-40B4-BE49-F238E27FC236}">
                <a16:creationId xmlns:a16="http://schemas.microsoft.com/office/drawing/2014/main" id="{1D96C7C3-C42B-427B-BEA9-9F3B9BBCDC5E}"/>
              </a:ext>
            </a:extLst>
          </p:cNvPr>
          <p:cNvPicPr>
            <a:picLocks noChangeAspect="1"/>
          </p:cNvPicPr>
          <p:nvPr/>
        </p:nvPicPr>
        <p:blipFill>
          <a:blip r:embed="rId3"/>
          <a:stretch>
            <a:fillRect/>
          </a:stretch>
        </p:blipFill>
        <p:spPr>
          <a:xfrm>
            <a:off x="9313540" y="2889643"/>
            <a:ext cx="884820" cy="265017"/>
          </a:xfrm>
          <a:prstGeom prst="rect">
            <a:avLst/>
          </a:prstGeom>
        </p:spPr>
      </p:pic>
      <p:pic>
        <p:nvPicPr>
          <p:cNvPr id="58" name="Imagen 57">
            <a:extLst>
              <a:ext uri="{FF2B5EF4-FFF2-40B4-BE49-F238E27FC236}">
                <a16:creationId xmlns:a16="http://schemas.microsoft.com/office/drawing/2014/main" id="{2C4BCA77-56F1-46F4-B365-6BDE464B4158}"/>
              </a:ext>
            </a:extLst>
          </p:cNvPr>
          <p:cNvPicPr>
            <a:picLocks noChangeAspect="1"/>
          </p:cNvPicPr>
          <p:nvPr/>
        </p:nvPicPr>
        <p:blipFill>
          <a:blip r:embed="rId4"/>
          <a:stretch>
            <a:fillRect/>
          </a:stretch>
        </p:blipFill>
        <p:spPr>
          <a:xfrm>
            <a:off x="8831903" y="3389756"/>
            <a:ext cx="481637" cy="391006"/>
          </a:xfrm>
          <a:prstGeom prst="rect">
            <a:avLst/>
          </a:prstGeom>
        </p:spPr>
      </p:pic>
      <p:pic>
        <p:nvPicPr>
          <p:cNvPr id="59" name="Imagen 58">
            <a:extLst>
              <a:ext uri="{FF2B5EF4-FFF2-40B4-BE49-F238E27FC236}">
                <a16:creationId xmlns:a16="http://schemas.microsoft.com/office/drawing/2014/main" id="{E1D7ADC9-29A3-4E03-893C-5E8DA0DC35CF}"/>
              </a:ext>
            </a:extLst>
          </p:cNvPr>
          <p:cNvPicPr>
            <a:picLocks noChangeAspect="1"/>
          </p:cNvPicPr>
          <p:nvPr/>
        </p:nvPicPr>
        <p:blipFill>
          <a:blip r:embed="rId4"/>
          <a:stretch>
            <a:fillRect/>
          </a:stretch>
        </p:blipFill>
        <p:spPr>
          <a:xfrm>
            <a:off x="9306085" y="3389756"/>
            <a:ext cx="481637" cy="391006"/>
          </a:xfrm>
          <a:prstGeom prst="rect">
            <a:avLst/>
          </a:prstGeom>
        </p:spPr>
      </p:pic>
      <p:sp>
        <p:nvSpPr>
          <p:cNvPr id="60" name="Rectángulo 59">
            <a:extLst>
              <a:ext uri="{FF2B5EF4-FFF2-40B4-BE49-F238E27FC236}">
                <a16:creationId xmlns:a16="http://schemas.microsoft.com/office/drawing/2014/main" id="{2DFC13C7-23A4-49D4-89CC-525FBBF5567D}"/>
              </a:ext>
            </a:extLst>
          </p:cNvPr>
          <p:cNvSpPr/>
          <p:nvPr/>
        </p:nvSpPr>
        <p:spPr>
          <a:xfrm>
            <a:off x="9389788" y="311602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1" name="Rectángulo 60">
            <a:extLst>
              <a:ext uri="{FF2B5EF4-FFF2-40B4-BE49-F238E27FC236}">
                <a16:creationId xmlns:a16="http://schemas.microsoft.com/office/drawing/2014/main" id="{2228A379-8B21-4CA4-9140-5751635BA6FA}"/>
              </a:ext>
            </a:extLst>
          </p:cNvPr>
          <p:cNvSpPr/>
          <p:nvPr/>
        </p:nvSpPr>
        <p:spPr>
          <a:xfrm>
            <a:off x="9495209" y="3116383"/>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2" name="Rectángulo 61">
            <a:extLst>
              <a:ext uri="{FF2B5EF4-FFF2-40B4-BE49-F238E27FC236}">
                <a16:creationId xmlns:a16="http://schemas.microsoft.com/office/drawing/2014/main" id="{C107AF1D-E644-4C5C-9AEB-778E7D734AA8}"/>
              </a:ext>
            </a:extLst>
          </p:cNvPr>
          <p:cNvSpPr/>
          <p:nvPr/>
        </p:nvSpPr>
        <p:spPr>
          <a:xfrm>
            <a:off x="9586027"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3" name="Rectángulo 62">
            <a:extLst>
              <a:ext uri="{FF2B5EF4-FFF2-40B4-BE49-F238E27FC236}">
                <a16:creationId xmlns:a16="http://schemas.microsoft.com/office/drawing/2014/main" id="{6C13B923-E447-428E-A68C-12F3BEF46EEB}"/>
              </a:ext>
            </a:extLst>
          </p:cNvPr>
          <p:cNvSpPr/>
          <p:nvPr/>
        </p:nvSpPr>
        <p:spPr>
          <a:xfrm>
            <a:off x="9672983"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64" name="Conector: angular 63">
            <a:extLst>
              <a:ext uri="{FF2B5EF4-FFF2-40B4-BE49-F238E27FC236}">
                <a16:creationId xmlns:a16="http://schemas.microsoft.com/office/drawing/2014/main" id="{42BC6A27-D0DD-4422-A5C1-B62C07624427}"/>
              </a:ext>
            </a:extLst>
          </p:cNvPr>
          <p:cNvCxnSpPr>
            <a:cxnSpLocks/>
            <a:stCxn id="61" idx="2"/>
            <a:endCxn id="58" idx="0"/>
          </p:cNvCxnSpPr>
          <p:nvPr/>
        </p:nvCxnSpPr>
        <p:spPr>
          <a:xfrm rot="5400000">
            <a:off x="9191353" y="3063039"/>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2FBA2D68-5F0B-497A-9D69-F24F28FC3F77}"/>
              </a:ext>
            </a:extLst>
          </p:cNvPr>
          <p:cNvCxnSpPr>
            <a:cxnSpLocks/>
            <a:stCxn id="62" idx="2"/>
            <a:endCxn id="59" idx="0"/>
          </p:cNvCxnSpPr>
          <p:nvPr/>
        </p:nvCxnSpPr>
        <p:spPr>
          <a:xfrm rot="5400000">
            <a:off x="9477742" y="3258611"/>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Rectángulo: esquinas redondeadas 65">
            <a:extLst>
              <a:ext uri="{FF2B5EF4-FFF2-40B4-BE49-F238E27FC236}">
                <a16:creationId xmlns:a16="http://schemas.microsoft.com/office/drawing/2014/main" id="{F168BCA0-D2EF-4618-8D1A-6FBB09F8C118}"/>
              </a:ext>
            </a:extLst>
          </p:cNvPr>
          <p:cNvSpPr/>
          <p:nvPr/>
        </p:nvSpPr>
        <p:spPr>
          <a:xfrm>
            <a:off x="9211898" y="2604456"/>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192.168.12.0/24</a:t>
            </a:r>
          </a:p>
        </p:txBody>
      </p:sp>
      <p:cxnSp>
        <p:nvCxnSpPr>
          <p:cNvPr id="70" name="Conector: angular 69">
            <a:extLst>
              <a:ext uri="{FF2B5EF4-FFF2-40B4-BE49-F238E27FC236}">
                <a16:creationId xmlns:a16="http://schemas.microsoft.com/office/drawing/2014/main" id="{D6FA21B7-9C81-4E82-AB42-F848058018D3}"/>
              </a:ext>
            </a:extLst>
          </p:cNvPr>
          <p:cNvCxnSpPr>
            <a:stCxn id="60" idx="2"/>
            <a:endCxn id="14" idx="4"/>
          </p:cNvCxnSpPr>
          <p:nvPr/>
        </p:nvCxnSpPr>
        <p:spPr>
          <a:xfrm rot="5400000" flipH="1">
            <a:off x="8927627" y="2696294"/>
            <a:ext cx="115752" cy="854290"/>
          </a:xfrm>
          <a:prstGeom prst="bentConnector3">
            <a:avLst>
              <a:gd name="adj1" fmla="val -34648"/>
            </a:avLst>
          </a:prstGeom>
        </p:spPr>
        <p:style>
          <a:lnRef idx="1">
            <a:schemeClr val="accent1"/>
          </a:lnRef>
          <a:fillRef idx="0">
            <a:schemeClr val="accent1"/>
          </a:fillRef>
          <a:effectRef idx="0">
            <a:schemeClr val="accent1"/>
          </a:effectRef>
          <a:fontRef idx="minor">
            <a:schemeClr val="tx1"/>
          </a:fontRef>
        </p:style>
      </p:cxnSp>
      <p:sp>
        <p:nvSpPr>
          <p:cNvPr id="73" name="CuadroTexto 72">
            <a:extLst>
              <a:ext uri="{FF2B5EF4-FFF2-40B4-BE49-F238E27FC236}">
                <a16:creationId xmlns:a16="http://schemas.microsoft.com/office/drawing/2014/main" id="{C0FDF39C-5242-4389-B384-D9A847A395E2}"/>
              </a:ext>
            </a:extLst>
          </p:cNvPr>
          <p:cNvSpPr txBox="1"/>
          <p:nvPr/>
        </p:nvSpPr>
        <p:spPr>
          <a:xfrm>
            <a:off x="6994823" y="1499361"/>
            <a:ext cx="235962" cy="153888"/>
          </a:xfrm>
          <a:prstGeom prst="rect">
            <a:avLst/>
          </a:prstGeom>
          <a:noFill/>
        </p:spPr>
        <p:txBody>
          <a:bodyPr wrap="none" rtlCol="0">
            <a:spAutoFit/>
          </a:bodyPr>
          <a:lstStyle/>
          <a:p>
            <a:r>
              <a:rPr lang="es-MX" sz="400" dirty="0"/>
              <a:t>e0</a:t>
            </a:r>
          </a:p>
        </p:txBody>
      </p:sp>
      <p:sp>
        <p:nvSpPr>
          <p:cNvPr id="74" name="CuadroTexto 73">
            <a:extLst>
              <a:ext uri="{FF2B5EF4-FFF2-40B4-BE49-F238E27FC236}">
                <a16:creationId xmlns:a16="http://schemas.microsoft.com/office/drawing/2014/main" id="{D39B0C4D-E19E-4666-B0B9-A55565F06350}"/>
              </a:ext>
            </a:extLst>
          </p:cNvPr>
          <p:cNvSpPr txBox="1"/>
          <p:nvPr/>
        </p:nvSpPr>
        <p:spPr>
          <a:xfrm>
            <a:off x="7612022" y="1490380"/>
            <a:ext cx="247184" cy="153888"/>
          </a:xfrm>
          <a:prstGeom prst="rect">
            <a:avLst/>
          </a:prstGeom>
          <a:noFill/>
        </p:spPr>
        <p:txBody>
          <a:bodyPr wrap="none" rtlCol="0">
            <a:spAutoFit/>
          </a:bodyPr>
          <a:lstStyle/>
          <a:p>
            <a:r>
              <a:rPr lang="es-MX" sz="400" dirty="0"/>
              <a:t>w0</a:t>
            </a:r>
          </a:p>
        </p:txBody>
      </p:sp>
      <p:sp>
        <p:nvSpPr>
          <p:cNvPr id="77" name="CuadroTexto 76">
            <a:extLst>
              <a:ext uri="{FF2B5EF4-FFF2-40B4-BE49-F238E27FC236}">
                <a16:creationId xmlns:a16="http://schemas.microsoft.com/office/drawing/2014/main" id="{05DAC97F-43BA-4ACB-BACB-7AF1BAE77B28}"/>
              </a:ext>
            </a:extLst>
          </p:cNvPr>
          <p:cNvSpPr txBox="1"/>
          <p:nvPr/>
        </p:nvSpPr>
        <p:spPr>
          <a:xfrm>
            <a:off x="8497562" y="2998604"/>
            <a:ext cx="235962" cy="153888"/>
          </a:xfrm>
          <a:prstGeom prst="rect">
            <a:avLst/>
          </a:prstGeom>
          <a:noFill/>
        </p:spPr>
        <p:txBody>
          <a:bodyPr wrap="none" rtlCol="0">
            <a:spAutoFit/>
          </a:bodyPr>
          <a:lstStyle/>
          <a:p>
            <a:r>
              <a:rPr lang="es-MX" sz="400" dirty="0"/>
              <a:t>e0</a:t>
            </a:r>
          </a:p>
        </p:txBody>
      </p:sp>
      <p:sp>
        <p:nvSpPr>
          <p:cNvPr id="78" name="CuadroTexto 77">
            <a:extLst>
              <a:ext uri="{FF2B5EF4-FFF2-40B4-BE49-F238E27FC236}">
                <a16:creationId xmlns:a16="http://schemas.microsoft.com/office/drawing/2014/main" id="{433CE389-54EF-4A59-8239-2E2512C714A6}"/>
              </a:ext>
            </a:extLst>
          </p:cNvPr>
          <p:cNvSpPr txBox="1"/>
          <p:nvPr/>
        </p:nvSpPr>
        <p:spPr>
          <a:xfrm>
            <a:off x="8487846" y="2460626"/>
            <a:ext cx="247184" cy="153888"/>
          </a:xfrm>
          <a:prstGeom prst="rect">
            <a:avLst/>
          </a:prstGeom>
          <a:noFill/>
        </p:spPr>
        <p:txBody>
          <a:bodyPr wrap="none" rtlCol="0">
            <a:spAutoFit/>
          </a:bodyPr>
          <a:lstStyle/>
          <a:p>
            <a:r>
              <a:rPr lang="es-MX" sz="400" dirty="0"/>
              <a:t>w0</a:t>
            </a:r>
          </a:p>
        </p:txBody>
      </p:sp>
      <p:sp>
        <p:nvSpPr>
          <p:cNvPr id="79" name="CuadroTexto 78">
            <a:extLst>
              <a:ext uri="{FF2B5EF4-FFF2-40B4-BE49-F238E27FC236}">
                <a16:creationId xmlns:a16="http://schemas.microsoft.com/office/drawing/2014/main" id="{01A90374-240F-4DB0-A584-F7F6AD4F2971}"/>
              </a:ext>
            </a:extLst>
          </p:cNvPr>
          <p:cNvSpPr txBox="1"/>
          <p:nvPr/>
        </p:nvSpPr>
        <p:spPr>
          <a:xfrm>
            <a:off x="9821252" y="1499065"/>
            <a:ext cx="235962" cy="153888"/>
          </a:xfrm>
          <a:prstGeom prst="rect">
            <a:avLst/>
          </a:prstGeom>
          <a:noFill/>
        </p:spPr>
        <p:txBody>
          <a:bodyPr wrap="none" rtlCol="0">
            <a:spAutoFit/>
          </a:bodyPr>
          <a:lstStyle/>
          <a:p>
            <a:r>
              <a:rPr lang="es-MX" sz="400" dirty="0"/>
              <a:t>e0</a:t>
            </a:r>
          </a:p>
        </p:txBody>
      </p:sp>
      <p:sp>
        <p:nvSpPr>
          <p:cNvPr id="80" name="CuadroTexto 79">
            <a:extLst>
              <a:ext uri="{FF2B5EF4-FFF2-40B4-BE49-F238E27FC236}">
                <a16:creationId xmlns:a16="http://schemas.microsoft.com/office/drawing/2014/main" id="{0199DAD8-1671-48A7-B784-356968587DF0}"/>
              </a:ext>
            </a:extLst>
          </p:cNvPr>
          <p:cNvSpPr txBox="1"/>
          <p:nvPr/>
        </p:nvSpPr>
        <p:spPr>
          <a:xfrm>
            <a:off x="9197815" y="1499065"/>
            <a:ext cx="247184" cy="153888"/>
          </a:xfrm>
          <a:prstGeom prst="rect">
            <a:avLst/>
          </a:prstGeom>
          <a:noFill/>
        </p:spPr>
        <p:txBody>
          <a:bodyPr wrap="none" rtlCol="0">
            <a:spAutoFit/>
          </a:bodyPr>
          <a:lstStyle/>
          <a:p>
            <a:r>
              <a:rPr lang="es-MX" sz="400" dirty="0"/>
              <a:t>w0</a:t>
            </a:r>
          </a:p>
        </p:txBody>
      </p:sp>
      <p:graphicFrame>
        <p:nvGraphicFramePr>
          <p:cNvPr id="67" name="Tabla 12">
            <a:extLst>
              <a:ext uri="{FF2B5EF4-FFF2-40B4-BE49-F238E27FC236}">
                <a16:creationId xmlns:a16="http://schemas.microsoft.com/office/drawing/2014/main" id="{A01F2707-71A0-44E5-A7BA-760196B0DB44}"/>
              </a:ext>
            </a:extLst>
          </p:cNvPr>
          <p:cNvGraphicFramePr>
            <a:graphicFrameLocks noGrp="1"/>
          </p:cNvGraphicFramePr>
          <p:nvPr/>
        </p:nvGraphicFramePr>
        <p:xfrm>
          <a:off x="380489" y="2638512"/>
          <a:ext cx="4950388" cy="1219200"/>
        </p:xfrm>
        <a:graphic>
          <a:graphicData uri="http://schemas.openxmlformats.org/drawingml/2006/table">
            <a:tbl>
              <a:tblPr firstRow="1" bandRow="1">
                <a:tableStyleId>{5C22544A-7EE6-4342-B048-85BDC9FD1C3A}</a:tableStyleId>
              </a:tblPr>
              <a:tblGrid>
                <a:gridCol w="892492">
                  <a:extLst>
                    <a:ext uri="{9D8B030D-6E8A-4147-A177-3AD203B41FA5}">
                      <a16:colId xmlns:a16="http://schemas.microsoft.com/office/drawing/2014/main" val="261875791"/>
                    </a:ext>
                  </a:extLst>
                </a:gridCol>
                <a:gridCol w="528955">
                  <a:extLst>
                    <a:ext uri="{9D8B030D-6E8A-4147-A177-3AD203B41FA5}">
                      <a16:colId xmlns:a16="http://schemas.microsoft.com/office/drawing/2014/main" val="3015491753"/>
                    </a:ext>
                  </a:extLst>
                </a:gridCol>
                <a:gridCol w="617855">
                  <a:extLst>
                    <a:ext uri="{9D8B030D-6E8A-4147-A177-3AD203B41FA5}">
                      <a16:colId xmlns:a16="http://schemas.microsoft.com/office/drawing/2014/main" val="3684072523"/>
                    </a:ext>
                  </a:extLst>
                </a:gridCol>
                <a:gridCol w="1753124">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Talca = 10.10.10.2</a:t>
                      </a:r>
                    </a:p>
                  </a:txBody>
                  <a:tcPr/>
                </a:tc>
                <a:tc>
                  <a:txBody>
                    <a:bodyPr/>
                    <a:lstStyle/>
                    <a:p>
                      <a:pPr algn="ctr"/>
                      <a:r>
                        <a:rPr lang="es-MX" sz="1000" dirty="0"/>
                        <a:t>1</a:t>
                      </a:r>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Curico = 10.10.11.2</a:t>
                      </a:r>
                    </a:p>
                  </a:txBody>
                  <a:tcPr/>
                </a:tc>
                <a:tc>
                  <a:txBody>
                    <a:bodyPr/>
                    <a:lstStyle/>
                    <a:p>
                      <a:pPr algn="ctr"/>
                      <a:r>
                        <a:rPr lang="es-MX" sz="1000" dirty="0"/>
                        <a:t>1</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FFFF00"/>
                          </a:highlight>
                        </a:rPr>
                        <a:t>192.168.12.0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83736618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00FFFF"/>
                          </a:highlight>
                        </a:rPr>
                        <a:t>0.0.0.0</a:t>
                      </a:r>
                    </a:p>
                  </a:txBody>
                  <a:tcPr/>
                </a:tc>
                <a:tc>
                  <a:txBody>
                    <a:bodyPr/>
                    <a:lstStyle/>
                    <a:p>
                      <a:pPr algn="ctr"/>
                      <a:r>
                        <a:rPr lang="es-MX" sz="1000" dirty="0">
                          <a:highlight>
                            <a:srgbClr val="00FFFF"/>
                          </a:highlight>
                        </a:rPr>
                        <a:t>0</a:t>
                      </a:r>
                    </a:p>
                  </a:txBody>
                  <a:tcPr/>
                </a:tc>
                <a:tc>
                  <a:txBody>
                    <a:bodyPr/>
                    <a:lstStyle/>
                    <a:p>
                      <a:pPr algn="ctr"/>
                      <a:r>
                        <a:rPr lang="es-MX" sz="1000" dirty="0">
                          <a:highlight>
                            <a:srgbClr val="00FFFF"/>
                          </a:highlight>
                        </a:rPr>
                        <a:t>E0</a:t>
                      </a:r>
                    </a:p>
                  </a:txBody>
                  <a:tcPr/>
                </a:tc>
                <a:tc>
                  <a:txBody>
                    <a:bodyPr/>
                    <a:lstStyle/>
                    <a:p>
                      <a:pPr algn="ctr"/>
                      <a:r>
                        <a:rPr lang="es-MX" sz="1000" dirty="0">
                          <a:highlight>
                            <a:srgbClr val="00FFFF"/>
                          </a:highlight>
                        </a:rPr>
                        <a:t>192.168.12.2</a:t>
                      </a:r>
                    </a:p>
                  </a:txBody>
                  <a:tcPr/>
                </a:tc>
                <a:tc>
                  <a:txBody>
                    <a:bodyPr/>
                    <a:lstStyle/>
                    <a:p>
                      <a:pPr algn="ctr"/>
                      <a:r>
                        <a:rPr lang="es-MX" sz="1000" dirty="0">
                          <a:highlight>
                            <a:srgbClr val="00FFFF"/>
                          </a:highlight>
                        </a:rPr>
                        <a:t>1</a:t>
                      </a:r>
                    </a:p>
                  </a:txBody>
                  <a:tcPr/>
                </a:tc>
                <a:extLst>
                  <a:ext uri="{0D108BD9-81ED-4DB2-BD59-A6C34878D82A}">
                    <a16:rowId xmlns:a16="http://schemas.microsoft.com/office/drawing/2014/main" val="313770507"/>
                  </a:ext>
                </a:extLst>
              </a:tr>
            </a:tbl>
          </a:graphicData>
        </a:graphic>
      </p:graphicFrame>
      <p:sp>
        <p:nvSpPr>
          <p:cNvPr id="69" name="CuadroTexto 68">
            <a:extLst>
              <a:ext uri="{FF2B5EF4-FFF2-40B4-BE49-F238E27FC236}">
                <a16:creationId xmlns:a16="http://schemas.microsoft.com/office/drawing/2014/main" id="{D18DF0EA-A2AA-4D29-BD10-48FCC96BCC3B}"/>
              </a:ext>
            </a:extLst>
          </p:cNvPr>
          <p:cNvSpPr txBox="1"/>
          <p:nvPr/>
        </p:nvSpPr>
        <p:spPr>
          <a:xfrm>
            <a:off x="2010006" y="2273188"/>
            <a:ext cx="2899512" cy="369332"/>
          </a:xfrm>
          <a:prstGeom prst="rect">
            <a:avLst/>
          </a:prstGeom>
          <a:noFill/>
        </p:spPr>
        <p:txBody>
          <a:bodyPr wrap="none" rtlCol="0">
            <a:spAutoFit/>
          </a:bodyPr>
          <a:lstStyle/>
          <a:p>
            <a:r>
              <a:rPr lang="es-MX" dirty="0"/>
              <a:t>Tabla de rutas Router Linares</a:t>
            </a:r>
          </a:p>
        </p:txBody>
      </p:sp>
      <p:graphicFrame>
        <p:nvGraphicFramePr>
          <p:cNvPr id="71" name="Tabla 12">
            <a:extLst>
              <a:ext uri="{FF2B5EF4-FFF2-40B4-BE49-F238E27FC236}">
                <a16:creationId xmlns:a16="http://schemas.microsoft.com/office/drawing/2014/main" id="{78E2C314-B0B3-46F3-B03E-CF86D08BBBE6}"/>
              </a:ext>
            </a:extLst>
          </p:cNvPr>
          <p:cNvGraphicFramePr>
            <a:graphicFrameLocks noGrp="1"/>
          </p:cNvGraphicFramePr>
          <p:nvPr/>
        </p:nvGraphicFramePr>
        <p:xfrm>
          <a:off x="380490" y="965738"/>
          <a:ext cx="4956744" cy="1219200"/>
        </p:xfrm>
        <a:graphic>
          <a:graphicData uri="http://schemas.openxmlformats.org/drawingml/2006/table">
            <a:tbl>
              <a:tblPr firstRow="1" bandRow="1">
                <a:tableStyleId>{5C22544A-7EE6-4342-B048-85BDC9FD1C3A}</a:tableStyleId>
              </a:tblPr>
              <a:tblGrid>
                <a:gridCol w="892492">
                  <a:extLst>
                    <a:ext uri="{9D8B030D-6E8A-4147-A177-3AD203B41FA5}">
                      <a16:colId xmlns:a16="http://schemas.microsoft.com/office/drawing/2014/main" val="261875791"/>
                    </a:ext>
                  </a:extLst>
                </a:gridCol>
                <a:gridCol w="528955">
                  <a:extLst>
                    <a:ext uri="{9D8B030D-6E8A-4147-A177-3AD203B41FA5}">
                      <a16:colId xmlns:a16="http://schemas.microsoft.com/office/drawing/2014/main" val="3015491753"/>
                    </a:ext>
                  </a:extLst>
                </a:gridCol>
                <a:gridCol w="617855">
                  <a:extLst>
                    <a:ext uri="{9D8B030D-6E8A-4147-A177-3AD203B41FA5}">
                      <a16:colId xmlns:a16="http://schemas.microsoft.com/office/drawing/2014/main" val="3684072523"/>
                    </a:ext>
                  </a:extLst>
                </a:gridCol>
                <a:gridCol w="1759480">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highlight>
                            <a:srgbClr val="FFFF00"/>
                          </a:highlight>
                        </a:rPr>
                        <a:t>192.168.10.0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Curico = 10.10.11.2</a:t>
                      </a:r>
                    </a:p>
                  </a:txBody>
                  <a:tcPr/>
                </a:tc>
                <a:tc>
                  <a:txBody>
                    <a:bodyPr/>
                    <a:lstStyle/>
                    <a:p>
                      <a:pPr algn="ctr"/>
                      <a:r>
                        <a:rPr lang="es-MX" sz="1000" dirty="0"/>
                        <a:t>1</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Router Linares = 10.10.12.2</a:t>
                      </a:r>
                    </a:p>
                  </a:txBody>
                  <a:tcPr/>
                </a:tc>
                <a:tc>
                  <a:txBody>
                    <a:bodyPr/>
                    <a:lstStyle/>
                    <a:p>
                      <a:pPr algn="ctr"/>
                      <a:r>
                        <a:rPr lang="es-MX" sz="1000" dirty="0"/>
                        <a:t>1</a:t>
                      </a:r>
                    </a:p>
                  </a:txBody>
                  <a:tcPr/>
                </a:tc>
                <a:extLst>
                  <a:ext uri="{0D108BD9-81ED-4DB2-BD59-A6C34878D82A}">
                    <a16:rowId xmlns:a16="http://schemas.microsoft.com/office/drawing/2014/main" val="383736618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00FFFF"/>
                          </a:highlight>
                        </a:rPr>
                        <a:t>0.0.0.0</a:t>
                      </a:r>
                    </a:p>
                  </a:txBody>
                  <a:tcPr/>
                </a:tc>
                <a:tc>
                  <a:txBody>
                    <a:bodyPr/>
                    <a:lstStyle/>
                    <a:p>
                      <a:pPr algn="ctr"/>
                      <a:r>
                        <a:rPr lang="es-MX" sz="1000" dirty="0">
                          <a:highlight>
                            <a:srgbClr val="00FFFF"/>
                          </a:highlight>
                        </a:rPr>
                        <a:t>0</a:t>
                      </a:r>
                    </a:p>
                  </a:txBody>
                  <a:tcPr/>
                </a:tc>
                <a:tc>
                  <a:txBody>
                    <a:bodyPr/>
                    <a:lstStyle/>
                    <a:p>
                      <a:pPr algn="ctr"/>
                      <a:r>
                        <a:rPr lang="es-MX" sz="1000" dirty="0">
                          <a:highlight>
                            <a:srgbClr val="00FFFF"/>
                          </a:highlight>
                        </a:rPr>
                        <a:t>w0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00FFFF"/>
                          </a:highlight>
                        </a:rPr>
                        <a:t>10.10.12.2</a:t>
                      </a:r>
                    </a:p>
                  </a:txBody>
                  <a:tcPr/>
                </a:tc>
                <a:tc>
                  <a:txBody>
                    <a:bodyPr/>
                    <a:lstStyle/>
                    <a:p>
                      <a:pPr algn="ctr"/>
                      <a:r>
                        <a:rPr lang="es-MX" sz="1000" dirty="0">
                          <a:highlight>
                            <a:srgbClr val="00FFFF"/>
                          </a:highlight>
                        </a:rPr>
                        <a:t>1</a:t>
                      </a:r>
                    </a:p>
                  </a:txBody>
                  <a:tcPr/>
                </a:tc>
                <a:extLst>
                  <a:ext uri="{0D108BD9-81ED-4DB2-BD59-A6C34878D82A}">
                    <a16:rowId xmlns:a16="http://schemas.microsoft.com/office/drawing/2014/main" val="3893940020"/>
                  </a:ext>
                </a:extLst>
              </a:tr>
            </a:tbl>
          </a:graphicData>
        </a:graphic>
      </p:graphicFrame>
      <p:sp>
        <p:nvSpPr>
          <p:cNvPr id="75" name="CuadroTexto 74">
            <a:extLst>
              <a:ext uri="{FF2B5EF4-FFF2-40B4-BE49-F238E27FC236}">
                <a16:creationId xmlns:a16="http://schemas.microsoft.com/office/drawing/2014/main" id="{FA12B154-9C84-4F4C-9AC0-F937970800DF}"/>
              </a:ext>
            </a:extLst>
          </p:cNvPr>
          <p:cNvSpPr txBox="1"/>
          <p:nvPr/>
        </p:nvSpPr>
        <p:spPr>
          <a:xfrm>
            <a:off x="1929114" y="581526"/>
            <a:ext cx="2698239" cy="369332"/>
          </a:xfrm>
          <a:prstGeom prst="rect">
            <a:avLst/>
          </a:prstGeom>
          <a:noFill/>
        </p:spPr>
        <p:txBody>
          <a:bodyPr wrap="none" rtlCol="0">
            <a:spAutoFit/>
          </a:bodyPr>
          <a:lstStyle/>
          <a:p>
            <a:r>
              <a:rPr lang="es-MX" dirty="0"/>
              <a:t>Tabla de rutas Router Talca</a:t>
            </a:r>
          </a:p>
        </p:txBody>
      </p:sp>
      <p:graphicFrame>
        <p:nvGraphicFramePr>
          <p:cNvPr id="76" name="Tabla 12">
            <a:extLst>
              <a:ext uri="{FF2B5EF4-FFF2-40B4-BE49-F238E27FC236}">
                <a16:creationId xmlns:a16="http://schemas.microsoft.com/office/drawing/2014/main" id="{57F51A97-A30C-405C-9957-1618C627DE7B}"/>
              </a:ext>
            </a:extLst>
          </p:cNvPr>
          <p:cNvGraphicFramePr>
            <a:graphicFrameLocks noGrp="1"/>
          </p:cNvGraphicFramePr>
          <p:nvPr/>
        </p:nvGraphicFramePr>
        <p:xfrm>
          <a:off x="380490" y="4153669"/>
          <a:ext cx="4950387" cy="1219200"/>
        </p:xfrm>
        <a:graphic>
          <a:graphicData uri="http://schemas.openxmlformats.org/drawingml/2006/table">
            <a:tbl>
              <a:tblPr firstRow="1" bandRow="1">
                <a:tableStyleId>{5C22544A-7EE6-4342-B048-85BDC9FD1C3A}</a:tableStyleId>
              </a:tblPr>
              <a:tblGrid>
                <a:gridCol w="925951">
                  <a:extLst>
                    <a:ext uri="{9D8B030D-6E8A-4147-A177-3AD203B41FA5}">
                      <a16:colId xmlns:a16="http://schemas.microsoft.com/office/drawing/2014/main" val="261875791"/>
                    </a:ext>
                  </a:extLst>
                </a:gridCol>
                <a:gridCol w="548785">
                  <a:extLst>
                    <a:ext uri="{9D8B030D-6E8A-4147-A177-3AD203B41FA5}">
                      <a16:colId xmlns:a16="http://schemas.microsoft.com/office/drawing/2014/main" val="3015491753"/>
                    </a:ext>
                  </a:extLst>
                </a:gridCol>
                <a:gridCol w="641018">
                  <a:extLst>
                    <a:ext uri="{9D8B030D-6E8A-4147-A177-3AD203B41FA5}">
                      <a16:colId xmlns:a16="http://schemas.microsoft.com/office/drawing/2014/main" val="3684072523"/>
                    </a:ext>
                  </a:extLst>
                </a:gridCol>
                <a:gridCol w="1691813">
                  <a:extLst>
                    <a:ext uri="{9D8B030D-6E8A-4147-A177-3AD203B41FA5}">
                      <a16:colId xmlns:a16="http://schemas.microsoft.com/office/drawing/2014/main" val="3292366120"/>
                    </a:ext>
                  </a:extLst>
                </a:gridCol>
                <a:gridCol w="1142820">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Talca = 10.10.10.2</a:t>
                      </a:r>
                    </a:p>
                  </a:txBody>
                  <a:tcPr/>
                </a:tc>
                <a:tc>
                  <a:txBody>
                    <a:bodyPr/>
                    <a:lstStyle/>
                    <a:p>
                      <a:pPr algn="ctr"/>
                      <a:r>
                        <a:rPr lang="es-MX" sz="1000" dirty="0"/>
                        <a:t>1</a:t>
                      </a:r>
                    </a:p>
                  </a:txBody>
                  <a:tcPr/>
                </a:tc>
                <a:extLst>
                  <a:ext uri="{0D108BD9-81ED-4DB2-BD59-A6C34878D82A}">
                    <a16:rowId xmlns:a16="http://schemas.microsoft.com/office/drawing/2014/main" val="2430992219"/>
                  </a:ext>
                </a:extLst>
              </a:tr>
              <a:tr h="217754">
                <a:tc>
                  <a:txBody>
                    <a:bodyPr/>
                    <a:lstStyle/>
                    <a:p>
                      <a:pPr algn="ctr"/>
                      <a:r>
                        <a:rPr lang="es-MX" sz="1000" dirty="0">
                          <a:highlight>
                            <a:srgbClr val="FFFF00"/>
                          </a:highlight>
                        </a:rPr>
                        <a:t>192.168.11.0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Linares = 10.10.12.2</a:t>
                      </a:r>
                    </a:p>
                  </a:txBody>
                  <a:tcPr/>
                </a:tc>
                <a:tc>
                  <a:txBody>
                    <a:bodyPr/>
                    <a:lstStyle/>
                    <a:p>
                      <a:pPr algn="ctr"/>
                      <a:r>
                        <a:rPr lang="es-MX" sz="1000" dirty="0"/>
                        <a:t>1</a:t>
                      </a:r>
                    </a:p>
                  </a:txBody>
                  <a:tcPr/>
                </a:tc>
                <a:extLst>
                  <a:ext uri="{0D108BD9-81ED-4DB2-BD59-A6C34878D82A}">
                    <a16:rowId xmlns:a16="http://schemas.microsoft.com/office/drawing/2014/main" val="383736618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00FFFF"/>
                          </a:highlight>
                        </a:rPr>
                        <a:t>0.0.0.0</a:t>
                      </a:r>
                    </a:p>
                  </a:txBody>
                  <a:tcPr/>
                </a:tc>
                <a:tc>
                  <a:txBody>
                    <a:bodyPr/>
                    <a:lstStyle/>
                    <a:p>
                      <a:pPr algn="ctr"/>
                      <a:r>
                        <a:rPr lang="es-MX" sz="1000" dirty="0">
                          <a:highlight>
                            <a:srgbClr val="00FFFF"/>
                          </a:highlight>
                        </a:rPr>
                        <a:t>0</a:t>
                      </a:r>
                    </a:p>
                  </a:txBody>
                  <a:tcPr/>
                </a:tc>
                <a:tc>
                  <a:txBody>
                    <a:bodyPr/>
                    <a:lstStyle/>
                    <a:p>
                      <a:pPr algn="ctr"/>
                      <a:r>
                        <a:rPr lang="es-MX" sz="1000" dirty="0">
                          <a:highlight>
                            <a:srgbClr val="00FFFF"/>
                          </a:highlight>
                        </a:rPr>
                        <a:t>W0</a:t>
                      </a:r>
                    </a:p>
                  </a:txBody>
                  <a:tcPr/>
                </a:tc>
                <a:tc>
                  <a:txBody>
                    <a:bodyPr/>
                    <a:lstStyle/>
                    <a:p>
                      <a:pPr algn="ctr"/>
                      <a:r>
                        <a:rPr lang="es-MX" sz="1000" dirty="0">
                          <a:highlight>
                            <a:srgbClr val="00FFFF"/>
                          </a:highlight>
                        </a:rPr>
                        <a:t>10.10.12.2</a:t>
                      </a:r>
                    </a:p>
                  </a:txBody>
                  <a:tcPr/>
                </a:tc>
                <a:tc>
                  <a:txBody>
                    <a:bodyPr/>
                    <a:lstStyle/>
                    <a:p>
                      <a:pPr algn="ctr"/>
                      <a:r>
                        <a:rPr lang="es-MX" sz="1000" dirty="0">
                          <a:highlight>
                            <a:srgbClr val="00FFFF"/>
                          </a:highlight>
                        </a:rPr>
                        <a:t>1</a:t>
                      </a:r>
                    </a:p>
                  </a:txBody>
                  <a:tcPr/>
                </a:tc>
                <a:extLst>
                  <a:ext uri="{0D108BD9-81ED-4DB2-BD59-A6C34878D82A}">
                    <a16:rowId xmlns:a16="http://schemas.microsoft.com/office/drawing/2014/main" val="2110683264"/>
                  </a:ext>
                </a:extLst>
              </a:tr>
            </a:tbl>
          </a:graphicData>
        </a:graphic>
      </p:graphicFrame>
      <p:sp>
        <p:nvSpPr>
          <p:cNvPr id="81" name="CuadroTexto 80">
            <a:extLst>
              <a:ext uri="{FF2B5EF4-FFF2-40B4-BE49-F238E27FC236}">
                <a16:creationId xmlns:a16="http://schemas.microsoft.com/office/drawing/2014/main" id="{907AF85E-A1AD-472F-9A48-139E1EE4604D}"/>
              </a:ext>
            </a:extLst>
          </p:cNvPr>
          <p:cNvSpPr txBox="1"/>
          <p:nvPr/>
        </p:nvSpPr>
        <p:spPr>
          <a:xfrm>
            <a:off x="1856991" y="3820380"/>
            <a:ext cx="2830070" cy="369332"/>
          </a:xfrm>
          <a:prstGeom prst="rect">
            <a:avLst/>
          </a:prstGeom>
          <a:noFill/>
        </p:spPr>
        <p:txBody>
          <a:bodyPr wrap="none" rtlCol="0">
            <a:spAutoFit/>
          </a:bodyPr>
          <a:lstStyle/>
          <a:p>
            <a:r>
              <a:rPr lang="es-MX" dirty="0"/>
              <a:t>Tabla de rutas Router Curico</a:t>
            </a:r>
          </a:p>
        </p:txBody>
      </p:sp>
      <p:pic>
        <p:nvPicPr>
          <p:cNvPr id="72" name="Imagen 71">
            <a:extLst>
              <a:ext uri="{FF2B5EF4-FFF2-40B4-BE49-F238E27FC236}">
                <a16:creationId xmlns:a16="http://schemas.microsoft.com/office/drawing/2014/main" id="{A837EF07-CABC-48B5-95EF-E80A944C33E0}"/>
              </a:ext>
            </a:extLst>
          </p:cNvPr>
          <p:cNvPicPr>
            <a:picLocks noChangeAspect="1"/>
          </p:cNvPicPr>
          <p:nvPr/>
        </p:nvPicPr>
        <p:blipFill>
          <a:blip r:embed="rId2"/>
          <a:stretch>
            <a:fillRect/>
          </a:stretch>
        </p:blipFill>
        <p:spPr>
          <a:xfrm>
            <a:off x="10419953" y="3147375"/>
            <a:ext cx="634004" cy="421319"/>
          </a:xfrm>
          <a:prstGeom prst="rect">
            <a:avLst/>
          </a:prstGeom>
        </p:spPr>
      </p:pic>
      <p:sp>
        <p:nvSpPr>
          <p:cNvPr id="82" name="Nube 81">
            <a:extLst>
              <a:ext uri="{FF2B5EF4-FFF2-40B4-BE49-F238E27FC236}">
                <a16:creationId xmlns:a16="http://schemas.microsoft.com/office/drawing/2014/main" id="{5CE2A2F7-CD60-42F9-BA9E-4801193EDE71}"/>
              </a:ext>
            </a:extLst>
          </p:cNvPr>
          <p:cNvSpPr/>
          <p:nvPr/>
        </p:nvSpPr>
        <p:spPr>
          <a:xfrm>
            <a:off x="9999654" y="4202081"/>
            <a:ext cx="1811855" cy="777330"/>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dirty="0"/>
              <a:t>INTERNET</a:t>
            </a:r>
          </a:p>
        </p:txBody>
      </p:sp>
      <p:cxnSp>
        <p:nvCxnSpPr>
          <p:cNvPr id="19" name="Conector: angular 18">
            <a:extLst>
              <a:ext uri="{FF2B5EF4-FFF2-40B4-BE49-F238E27FC236}">
                <a16:creationId xmlns:a16="http://schemas.microsoft.com/office/drawing/2014/main" id="{12B28EAB-8997-4A6F-A4FC-38F9D2802ABF}"/>
              </a:ext>
            </a:extLst>
          </p:cNvPr>
          <p:cNvCxnSpPr>
            <a:stCxn id="72" idx="2"/>
            <a:endCxn id="82" idx="3"/>
          </p:cNvCxnSpPr>
          <p:nvPr/>
        </p:nvCxnSpPr>
        <p:spPr>
          <a:xfrm rot="16200000" flipH="1">
            <a:off x="10482352" y="3823296"/>
            <a:ext cx="677832" cy="168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77CDD23A-928A-428C-9CD6-D0064B0350F1}"/>
              </a:ext>
            </a:extLst>
          </p:cNvPr>
          <p:cNvCxnSpPr>
            <a:cxnSpLocks/>
            <a:stCxn id="72" idx="0"/>
            <a:endCxn id="63" idx="2"/>
          </p:cNvCxnSpPr>
          <p:nvPr/>
        </p:nvCxnSpPr>
        <p:spPr>
          <a:xfrm rot="16200000" flipH="1" flipV="1">
            <a:off x="10195362" y="2647855"/>
            <a:ext cx="42073" cy="1041112"/>
          </a:xfrm>
          <a:prstGeom prst="bentConnector5">
            <a:avLst>
              <a:gd name="adj1" fmla="val -543341"/>
              <a:gd name="adj2" fmla="val 38668"/>
              <a:gd name="adj3" fmla="val 422851"/>
            </a:avLst>
          </a:prstGeom>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984C901F-EDEE-49B0-AC3C-AAC7C821DE11}"/>
              </a:ext>
            </a:extLst>
          </p:cNvPr>
          <p:cNvSpPr txBox="1"/>
          <p:nvPr/>
        </p:nvSpPr>
        <p:spPr>
          <a:xfrm>
            <a:off x="10331267" y="3860914"/>
            <a:ext cx="654731" cy="369332"/>
          </a:xfrm>
          <a:prstGeom prst="rect">
            <a:avLst/>
          </a:prstGeom>
          <a:noFill/>
        </p:spPr>
        <p:txBody>
          <a:bodyPr wrap="none" rtlCol="0">
            <a:spAutoFit/>
          </a:bodyPr>
          <a:lstStyle/>
          <a:p>
            <a:r>
              <a:rPr lang="es-MX" dirty="0"/>
              <a:t>X b/s</a:t>
            </a:r>
          </a:p>
        </p:txBody>
      </p:sp>
      <p:sp>
        <p:nvSpPr>
          <p:cNvPr id="85" name="CuadroTexto 84">
            <a:extLst>
              <a:ext uri="{FF2B5EF4-FFF2-40B4-BE49-F238E27FC236}">
                <a16:creationId xmlns:a16="http://schemas.microsoft.com/office/drawing/2014/main" id="{B3CB6534-CB57-424F-B60E-A097A3AD3CFE}"/>
              </a:ext>
            </a:extLst>
          </p:cNvPr>
          <p:cNvSpPr txBox="1"/>
          <p:nvPr/>
        </p:nvSpPr>
        <p:spPr>
          <a:xfrm>
            <a:off x="10459474" y="3303155"/>
            <a:ext cx="611065" cy="246221"/>
          </a:xfrm>
          <a:prstGeom prst="rect">
            <a:avLst/>
          </a:prstGeom>
          <a:noFill/>
        </p:spPr>
        <p:txBody>
          <a:bodyPr wrap="none" rtlCol="0">
            <a:spAutoFit/>
          </a:bodyPr>
          <a:lstStyle/>
          <a:p>
            <a:r>
              <a:rPr lang="es-MX" sz="1000" dirty="0"/>
              <a:t>Internet</a:t>
            </a:r>
          </a:p>
        </p:txBody>
      </p:sp>
      <p:sp>
        <p:nvSpPr>
          <p:cNvPr id="55" name="Rectángulo: esquinas diagonales cortadas 54">
            <a:extLst>
              <a:ext uri="{FF2B5EF4-FFF2-40B4-BE49-F238E27FC236}">
                <a16:creationId xmlns:a16="http://schemas.microsoft.com/office/drawing/2014/main" id="{54117816-7C4B-4E4E-9513-D727119AB159}"/>
              </a:ext>
            </a:extLst>
          </p:cNvPr>
          <p:cNvSpPr/>
          <p:nvPr/>
        </p:nvSpPr>
        <p:spPr>
          <a:xfrm>
            <a:off x="6917833" y="1986711"/>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6" name="Rectángulo: esquinas diagonales cortadas 85">
            <a:extLst>
              <a:ext uri="{FF2B5EF4-FFF2-40B4-BE49-F238E27FC236}">
                <a16:creationId xmlns:a16="http://schemas.microsoft.com/office/drawing/2014/main" id="{77079E80-779B-4CD7-9B09-EA03F6FDC2D5}"/>
              </a:ext>
            </a:extLst>
          </p:cNvPr>
          <p:cNvSpPr/>
          <p:nvPr/>
        </p:nvSpPr>
        <p:spPr>
          <a:xfrm>
            <a:off x="9229934" y="2047110"/>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7" name="Rectángulo: esquinas diagonales cortadas 86">
            <a:extLst>
              <a:ext uri="{FF2B5EF4-FFF2-40B4-BE49-F238E27FC236}">
                <a16:creationId xmlns:a16="http://schemas.microsoft.com/office/drawing/2014/main" id="{0F97E689-AD9F-458A-B988-6A9B9D5E4867}"/>
              </a:ext>
            </a:extLst>
          </p:cNvPr>
          <p:cNvSpPr/>
          <p:nvPr/>
        </p:nvSpPr>
        <p:spPr>
          <a:xfrm>
            <a:off x="7474614" y="3020975"/>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8" name="Rectángulo: esquinas diagonales cortadas 87">
            <a:extLst>
              <a:ext uri="{FF2B5EF4-FFF2-40B4-BE49-F238E27FC236}">
                <a16:creationId xmlns:a16="http://schemas.microsoft.com/office/drawing/2014/main" id="{FE88394B-480E-427B-B87F-946C7F9FE3CC}"/>
              </a:ext>
            </a:extLst>
          </p:cNvPr>
          <p:cNvSpPr/>
          <p:nvPr/>
        </p:nvSpPr>
        <p:spPr>
          <a:xfrm>
            <a:off x="10768736" y="3589006"/>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9" name="CuadroTexto 88">
            <a:extLst>
              <a:ext uri="{FF2B5EF4-FFF2-40B4-BE49-F238E27FC236}">
                <a16:creationId xmlns:a16="http://schemas.microsoft.com/office/drawing/2014/main" id="{37F174BD-F3CA-4A91-AE3B-E4A449F60154}"/>
              </a:ext>
            </a:extLst>
          </p:cNvPr>
          <p:cNvSpPr txBox="1"/>
          <p:nvPr/>
        </p:nvSpPr>
        <p:spPr>
          <a:xfrm>
            <a:off x="11088692" y="3138454"/>
            <a:ext cx="560987"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MX" dirty="0"/>
              <a:t>NAT</a:t>
            </a:r>
          </a:p>
        </p:txBody>
      </p:sp>
      <p:cxnSp>
        <p:nvCxnSpPr>
          <p:cNvPr id="5" name="Conector recto de flecha 4">
            <a:extLst>
              <a:ext uri="{FF2B5EF4-FFF2-40B4-BE49-F238E27FC236}">
                <a16:creationId xmlns:a16="http://schemas.microsoft.com/office/drawing/2014/main" id="{61E2AB2A-6D27-4461-96C3-CF9AD5F508BA}"/>
              </a:ext>
            </a:extLst>
          </p:cNvPr>
          <p:cNvCxnSpPr>
            <a:stCxn id="55" idx="1"/>
            <a:endCxn id="87" idx="3"/>
          </p:cNvCxnSpPr>
          <p:nvPr/>
        </p:nvCxnSpPr>
        <p:spPr>
          <a:xfrm>
            <a:off x="7411855" y="2213097"/>
            <a:ext cx="556781" cy="807878"/>
          </a:xfrm>
          <a:prstGeom prst="straightConnector1">
            <a:avLst/>
          </a:prstGeom>
          <a:ln w="38100">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9" name="Conector recto de flecha 8">
            <a:extLst>
              <a:ext uri="{FF2B5EF4-FFF2-40B4-BE49-F238E27FC236}">
                <a16:creationId xmlns:a16="http://schemas.microsoft.com/office/drawing/2014/main" id="{C6A87DA3-768C-456A-AE97-83F7A6103647}"/>
              </a:ext>
            </a:extLst>
          </p:cNvPr>
          <p:cNvCxnSpPr>
            <a:stCxn id="86" idx="1"/>
            <a:endCxn id="87" idx="3"/>
          </p:cNvCxnSpPr>
          <p:nvPr/>
        </p:nvCxnSpPr>
        <p:spPr>
          <a:xfrm flipH="1">
            <a:off x="7968636" y="2273496"/>
            <a:ext cx="1755320" cy="747479"/>
          </a:xfrm>
          <a:prstGeom prst="straightConnector1">
            <a:avLst/>
          </a:prstGeom>
          <a:ln w="38100">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24" name="Conector recto de flecha 23">
            <a:extLst>
              <a:ext uri="{FF2B5EF4-FFF2-40B4-BE49-F238E27FC236}">
                <a16:creationId xmlns:a16="http://schemas.microsoft.com/office/drawing/2014/main" id="{293933B7-322C-4D1C-A8B0-6FD7A8B8DAFD}"/>
              </a:ext>
            </a:extLst>
          </p:cNvPr>
          <p:cNvCxnSpPr>
            <a:stCxn id="87" idx="1"/>
            <a:endCxn id="88" idx="2"/>
          </p:cNvCxnSpPr>
          <p:nvPr/>
        </p:nvCxnSpPr>
        <p:spPr>
          <a:xfrm>
            <a:off x="7968636" y="3247361"/>
            <a:ext cx="2800100" cy="454838"/>
          </a:xfrm>
          <a:prstGeom prst="straightConnector1">
            <a:avLst/>
          </a:prstGeom>
          <a:ln w="38100">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37" name="Conector recto de flecha 36">
            <a:extLst>
              <a:ext uri="{FF2B5EF4-FFF2-40B4-BE49-F238E27FC236}">
                <a16:creationId xmlns:a16="http://schemas.microsoft.com/office/drawing/2014/main" id="{DCD227EF-F40D-40CE-90EB-57B7224579A9}"/>
              </a:ext>
            </a:extLst>
          </p:cNvPr>
          <p:cNvCxnSpPr>
            <a:stCxn id="88" idx="1"/>
          </p:cNvCxnSpPr>
          <p:nvPr/>
        </p:nvCxnSpPr>
        <p:spPr>
          <a:xfrm flipH="1">
            <a:off x="11255652" y="3815392"/>
            <a:ext cx="7106" cy="431134"/>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nvGrpSpPr>
          <p:cNvPr id="93" name="Grupo 92">
            <a:extLst>
              <a:ext uri="{FF2B5EF4-FFF2-40B4-BE49-F238E27FC236}">
                <a16:creationId xmlns:a16="http://schemas.microsoft.com/office/drawing/2014/main" id="{2B240BC0-EA4F-48BD-ACE4-5C8F73A40F72}"/>
              </a:ext>
            </a:extLst>
          </p:cNvPr>
          <p:cNvGrpSpPr/>
          <p:nvPr/>
        </p:nvGrpSpPr>
        <p:grpSpPr>
          <a:xfrm>
            <a:off x="7638169" y="5562319"/>
            <a:ext cx="2869104" cy="882151"/>
            <a:chOff x="5883929" y="3434502"/>
            <a:chExt cx="2869104" cy="882151"/>
          </a:xfrm>
        </p:grpSpPr>
        <p:grpSp>
          <p:nvGrpSpPr>
            <p:cNvPr id="84" name="Grupo 83">
              <a:extLst>
                <a:ext uri="{FF2B5EF4-FFF2-40B4-BE49-F238E27FC236}">
                  <a16:creationId xmlns:a16="http://schemas.microsoft.com/office/drawing/2014/main" id="{B62C0574-0E22-4884-85BD-97AB412201F5}"/>
                </a:ext>
              </a:extLst>
            </p:cNvPr>
            <p:cNvGrpSpPr/>
            <p:nvPr/>
          </p:nvGrpSpPr>
          <p:grpSpPr>
            <a:xfrm>
              <a:off x="5883929" y="3780762"/>
              <a:ext cx="2869104" cy="535891"/>
              <a:chOff x="5962799" y="5412801"/>
              <a:chExt cx="2869104" cy="535891"/>
            </a:xfrm>
          </p:grpSpPr>
          <p:sp>
            <p:nvSpPr>
              <p:cNvPr id="83" name="Rectángulo 82">
                <a:extLst>
                  <a:ext uri="{FF2B5EF4-FFF2-40B4-BE49-F238E27FC236}">
                    <a16:creationId xmlns:a16="http://schemas.microsoft.com/office/drawing/2014/main" id="{E38BD5B3-A19C-4BFD-BCFF-9836A2808594}"/>
                  </a:ext>
                </a:extLst>
              </p:cNvPr>
              <p:cNvSpPr/>
              <p:nvPr/>
            </p:nvSpPr>
            <p:spPr>
              <a:xfrm>
                <a:off x="5962799" y="5412801"/>
                <a:ext cx="2869104" cy="53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esquinas diagonales redondeadas 38">
                <a:extLst>
                  <a:ext uri="{FF2B5EF4-FFF2-40B4-BE49-F238E27FC236}">
                    <a16:creationId xmlns:a16="http://schemas.microsoft.com/office/drawing/2014/main" id="{7A85D12A-D418-47E9-81A5-2FD4F3749F25}"/>
                  </a:ext>
                </a:extLst>
              </p:cNvPr>
              <p:cNvSpPr/>
              <p:nvPr/>
            </p:nvSpPr>
            <p:spPr>
              <a:xfrm>
                <a:off x="6046502" y="5500446"/>
                <a:ext cx="1184283" cy="334774"/>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192.168.10.10</a:t>
                </a:r>
              </a:p>
            </p:txBody>
          </p:sp>
          <p:sp>
            <p:nvSpPr>
              <p:cNvPr id="90" name="Rectángulo: esquinas diagonales redondeadas 89">
                <a:extLst>
                  <a:ext uri="{FF2B5EF4-FFF2-40B4-BE49-F238E27FC236}">
                    <a16:creationId xmlns:a16="http://schemas.microsoft.com/office/drawing/2014/main" id="{36C52A85-8A4D-4AA8-9DF3-1A67313EB442}"/>
                  </a:ext>
                </a:extLst>
              </p:cNvPr>
              <p:cNvSpPr/>
              <p:nvPr/>
            </p:nvSpPr>
            <p:spPr>
              <a:xfrm>
                <a:off x="7260542" y="5493854"/>
                <a:ext cx="1416188" cy="334774"/>
              </a:xfrm>
              <a:prstGeom prst="round2Diag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a:solidFill>
                      <a:schemeClr val="dk1"/>
                    </a:solidFill>
                  </a:rPr>
                  <a:t>72.52.179.174</a:t>
                </a:r>
                <a:endParaRPr lang="es-MX" sz="1000" dirty="0">
                  <a:solidFill>
                    <a:schemeClr val="dk1"/>
                  </a:solidFill>
                </a:endParaRPr>
              </a:p>
            </p:txBody>
          </p:sp>
        </p:grpSp>
        <p:sp>
          <p:nvSpPr>
            <p:cNvPr id="91" name="CuadroTexto 90">
              <a:extLst>
                <a:ext uri="{FF2B5EF4-FFF2-40B4-BE49-F238E27FC236}">
                  <a16:creationId xmlns:a16="http://schemas.microsoft.com/office/drawing/2014/main" id="{4FFA16C2-FC34-4D05-B513-58E4A23BD868}"/>
                </a:ext>
              </a:extLst>
            </p:cNvPr>
            <p:cNvSpPr txBox="1"/>
            <p:nvPr/>
          </p:nvSpPr>
          <p:spPr>
            <a:xfrm>
              <a:off x="6235357" y="3434502"/>
              <a:ext cx="648832" cy="369332"/>
            </a:xfrm>
            <a:prstGeom prst="rect">
              <a:avLst/>
            </a:prstGeom>
            <a:noFill/>
          </p:spPr>
          <p:txBody>
            <a:bodyPr wrap="none" rtlCol="0">
              <a:spAutoFit/>
            </a:bodyPr>
            <a:lstStyle/>
            <a:p>
              <a:r>
                <a:rPr lang="es-MX" dirty="0"/>
                <a:t>Talca</a:t>
              </a:r>
            </a:p>
          </p:txBody>
        </p:sp>
        <p:sp>
          <p:nvSpPr>
            <p:cNvPr id="92" name="CuadroTexto 91">
              <a:extLst>
                <a:ext uri="{FF2B5EF4-FFF2-40B4-BE49-F238E27FC236}">
                  <a16:creationId xmlns:a16="http://schemas.microsoft.com/office/drawing/2014/main" id="{109588D0-F7C0-4310-9D1F-7E7D0F9CF4B5}"/>
                </a:ext>
              </a:extLst>
            </p:cNvPr>
            <p:cNvSpPr txBox="1"/>
            <p:nvPr/>
          </p:nvSpPr>
          <p:spPr>
            <a:xfrm>
              <a:off x="7551775" y="3438360"/>
              <a:ext cx="851515" cy="369332"/>
            </a:xfrm>
            <a:prstGeom prst="rect">
              <a:avLst/>
            </a:prstGeom>
            <a:noFill/>
          </p:spPr>
          <p:txBody>
            <a:bodyPr wrap="none" rtlCol="0">
              <a:spAutoFit/>
            </a:bodyPr>
            <a:lstStyle/>
            <a:p>
              <a:r>
                <a:rPr lang="es-MX" dirty="0"/>
                <a:t>Google</a:t>
              </a:r>
            </a:p>
          </p:txBody>
        </p:sp>
      </p:grpSp>
      <p:graphicFrame>
        <p:nvGraphicFramePr>
          <p:cNvPr id="94" name="Tabla 12">
            <a:extLst>
              <a:ext uri="{FF2B5EF4-FFF2-40B4-BE49-F238E27FC236}">
                <a16:creationId xmlns:a16="http://schemas.microsoft.com/office/drawing/2014/main" id="{EBA7A72C-F568-4367-BF57-3E6A237F24A6}"/>
              </a:ext>
            </a:extLst>
          </p:cNvPr>
          <p:cNvGraphicFramePr>
            <a:graphicFrameLocks noGrp="1"/>
          </p:cNvGraphicFramePr>
          <p:nvPr/>
        </p:nvGraphicFramePr>
        <p:xfrm>
          <a:off x="380489" y="5788794"/>
          <a:ext cx="4950387" cy="487680"/>
        </p:xfrm>
        <a:graphic>
          <a:graphicData uri="http://schemas.openxmlformats.org/drawingml/2006/table">
            <a:tbl>
              <a:tblPr firstRow="1" bandRow="1">
                <a:tableStyleId>{5C22544A-7EE6-4342-B048-85BDC9FD1C3A}</a:tableStyleId>
              </a:tblPr>
              <a:tblGrid>
                <a:gridCol w="925951">
                  <a:extLst>
                    <a:ext uri="{9D8B030D-6E8A-4147-A177-3AD203B41FA5}">
                      <a16:colId xmlns:a16="http://schemas.microsoft.com/office/drawing/2014/main" val="261875791"/>
                    </a:ext>
                  </a:extLst>
                </a:gridCol>
                <a:gridCol w="548785">
                  <a:extLst>
                    <a:ext uri="{9D8B030D-6E8A-4147-A177-3AD203B41FA5}">
                      <a16:colId xmlns:a16="http://schemas.microsoft.com/office/drawing/2014/main" val="3015491753"/>
                    </a:ext>
                  </a:extLst>
                </a:gridCol>
                <a:gridCol w="641018">
                  <a:extLst>
                    <a:ext uri="{9D8B030D-6E8A-4147-A177-3AD203B41FA5}">
                      <a16:colId xmlns:a16="http://schemas.microsoft.com/office/drawing/2014/main" val="3684072523"/>
                    </a:ext>
                  </a:extLst>
                </a:gridCol>
                <a:gridCol w="1691813">
                  <a:extLst>
                    <a:ext uri="{9D8B030D-6E8A-4147-A177-3AD203B41FA5}">
                      <a16:colId xmlns:a16="http://schemas.microsoft.com/office/drawing/2014/main" val="3292366120"/>
                    </a:ext>
                  </a:extLst>
                </a:gridCol>
                <a:gridCol w="1142820">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00FFFF"/>
                          </a:highlight>
                        </a:rPr>
                        <a:t>0.0.0.0</a:t>
                      </a:r>
                    </a:p>
                  </a:txBody>
                  <a:tcPr/>
                </a:tc>
                <a:tc>
                  <a:txBody>
                    <a:bodyPr/>
                    <a:lstStyle/>
                    <a:p>
                      <a:pPr algn="ctr"/>
                      <a:r>
                        <a:rPr lang="es-MX" sz="1000" dirty="0">
                          <a:highlight>
                            <a:srgbClr val="00FFFF"/>
                          </a:highlight>
                        </a:rPr>
                        <a:t>0</a:t>
                      </a:r>
                    </a:p>
                  </a:txBody>
                  <a:tcPr/>
                </a:tc>
                <a:tc>
                  <a:txBody>
                    <a:bodyPr/>
                    <a:lstStyle/>
                    <a:p>
                      <a:pPr algn="ctr"/>
                      <a:r>
                        <a:rPr lang="es-MX" sz="1000" dirty="0">
                          <a:highlight>
                            <a:srgbClr val="00FFFF"/>
                          </a:highlight>
                        </a:rPr>
                        <a:t>W0</a:t>
                      </a:r>
                    </a:p>
                  </a:txBody>
                  <a:tcPr/>
                </a:tc>
                <a:tc>
                  <a:txBody>
                    <a:bodyPr/>
                    <a:lstStyle/>
                    <a:p>
                      <a:pPr algn="ctr"/>
                      <a:r>
                        <a:rPr lang="es-MX" sz="1000" dirty="0">
                          <a:highlight>
                            <a:srgbClr val="00FFFF"/>
                          </a:highlight>
                        </a:rPr>
                        <a:t>IP próximo Router del ISP</a:t>
                      </a:r>
                    </a:p>
                  </a:txBody>
                  <a:tcPr/>
                </a:tc>
                <a:tc>
                  <a:txBody>
                    <a:bodyPr/>
                    <a:lstStyle/>
                    <a:p>
                      <a:pPr algn="ctr"/>
                      <a:r>
                        <a:rPr lang="es-MX" sz="1000" dirty="0">
                          <a:highlight>
                            <a:srgbClr val="00FFFF"/>
                          </a:highlight>
                        </a:rPr>
                        <a:t>1</a:t>
                      </a:r>
                    </a:p>
                  </a:txBody>
                  <a:tcPr/>
                </a:tc>
                <a:extLst>
                  <a:ext uri="{0D108BD9-81ED-4DB2-BD59-A6C34878D82A}">
                    <a16:rowId xmlns:a16="http://schemas.microsoft.com/office/drawing/2014/main" val="2110683264"/>
                  </a:ext>
                </a:extLst>
              </a:tr>
            </a:tbl>
          </a:graphicData>
        </a:graphic>
      </p:graphicFrame>
      <p:sp>
        <p:nvSpPr>
          <p:cNvPr id="95" name="Rectángulo 94">
            <a:extLst>
              <a:ext uri="{FF2B5EF4-FFF2-40B4-BE49-F238E27FC236}">
                <a16:creationId xmlns:a16="http://schemas.microsoft.com/office/drawing/2014/main" id="{7686CE73-7000-47F2-A515-F5962CD8C7D3}"/>
              </a:ext>
            </a:extLst>
          </p:cNvPr>
          <p:cNvSpPr/>
          <p:nvPr/>
        </p:nvSpPr>
        <p:spPr>
          <a:xfrm>
            <a:off x="1797283" y="5401550"/>
            <a:ext cx="2994474" cy="369332"/>
          </a:xfrm>
          <a:prstGeom prst="rect">
            <a:avLst/>
          </a:prstGeom>
        </p:spPr>
        <p:txBody>
          <a:bodyPr wrap="none">
            <a:spAutoFit/>
          </a:bodyPr>
          <a:lstStyle/>
          <a:p>
            <a:r>
              <a:rPr lang="es-MX" dirty="0"/>
              <a:t>Tabla de rutas Router Internet</a:t>
            </a:r>
          </a:p>
        </p:txBody>
      </p:sp>
      <p:pic>
        <p:nvPicPr>
          <p:cNvPr id="96" name="Imagen 95">
            <a:extLst>
              <a:ext uri="{FF2B5EF4-FFF2-40B4-BE49-F238E27FC236}">
                <a16:creationId xmlns:a16="http://schemas.microsoft.com/office/drawing/2014/main" id="{36962695-CD6E-4556-831B-AB5FB21C2641}"/>
              </a:ext>
            </a:extLst>
          </p:cNvPr>
          <p:cNvPicPr>
            <a:picLocks noChangeAspect="1"/>
          </p:cNvPicPr>
          <p:nvPr/>
        </p:nvPicPr>
        <p:blipFill>
          <a:blip r:embed="rId5"/>
          <a:stretch>
            <a:fillRect/>
          </a:stretch>
        </p:blipFill>
        <p:spPr>
          <a:xfrm>
            <a:off x="10955331" y="6027539"/>
            <a:ext cx="1038225" cy="495300"/>
          </a:xfrm>
          <a:prstGeom prst="rect">
            <a:avLst/>
          </a:prstGeom>
        </p:spPr>
      </p:pic>
      <p:cxnSp>
        <p:nvCxnSpPr>
          <p:cNvPr id="98" name="Conector: angular 97">
            <a:extLst>
              <a:ext uri="{FF2B5EF4-FFF2-40B4-BE49-F238E27FC236}">
                <a16:creationId xmlns:a16="http://schemas.microsoft.com/office/drawing/2014/main" id="{0EAC89CF-EE4B-4A79-8F14-5AA2A75FD1F4}"/>
              </a:ext>
            </a:extLst>
          </p:cNvPr>
          <p:cNvCxnSpPr>
            <a:stCxn id="96" idx="0"/>
            <a:endCxn id="82" idx="1"/>
          </p:cNvCxnSpPr>
          <p:nvPr/>
        </p:nvCxnSpPr>
        <p:spPr>
          <a:xfrm rot="16200000" flipV="1">
            <a:off x="10665535" y="5218630"/>
            <a:ext cx="1048956" cy="568862"/>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243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132524"/>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 </a:t>
            </a:r>
            <a:r>
              <a:rPr lang="es-MX" dirty="0">
                <a:sym typeface="Wingdings" panose="05000000000000000000" pitchFamily="2" charset="2"/>
              </a:rPr>
              <a:t> Ruta por defecto</a:t>
            </a:r>
            <a:endParaRPr lang="es-MX" dirty="0"/>
          </a:p>
        </p:txBody>
      </p:sp>
      <p:pic>
        <p:nvPicPr>
          <p:cNvPr id="2" name="Imagen 1">
            <a:extLst>
              <a:ext uri="{FF2B5EF4-FFF2-40B4-BE49-F238E27FC236}">
                <a16:creationId xmlns:a16="http://schemas.microsoft.com/office/drawing/2014/main" id="{B7F8629F-6540-4A17-AC0A-30C01E4962F4}"/>
              </a:ext>
            </a:extLst>
          </p:cNvPr>
          <p:cNvPicPr>
            <a:picLocks noChangeAspect="1"/>
          </p:cNvPicPr>
          <p:nvPr/>
        </p:nvPicPr>
        <p:blipFill>
          <a:blip r:embed="rId2"/>
          <a:stretch>
            <a:fillRect/>
          </a:stretch>
        </p:blipFill>
        <p:spPr>
          <a:xfrm>
            <a:off x="7146040" y="1569130"/>
            <a:ext cx="634004" cy="421319"/>
          </a:xfrm>
          <a:prstGeom prst="rect">
            <a:avLst/>
          </a:prstGeom>
        </p:spPr>
      </p:pic>
      <p:sp>
        <p:nvSpPr>
          <p:cNvPr id="7" name="Nube 6">
            <a:extLst>
              <a:ext uri="{FF2B5EF4-FFF2-40B4-BE49-F238E27FC236}">
                <a16:creationId xmlns:a16="http://schemas.microsoft.com/office/drawing/2014/main" id="{BA967662-8EA6-4A21-B180-1D339E8902B3}"/>
              </a:ext>
            </a:extLst>
          </p:cNvPr>
          <p:cNvSpPr/>
          <p:nvPr/>
        </p:nvSpPr>
        <p:spPr>
          <a:xfrm>
            <a:off x="7968636" y="1223263"/>
            <a:ext cx="1179444" cy="11130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 ENTEL</a:t>
            </a:r>
          </a:p>
          <a:p>
            <a:pPr algn="ctr"/>
            <a:r>
              <a:rPr lang="es-MX" dirty="0"/>
              <a:t>RIPv2</a:t>
            </a:r>
          </a:p>
        </p:txBody>
      </p:sp>
      <p:pic>
        <p:nvPicPr>
          <p:cNvPr id="11" name="Imagen 10">
            <a:extLst>
              <a:ext uri="{FF2B5EF4-FFF2-40B4-BE49-F238E27FC236}">
                <a16:creationId xmlns:a16="http://schemas.microsoft.com/office/drawing/2014/main" id="{564C13E4-2D33-48BA-BB4B-EB1C22FE9B53}"/>
              </a:ext>
            </a:extLst>
          </p:cNvPr>
          <p:cNvPicPr>
            <a:picLocks noChangeAspect="1"/>
          </p:cNvPicPr>
          <p:nvPr/>
        </p:nvPicPr>
        <p:blipFill>
          <a:blip r:embed="rId2"/>
          <a:stretch>
            <a:fillRect/>
          </a:stretch>
        </p:blipFill>
        <p:spPr>
          <a:xfrm>
            <a:off x="9336672" y="1569129"/>
            <a:ext cx="634004" cy="421319"/>
          </a:xfrm>
          <a:prstGeom prst="rect">
            <a:avLst/>
          </a:prstGeom>
        </p:spPr>
      </p:pic>
      <p:pic>
        <p:nvPicPr>
          <p:cNvPr id="13" name="Imagen 12">
            <a:extLst>
              <a:ext uri="{FF2B5EF4-FFF2-40B4-BE49-F238E27FC236}">
                <a16:creationId xmlns:a16="http://schemas.microsoft.com/office/drawing/2014/main" id="{766D50AE-4F72-490C-9FD5-3189B1C16B5E}"/>
              </a:ext>
            </a:extLst>
          </p:cNvPr>
          <p:cNvPicPr>
            <a:picLocks noChangeAspect="1"/>
          </p:cNvPicPr>
          <p:nvPr/>
        </p:nvPicPr>
        <p:blipFill>
          <a:blip r:embed="rId2"/>
          <a:stretch>
            <a:fillRect/>
          </a:stretch>
        </p:blipFill>
        <p:spPr>
          <a:xfrm>
            <a:off x="8241356" y="2589610"/>
            <a:ext cx="634004" cy="421319"/>
          </a:xfrm>
          <a:prstGeom prst="rect">
            <a:avLst/>
          </a:prstGeom>
        </p:spPr>
      </p:pic>
      <p:sp>
        <p:nvSpPr>
          <p:cNvPr id="8" name="Elipse 7">
            <a:extLst>
              <a:ext uri="{FF2B5EF4-FFF2-40B4-BE49-F238E27FC236}">
                <a16:creationId xmlns:a16="http://schemas.microsoft.com/office/drawing/2014/main" id="{6FA575B5-C332-4F32-AFC5-CC94B0DB4D9E}"/>
              </a:ext>
            </a:extLst>
          </p:cNvPr>
          <p:cNvSpPr/>
          <p:nvPr/>
        </p:nvSpPr>
        <p:spPr>
          <a:xfrm>
            <a:off x="9909617"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4" name="Elipse 13">
            <a:extLst>
              <a:ext uri="{FF2B5EF4-FFF2-40B4-BE49-F238E27FC236}">
                <a16:creationId xmlns:a16="http://schemas.microsoft.com/office/drawing/2014/main" id="{D6447A76-9DA2-491D-9699-BF5153F61BE7}"/>
              </a:ext>
            </a:extLst>
          </p:cNvPr>
          <p:cNvSpPr/>
          <p:nvPr/>
        </p:nvSpPr>
        <p:spPr>
          <a:xfrm>
            <a:off x="8527828" y="2956295"/>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5" name="Elipse 14">
            <a:extLst>
              <a:ext uri="{FF2B5EF4-FFF2-40B4-BE49-F238E27FC236}">
                <a16:creationId xmlns:a16="http://schemas.microsoft.com/office/drawing/2014/main" id="{570425C7-1E4E-44AA-83CD-D15E470D04D6}"/>
              </a:ext>
            </a:extLst>
          </p:cNvPr>
          <p:cNvSpPr/>
          <p:nvPr/>
        </p:nvSpPr>
        <p:spPr>
          <a:xfrm>
            <a:off x="7115510"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6" name="Elipse 15">
            <a:extLst>
              <a:ext uri="{FF2B5EF4-FFF2-40B4-BE49-F238E27FC236}">
                <a16:creationId xmlns:a16="http://schemas.microsoft.com/office/drawing/2014/main" id="{AD65591B-F543-45B1-9C15-4A03841CC470}"/>
              </a:ext>
            </a:extLst>
          </p:cNvPr>
          <p:cNvSpPr/>
          <p:nvPr/>
        </p:nvSpPr>
        <p:spPr>
          <a:xfrm>
            <a:off x="8527828" y="2534976"/>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7" name="Elipse 16">
            <a:extLst>
              <a:ext uri="{FF2B5EF4-FFF2-40B4-BE49-F238E27FC236}">
                <a16:creationId xmlns:a16="http://schemas.microsoft.com/office/drawing/2014/main" id="{F94E55E3-AA69-40EF-BA55-623E24978826}"/>
              </a:ext>
            </a:extLst>
          </p:cNvPr>
          <p:cNvSpPr/>
          <p:nvPr/>
        </p:nvSpPr>
        <p:spPr>
          <a:xfrm>
            <a:off x="9306142"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8" name="Elipse 17">
            <a:extLst>
              <a:ext uri="{FF2B5EF4-FFF2-40B4-BE49-F238E27FC236}">
                <a16:creationId xmlns:a16="http://schemas.microsoft.com/office/drawing/2014/main" id="{07495B47-D45E-44A1-8F9F-9A6BDA497476}"/>
              </a:ext>
            </a:extLst>
          </p:cNvPr>
          <p:cNvSpPr/>
          <p:nvPr/>
        </p:nvSpPr>
        <p:spPr>
          <a:xfrm>
            <a:off x="7718985"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cxnSp>
        <p:nvCxnSpPr>
          <p:cNvPr id="20" name="Conector: angular 19">
            <a:extLst>
              <a:ext uri="{FF2B5EF4-FFF2-40B4-BE49-F238E27FC236}">
                <a16:creationId xmlns:a16="http://schemas.microsoft.com/office/drawing/2014/main" id="{A42BA0BA-F007-4A57-8EA9-84EFC7108D72}"/>
              </a:ext>
            </a:extLst>
          </p:cNvPr>
          <p:cNvCxnSpPr>
            <a:stCxn id="18" idx="6"/>
            <a:endCxn id="7" idx="2"/>
          </p:cNvCxnSpPr>
          <p:nvPr/>
        </p:nvCxnSpPr>
        <p:spPr>
          <a:xfrm>
            <a:off x="7780044" y="1671585"/>
            <a:ext cx="192250" cy="10820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AB436DA2-6A35-4956-991A-413833AE0D4B}"/>
              </a:ext>
            </a:extLst>
          </p:cNvPr>
          <p:cNvSpPr txBox="1"/>
          <p:nvPr/>
        </p:nvSpPr>
        <p:spPr>
          <a:xfrm>
            <a:off x="7233380" y="1725688"/>
            <a:ext cx="452368" cy="246221"/>
          </a:xfrm>
          <a:prstGeom prst="rect">
            <a:avLst/>
          </a:prstGeom>
          <a:noFill/>
        </p:spPr>
        <p:txBody>
          <a:bodyPr wrap="none" rtlCol="0">
            <a:spAutoFit/>
          </a:bodyPr>
          <a:lstStyle/>
          <a:p>
            <a:r>
              <a:rPr lang="es-MX" sz="1000" dirty="0"/>
              <a:t>Talca</a:t>
            </a:r>
          </a:p>
        </p:txBody>
      </p:sp>
      <p:sp>
        <p:nvSpPr>
          <p:cNvPr id="22" name="CuadroTexto 21">
            <a:extLst>
              <a:ext uri="{FF2B5EF4-FFF2-40B4-BE49-F238E27FC236}">
                <a16:creationId xmlns:a16="http://schemas.microsoft.com/office/drawing/2014/main" id="{CE255CC4-B9E6-4AFE-A614-518F79C4D443}"/>
              </a:ext>
            </a:extLst>
          </p:cNvPr>
          <p:cNvSpPr txBox="1"/>
          <p:nvPr/>
        </p:nvSpPr>
        <p:spPr>
          <a:xfrm>
            <a:off x="9427490" y="1736871"/>
            <a:ext cx="516488" cy="246221"/>
          </a:xfrm>
          <a:prstGeom prst="rect">
            <a:avLst/>
          </a:prstGeom>
          <a:noFill/>
        </p:spPr>
        <p:txBody>
          <a:bodyPr wrap="none" rtlCol="0">
            <a:spAutoFit/>
          </a:bodyPr>
          <a:lstStyle/>
          <a:p>
            <a:r>
              <a:rPr lang="es-MX" sz="1000" dirty="0"/>
              <a:t>Curico</a:t>
            </a:r>
          </a:p>
        </p:txBody>
      </p:sp>
      <p:sp>
        <p:nvSpPr>
          <p:cNvPr id="23" name="CuadroTexto 22">
            <a:extLst>
              <a:ext uri="{FF2B5EF4-FFF2-40B4-BE49-F238E27FC236}">
                <a16:creationId xmlns:a16="http://schemas.microsoft.com/office/drawing/2014/main" id="{DC05FBA5-051D-4E06-8A92-F293F362093E}"/>
              </a:ext>
            </a:extLst>
          </p:cNvPr>
          <p:cNvSpPr txBox="1"/>
          <p:nvPr/>
        </p:nvSpPr>
        <p:spPr>
          <a:xfrm>
            <a:off x="8280877" y="2764708"/>
            <a:ext cx="554960" cy="246221"/>
          </a:xfrm>
          <a:prstGeom prst="rect">
            <a:avLst/>
          </a:prstGeom>
          <a:noFill/>
        </p:spPr>
        <p:txBody>
          <a:bodyPr wrap="none" rtlCol="0">
            <a:spAutoFit/>
          </a:bodyPr>
          <a:lstStyle/>
          <a:p>
            <a:r>
              <a:rPr lang="es-MX" sz="1000" dirty="0"/>
              <a:t>Linares</a:t>
            </a:r>
          </a:p>
        </p:txBody>
      </p:sp>
      <p:cxnSp>
        <p:nvCxnSpPr>
          <p:cNvPr id="25" name="Conector: angular 24">
            <a:extLst>
              <a:ext uri="{FF2B5EF4-FFF2-40B4-BE49-F238E27FC236}">
                <a16:creationId xmlns:a16="http://schemas.microsoft.com/office/drawing/2014/main" id="{99E743F9-1F86-4D79-A0D0-2D745A0B4017}"/>
              </a:ext>
            </a:extLst>
          </p:cNvPr>
          <p:cNvCxnSpPr>
            <a:stCxn id="17" idx="3"/>
            <a:endCxn id="7" idx="0"/>
          </p:cNvCxnSpPr>
          <p:nvPr/>
        </p:nvCxnSpPr>
        <p:spPr>
          <a:xfrm rot="5400000">
            <a:off x="9196304" y="1661011"/>
            <a:ext cx="69574" cy="1679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62F07E4A-B892-488C-AE99-4BAA68EAD16D}"/>
              </a:ext>
            </a:extLst>
          </p:cNvPr>
          <p:cNvCxnSpPr>
            <a:stCxn id="16" idx="0"/>
            <a:endCxn id="7" idx="1"/>
          </p:cNvCxnSpPr>
          <p:nvPr/>
        </p:nvCxnSpPr>
        <p:spPr>
          <a:xfrm rot="5400000" flipH="1" flipV="1">
            <a:off x="8458437" y="2435055"/>
            <a:ext cx="199843" cy="127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CE7BA9C5-14C4-48D6-B465-72C7608ED575}"/>
              </a:ext>
            </a:extLst>
          </p:cNvPr>
          <p:cNvPicPr>
            <a:picLocks noChangeAspect="1"/>
          </p:cNvPicPr>
          <p:nvPr/>
        </p:nvPicPr>
        <p:blipFill>
          <a:blip r:embed="rId3"/>
          <a:stretch>
            <a:fillRect/>
          </a:stretch>
        </p:blipFill>
        <p:spPr>
          <a:xfrm>
            <a:off x="5970254" y="1445199"/>
            <a:ext cx="884820" cy="265017"/>
          </a:xfrm>
          <a:prstGeom prst="rect">
            <a:avLst/>
          </a:prstGeom>
        </p:spPr>
      </p:pic>
      <p:pic>
        <p:nvPicPr>
          <p:cNvPr id="29" name="Imagen 28">
            <a:extLst>
              <a:ext uri="{FF2B5EF4-FFF2-40B4-BE49-F238E27FC236}">
                <a16:creationId xmlns:a16="http://schemas.microsoft.com/office/drawing/2014/main" id="{A2B7BCF3-4CD7-4803-BCC0-13FF8F10B2BB}"/>
              </a:ext>
            </a:extLst>
          </p:cNvPr>
          <p:cNvPicPr>
            <a:picLocks noChangeAspect="1"/>
          </p:cNvPicPr>
          <p:nvPr/>
        </p:nvPicPr>
        <p:blipFill>
          <a:blip r:embed="rId4"/>
          <a:stretch>
            <a:fillRect/>
          </a:stretch>
        </p:blipFill>
        <p:spPr>
          <a:xfrm>
            <a:off x="5488617" y="1945312"/>
            <a:ext cx="481637" cy="391006"/>
          </a:xfrm>
          <a:prstGeom prst="rect">
            <a:avLst/>
          </a:prstGeom>
        </p:spPr>
      </p:pic>
      <p:pic>
        <p:nvPicPr>
          <p:cNvPr id="30" name="Imagen 29">
            <a:extLst>
              <a:ext uri="{FF2B5EF4-FFF2-40B4-BE49-F238E27FC236}">
                <a16:creationId xmlns:a16="http://schemas.microsoft.com/office/drawing/2014/main" id="{BA041767-CF0F-489A-96AE-61E141CE57E7}"/>
              </a:ext>
            </a:extLst>
          </p:cNvPr>
          <p:cNvPicPr>
            <a:picLocks noChangeAspect="1"/>
          </p:cNvPicPr>
          <p:nvPr/>
        </p:nvPicPr>
        <p:blipFill>
          <a:blip r:embed="rId4"/>
          <a:stretch>
            <a:fillRect/>
          </a:stretch>
        </p:blipFill>
        <p:spPr>
          <a:xfrm>
            <a:off x="5962799" y="1945312"/>
            <a:ext cx="481637" cy="391006"/>
          </a:xfrm>
          <a:prstGeom prst="rect">
            <a:avLst/>
          </a:prstGeom>
        </p:spPr>
      </p:pic>
      <p:sp>
        <p:nvSpPr>
          <p:cNvPr id="31" name="Rectángulo 30">
            <a:extLst>
              <a:ext uri="{FF2B5EF4-FFF2-40B4-BE49-F238E27FC236}">
                <a16:creationId xmlns:a16="http://schemas.microsoft.com/office/drawing/2014/main" id="{A93DC803-106D-4930-A88C-77B9E037EC86}"/>
              </a:ext>
            </a:extLst>
          </p:cNvPr>
          <p:cNvSpPr/>
          <p:nvPr/>
        </p:nvSpPr>
        <p:spPr>
          <a:xfrm>
            <a:off x="6046502" y="1671585"/>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2" name="Rectángulo 31">
            <a:extLst>
              <a:ext uri="{FF2B5EF4-FFF2-40B4-BE49-F238E27FC236}">
                <a16:creationId xmlns:a16="http://schemas.microsoft.com/office/drawing/2014/main" id="{CE735199-0723-4A83-AEDF-F8374135C8A4}"/>
              </a:ext>
            </a:extLst>
          </p:cNvPr>
          <p:cNvSpPr/>
          <p:nvPr/>
        </p:nvSpPr>
        <p:spPr>
          <a:xfrm>
            <a:off x="6151923" y="167193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3" name="Rectángulo 32">
            <a:extLst>
              <a:ext uri="{FF2B5EF4-FFF2-40B4-BE49-F238E27FC236}">
                <a16:creationId xmlns:a16="http://schemas.microsoft.com/office/drawing/2014/main" id="{8A029EBD-8385-45ED-8A8B-2BB8E11226F1}"/>
              </a:ext>
            </a:extLst>
          </p:cNvPr>
          <p:cNvSpPr/>
          <p:nvPr/>
        </p:nvSpPr>
        <p:spPr>
          <a:xfrm>
            <a:off x="6242741"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4" name="Rectángulo 33">
            <a:extLst>
              <a:ext uri="{FF2B5EF4-FFF2-40B4-BE49-F238E27FC236}">
                <a16:creationId xmlns:a16="http://schemas.microsoft.com/office/drawing/2014/main" id="{85BCB5C3-8600-4E6A-98E6-D35EB7896FB9}"/>
              </a:ext>
            </a:extLst>
          </p:cNvPr>
          <p:cNvSpPr/>
          <p:nvPr/>
        </p:nvSpPr>
        <p:spPr>
          <a:xfrm>
            <a:off x="6329697"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36" name="Conector: angular 35">
            <a:extLst>
              <a:ext uri="{FF2B5EF4-FFF2-40B4-BE49-F238E27FC236}">
                <a16:creationId xmlns:a16="http://schemas.microsoft.com/office/drawing/2014/main" id="{943E501F-0667-4FC2-A454-3E4E5BD69421}"/>
              </a:ext>
            </a:extLst>
          </p:cNvPr>
          <p:cNvCxnSpPr>
            <a:stCxn id="31" idx="2"/>
            <a:endCxn id="29" idx="0"/>
          </p:cNvCxnSpPr>
          <p:nvPr/>
        </p:nvCxnSpPr>
        <p:spPr>
          <a:xfrm rot="5400000">
            <a:off x="5795179" y="1671128"/>
            <a:ext cx="208441" cy="3399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F6FB07-DE70-4804-99D5-12B18A1CD2DA}"/>
              </a:ext>
            </a:extLst>
          </p:cNvPr>
          <p:cNvCxnSpPr>
            <a:stCxn id="32" idx="2"/>
            <a:endCxn id="30" idx="0"/>
          </p:cNvCxnSpPr>
          <p:nvPr/>
        </p:nvCxnSpPr>
        <p:spPr>
          <a:xfrm rot="16200000" flipH="1">
            <a:off x="6085157" y="1826850"/>
            <a:ext cx="208087" cy="288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24E178B6-5344-4009-ABA7-5B3E647522FF}"/>
              </a:ext>
            </a:extLst>
          </p:cNvPr>
          <p:cNvCxnSpPr>
            <a:stCxn id="34" idx="2"/>
            <a:endCxn id="15" idx="3"/>
          </p:cNvCxnSpPr>
          <p:nvPr/>
        </p:nvCxnSpPr>
        <p:spPr>
          <a:xfrm rot="5400000" flipH="1" flipV="1">
            <a:off x="6721110" y="1341663"/>
            <a:ext cx="34787" cy="771895"/>
          </a:xfrm>
          <a:prstGeom prst="bentConnector3">
            <a:avLst>
              <a:gd name="adj1" fmla="val -289416"/>
            </a:avLst>
          </a:prstGeom>
        </p:spPr>
        <p:style>
          <a:lnRef idx="1">
            <a:schemeClr val="accent1"/>
          </a:lnRef>
          <a:fillRef idx="0">
            <a:schemeClr val="accent1"/>
          </a:fillRef>
          <a:effectRef idx="0">
            <a:schemeClr val="accent1"/>
          </a:effectRef>
          <a:fontRef idx="minor">
            <a:schemeClr val="tx1"/>
          </a:fontRef>
        </p:style>
      </p:cxnSp>
      <p:sp>
        <p:nvSpPr>
          <p:cNvPr id="42" name="Rectángulo: esquinas redondeadas 41">
            <a:extLst>
              <a:ext uri="{FF2B5EF4-FFF2-40B4-BE49-F238E27FC236}">
                <a16:creationId xmlns:a16="http://schemas.microsoft.com/office/drawing/2014/main" id="{6AD46E86-43FE-451C-8916-709EE30685D0}"/>
              </a:ext>
            </a:extLst>
          </p:cNvPr>
          <p:cNvSpPr/>
          <p:nvPr/>
        </p:nvSpPr>
        <p:spPr>
          <a:xfrm>
            <a:off x="5868612" y="1160012"/>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192.168.10.0/24</a:t>
            </a:r>
          </a:p>
        </p:txBody>
      </p:sp>
      <p:pic>
        <p:nvPicPr>
          <p:cNvPr id="43" name="Imagen 42">
            <a:extLst>
              <a:ext uri="{FF2B5EF4-FFF2-40B4-BE49-F238E27FC236}">
                <a16:creationId xmlns:a16="http://schemas.microsoft.com/office/drawing/2014/main" id="{EAD6816C-1D6D-4E3B-ACFB-AFAB6A0D78D7}"/>
              </a:ext>
            </a:extLst>
          </p:cNvPr>
          <p:cNvPicPr>
            <a:picLocks noChangeAspect="1"/>
          </p:cNvPicPr>
          <p:nvPr/>
        </p:nvPicPr>
        <p:blipFill>
          <a:blip r:embed="rId3"/>
          <a:stretch>
            <a:fillRect/>
          </a:stretch>
        </p:blipFill>
        <p:spPr>
          <a:xfrm>
            <a:off x="10781470" y="1442971"/>
            <a:ext cx="884820" cy="265017"/>
          </a:xfrm>
          <a:prstGeom prst="rect">
            <a:avLst/>
          </a:prstGeom>
        </p:spPr>
      </p:pic>
      <p:pic>
        <p:nvPicPr>
          <p:cNvPr id="44" name="Imagen 43">
            <a:extLst>
              <a:ext uri="{FF2B5EF4-FFF2-40B4-BE49-F238E27FC236}">
                <a16:creationId xmlns:a16="http://schemas.microsoft.com/office/drawing/2014/main" id="{B87CDE54-089F-45CB-A591-07E82C75CE5A}"/>
              </a:ext>
            </a:extLst>
          </p:cNvPr>
          <p:cNvPicPr>
            <a:picLocks noChangeAspect="1"/>
          </p:cNvPicPr>
          <p:nvPr/>
        </p:nvPicPr>
        <p:blipFill>
          <a:blip r:embed="rId4"/>
          <a:stretch>
            <a:fillRect/>
          </a:stretch>
        </p:blipFill>
        <p:spPr>
          <a:xfrm>
            <a:off x="10299833" y="1943084"/>
            <a:ext cx="481637" cy="391006"/>
          </a:xfrm>
          <a:prstGeom prst="rect">
            <a:avLst/>
          </a:prstGeom>
        </p:spPr>
      </p:pic>
      <p:pic>
        <p:nvPicPr>
          <p:cNvPr id="45" name="Imagen 44">
            <a:extLst>
              <a:ext uri="{FF2B5EF4-FFF2-40B4-BE49-F238E27FC236}">
                <a16:creationId xmlns:a16="http://schemas.microsoft.com/office/drawing/2014/main" id="{BF4CF29E-5128-4E45-934C-3471A008CC7C}"/>
              </a:ext>
            </a:extLst>
          </p:cNvPr>
          <p:cNvPicPr>
            <a:picLocks noChangeAspect="1"/>
          </p:cNvPicPr>
          <p:nvPr/>
        </p:nvPicPr>
        <p:blipFill>
          <a:blip r:embed="rId4"/>
          <a:stretch>
            <a:fillRect/>
          </a:stretch>
        </p:blipFill>
        <p:spPr>
          <a:xfrm>
            <a:off x="10774015" y="1943084"/>
            <a:ext cx="481637" cy="391006"/>
          </a:xfrm>
          <a:prstGeom prst="rect">
            <a:avLst/>
          </a:prstGeom>
        </p:spPr>
      </p:pic>
      <p:sp>
        <p:nvSpPr>
          <p:cNvPr id="46" name="Rectángulo 45">
            <a:extLst>
              <a:ext uri="{FF2B5EF4-FFF2-40B4-BE49-F238E27FC236}">
                <a16:creationId xmlns:a16="http://schemas.microsoft.com/office/drawing/2014/main" id="{61C4189F-448B-4004-B363-1B7EFF47314C}"/>
              </a:ext>
            </a:extLst>
          </p:cNvPr>
          <p:cNvSpPr/>
          <p:nvPr/>
        </p:nvSpPr>
        <p:spPr>
          <a:xfrm>
            <a:off x="10857718" y="1669357"/>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7" name="Rectángulo 46">
            <a:extLst>
              <a:ext uri="{FF2B5EF4-FFF2-40B4-BE49-F238E27FC236}">
                <a16:creationId xmlns:a16="http://schemas.microsoft.com/office/drawing/2014/main" id="{6528C667-E884-4193-83C6-4A23F42AA265}"/>
              </a:ext>
            </a:extLst>
          </p:cNvPr>
          <p:cNvSpPr/>
          <p:nvPr/>
        </p:nvSpPr>
        <p:spPr>
          <a:xfrm>
            <a:off x="10963139" y="1669711"/>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8" name="Rectángulo 47">
            <a:extLst>
              <a:ext uri="{FF2B5EF4-FFF2-40B4-BE49-F238E27FC236}">
                <a16:creationId xmlns:a16="http://schemas.microsoft.com/office/drawing/2014/main" id="{D10EE5E8-396A-419E-9664-1B0C28D6163A}"/>
              </a:ext>
            </a:extLst>
          </p:cNvPr>
          <p:cNvSpPr/>
          <p:nvPr/>
        </p:nvSpPr>
        <p:spPr>
          <a:xfrm>
            <a:off x="11053957"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9" name="Rectángulo 48">
            <a:extLst>
              <a:ext uri="{FF2B5EF4-FFF2-40B4-BE49-F238E27FC236}">
                <a16:creationId xmlns:a16="http://schemas.microsoft.com/office/drawing/2014/main" id="{5B312A7E-EF85-4188-8F0D-095A01D2A7DC}"/>
              </a:ext>
            </a:extLst>
          </p:cNvPr>
          <p:cNvSpPr/>
          <p:nvPr/>
        </p:nvSpPr>
        <p:spPr>
          <a:xfrm>
            <a:off x="11140913"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50" name="Conector: angular 49">
            <a:extLst>
              <a:ext uri="{FF2B5EF4-FFF2-40B4-BE49-F238E27FC236}">
                <a16:creationId xmlns:a16="http://schemas.microsoft.com/office/drawing/2014/main" id="{85956865-B6CA-4023-B4CE-AE65361B7324}"/>
              </a:ext>
            </a:extLst>
          </p:cNvPr>
          <p:cNvCxnSpPr>
            <a:cxnSpLocks/>
            <a:stCxn id="47" idx="2"/>
            <a:endCxn id="44" idx="0"/>
          </p:cNvCxnSpPr>
          <p:nvPr/>
        </p:nvCxnSpPr>
        <p:spPr>
          <a:xfrm rot="5400000">
            <a:off x="10659283" y="1616367"/>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4D8D7B9C-A0A6-475A-8FBB-EC3742F52E53}"/>
              </a:ext>
            </a:extLst>
          </p:cNvPr>
          <p:cNvCxnSpPr>
            <a:cxnSpLocks/>
            <a:stCxn id="48" idx="2"/>
            <a:endCxn id="45" idx="0"/>
          </p:cNvCxnSpPr>
          <p:nvPr/>
        </p:nvCxnSpPr>
        <p:spPr>
          <a:xfrm rot="5400000">
            <a:off x="10945672" y="1811939"/>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2" name="Rectángulo: esquinas redondeadas 51">
            <a:extLst>
              <a:ext uri="{FF2B5EF4-FFF2-40B4-BE49-F238E27FC236}">
                <a16:creationId xmlns:a16="http://schemas.microsoft.com/office/drawing/2014/main" id="{A70FCF07-BFD7-4552-BE32-2ADF196D119B}"/>
              </a:ext>
            </a:extLst>
          </p:cNvPr>
          <p:cNvSpPr/>
          <p:nvPr/>
        </p:nvSpPr>
        <p:spPr>
          <a:xfrm>
            <a:off x="10679828" y="1157784"/>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192.168.11.0/24</a:t>
            </a:r>
          </a:p>
        </p:txBody>
      </p:sp>
      <p:cxnSp>
        <p:nvCxnSpPr>
          <p:cNvPr id="54" name="Conector: angular 53">
            <a:extLst>
              <a:ext uri="{FF2B5EF4-FFF2-40B4-BE49-F238E27FC236}">
                <a16:creationId xmlns:a16="http://schemas.microsoft.com/office/drawing/2014/main" id="{6800DB19-47C1-4AFF-A22D-FBA173E49AE0}"/>
              </a:ext>
            </a:extLst>
          </p:cNvPr>
          <p:cNvCxnSpPr>
            <a:stCxn id="8" idx="6"/>
            <a:endCxn id="46" idx="1"/>
          </p:cNvCxnSpPr>
          <p:nvPr/>
        </p:nvCxnSpPr>
        <p:spPr>
          <a:xfrm>
            <a:off x="9970676" y="1671585"/>
            <a:ext cx="887042" cy="30415"/>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57" name="Imagen 56">
            <a:extLst>
              <a:ext uri="{FF2B5EF4-FFF2-40B4-BE49-F238E27FC236}">
                <a16:creationId xmlns:a16="http://schemas.microsoft.com/office/drawing/2014/main" id="{1D96C7C3-C42B-427B-BEA9-9F3B9BBCDC5E}"/>
              </a:ext>
            </a:extLst>
          </p:cNvPr>
          <p:cNvPicPr>
            <a:picLocks noChangeAspect="1"/>
          </p:cNvPicPr>
          <p:nvPr/>
        </p:nvPicPr>
        <p:blipFill>
          <a:blip r:embed="rId3"/>
          <a:stretch>
            <a:fillRect/>
          </a:stretch>
        </p:blipFill>
        <p:spPr>
          <a:xfrm>
            <a:off x="9313540" y="2889643"/>
            <a:ext cx="884820" cy="265017"/>
          </a:xfrm>
          <a:prstGeom prst="rect">
            <a:avLst/>
          </a:prstGeom>
        </p:spPr>
      </p:pic>
      <p:pic>
        <p:nvPicPr>
          <p:cNvPr id="58" name="Imagen 57">
            <a:extLst>
              <a:ext uri="{FF2B5EF4-FFF2-40B4-BE49-F238E27FC236}">
                <a16:creationId xmlns:a16="http://schemas.microsoft.com/office/drawing/2014/main" id="{2C4BCA77-56F1-46F4-B365-6BDE464B4158}"/>
              </a:ext>
            </a:extLst>
          </p:cNvPr>
          <p:cNvPicPr>
            <a:picLocks noChangeAspect="1"/>
          </p:cNvPicPr>
          <p:nvPr/>
        </p:nvPicPr>
        <p:blipFill>
          <a:blip r:embed="rId4"/>
          <a:stretch>
            <a:fillRect/>
          </a:stretch>
        </p:blipFill>
        <p:spPr>
          <a:xfrm>
            <a:off x="8831903" y="3389756"/>
            <a:ext cx="481637" cy="391006"/>
          </a:xfrm>
          <a:prstGeom prst="rect">
            <a:avLst/>
          </a:prstGeom>
        </p:spPr>
      </p:pic>
      <p:pic>
        <p:nvPicPr>
          <p:cNvPr id="59" name="Imagen 58">
            <a:extLst>
              <a:ext uri="{FF2B5EF4-FFF2-40B4-BE49-F238E27FC236}">
                <a16:creationId xmlns:a16="http://schemas.microsoft.com/office/drawing/2014/main" id="{E1D7ADC9-29A3-4E03-893C-5E8DA0DC35CF}"/>
              </a:ext>
            </a:extLst>
          </p:cNvPr>
          <p:cNvPicPr>
            <a:picLocks noChangeAspect="1"/>
          </p:cNvPicPr>
          <p:nvPr/>
        </p:nvPicPr>
        <p:blipFill>
          <a:blip r:embed="rId4"/>
          <a:stretch>
            <a:fillRect/>
          </a:stretch>
        </p:blipFill>
        <p:spPr>
          <a:xfrm>
            <a:off x="9306085" y="3389756"/>
            <a:ext cx="481637" cy="391006"/>
          </a:xfrm>
          <a:prstGeom prst="rect">
            <a:avLst/>
          </a:prstGeom>
        </p:spPr>
      </p:pic>
      <p:sp>
        <p:nvSpPr>
          <p:cNvPr id="60" name="Rectángulo 59">
            <a:extLst>
              <a:ext uri="{FF2B5EF4-FFF2-40B4-BE49-F238E27FC236}">
                <a16:creationId xmlns:a16="http://schemas.microsoft.com/office/drawing/2014/main" id="{2DFC13C7-23A4-49D4-89CC-525FBBF5567D}"/>
              </a:ext>
            </a:extLst>
          </p:cNvPr>
          <p:cNvSpPr/>
          <p:nvPr/>
        </p:nvSpPr>
        <p:spPr>
          <a:xfrm>
            <a:off x="9389788" y="311602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1" name="Rectángulo 60">
            <a:extLst>
              <a:ext uri="{FF2B5EF4-FFF2-40B4-BE49-F238E27FC236}">
                <a16:creationId xmlns:a16="http://schemas.microsoft.com/office/drawing/2014/main" id="{2228A379-8B21-4CA4-9140-5751635BA6FA}"/>
              </a:ext>
            </a:extLst>
          </p:cNvPr>
          <p:cNvSpPr/>
          <p:nvPr/>
        </p:nvSpPr>
        <p:spPr>
          <a:xfrm>
            <a:off x="9495209" y="3116383"/>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2" name="Rectángulo 61">
            <a:extLst>
              <a:ext uri="{FF2B5EF4-FFF2-40B4-BE49-F238E27FC236}">
                <a16:creationId xmlns:a16="http://schemas.microsoft.com/office/drawing/2014/main" id="{C107AF1D-E644-4C5C-9AEB-778E7D734AA8}"/>
              </a:ext>
            </a:extLst>
          </p:cNvPr>
          <p:cNvSpPr/>
          <p:nvPr/>
        </p:nvSpPr>
        <p:spPr>
          <a:xfrm>
            <a:off x="9586027"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3" name="Rectángulo 62">
            <a:extLst>
              <a:ext uri="{FF2B5EF4-FFF2-40B4-BE49-F238E27FC236}">
                <a16:creationId xmlns:a16="http://schemas.microsoft.com/office/drawing/2014/main" id="{6C13B923-E447-428E-A68C-12F3BEF46EEB}"/>
              </a:ext>
            </a:extLst>
          </p:cNvPr>
          <p:cNvSpPr/>
          <p:nvPr/>
        </p:nvSpPr>
        <p:spPr>
          <a:xfrm>
            <a:off x="9672983"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64" name="Conector: angular 63">
            <a:extLst>
              <a:ext uri="{FF2B5EF4-FFF2-40B4-BE49-F238E27FC236}">
                <a16:creationId xmlns:a16="http://schemas.microsoft.com/office/drawing/2014/main" id="{42BC6A27-D0DD-4422-A5C1-B62C07624427}"/>
              </a:ext>
            </a:extLst>
          </p:cNvPr>
          <p:cNvCxnSpPr>
            <a:cxnSpLocks/>
            <a:stCxn id="61" idx="2"/>
            <a:endCxn id="58" idx="0"/>
          </p:cNvCxnSpPr>
          <p:nvPr/>
        </p:nvCxnSpPr>
        <p:spPr>
          <a:xfrm rot="5400000">
            <a:off x="9191353" y="3063039"/>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2FBA2D68-5F0B-497A-9D69-F24F28FC3F77}"/>
              </a:ext>
            </a:extLst>
          </p:cNvPr>
          <p:cNvCxnSpPr>
            <a:cxnSpLocks/>
            <a:stCxn id="62" idx="2"/>
            <a:endCxn id="59" idx="0"/>
          </p:cNvCxnSpPr>
          <p:nvPr/>
        </p:nvCxnSpPr>
        <p:spPr>
          <a:xfrm rot="5400000">
            <a:off x="9477742" y="3258611"/>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Rectángulo: esquinas redondeadas 65">
            <a:extLst>
              <a:ext uri="{FF2B5EF4-FFF2-40B4-BE49-F238E27FC236}">
                <a16:creationId xmlns:a16="http://schemas.microsoft.com/office/drawing/2014/main" id="{F168BCA0-D2EF-4618-8D1A-6FBB09F8C118}"/>
              </a:ext>
            </a:extLst>
          </p:cNvPr>
          <p:cNvSpPr/>
          <p:nvPr/>
        </p:nvSpPr>
        <p:spPr>
          <a:xfrm>
            <a:off x="9211898" y="2604456"/>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192.168.12.0/24</a:t>
            </a:r>
          </a:p>
        </p:txBody>
      </p:sp>
      <p:cxnSp>
        <p:nvCxnSpPr>
          <p:cNvPr id="70" name="Conector: angular 69">
            <a:extLst>
              <a:ext uri="{FF2B5EF4-FFF2-40B4-BE49-F238E27FC236}">
                <a16:creationId xmlns:a16="http://schemas.microsoft.com/office/drawing/2014/main" id="{D6FA21B7-9C81-4E82-AB42-F848058018D3}"/>
              </a:ext>
            </a:extLst>
          </p:cNvPr>
          <p:cNvCxnSpPr>
            <a:stCxn id="60" idx="2"/>
            <a:endCxn id="14" idx="4"/>
          </p:cNvCxnSpPr>
          <p:nvPr/>
        </p:nvCxnSpPr>
        <p:spPr>
          <a:xfrm rot="5400000" flipH="1">
            <a:off x="8927627" y="2696294"/>
            <a:ext cx="115752" cy="854290"/>
          </a:xfrm>
          <a:prstGeom prst="bentConnector3">
            <a:avLst>
              <a:gd name="adj1" fmla="val -34648"/>
            </a:avLst>
          </a:prstGeom>
        </p:spPr>
        <p:style>
          <a:lnRef idx="1">
            <a:schemeClr val="accent1"/>
          </a:lnRef>
          <a:fillRef idx="0">
            <a:schemeClr val="accent1"/>
          </a:fillRef>
          <a:effectRef idx="0">
            <a:schemeClr val="accent1"/>
          </a:effectRef>
          <a:fontRef idx="minor">
            <a:schemeClr val="tx1"/>
          </a:fontRef>
        </p:style>
      </p:cxnSp>
      <p:sp>
        <p:nvSpPr>
          <p:cNvPr id="73" name="CuadroTexto 72">
            <a:extLst>
              <a:ext uri="{FF2B5EF4-FFF2-40B4-BE49-F238E27FC236}">
                <a16:creationId xmlns:a16="http://schemas.microsoft.com/office/drawing/2014/main" id="{C0FDF39C-5242-4389-B384-D9A847A395E2}"/>
              </a:ext>
            </a:extLst>
          </p:cNvPr>
          <p:cNvSpPr txBox="1"/>
          <p:nvPr/>
        </p:nvSpPr>
        <p:spPr>
          <a:xfrm>
            <a:off x="6994823" y="1499361"/>
            <a:ext cx="235962" cy="153888"/>
          </a:xfrm>
          <a:prstGeom prst="rect">
            <a:avLst/>
          </a:prstGeom>
          <a:noFill/>
        </p:spPr>
        <p:txBody>
          <a:bodyPr wrap="none" rtlCol="0">
            <a:spAutoFit/>
          </a:bodyPr>
          <a:lstStyle/>
          <a:p>
            <a:r>
              <a:rPr lang="es-MX" sz="400" dirty="0"/>
              <a:t>e0</a:t>
            </a:r>
          </a:p>
        </p:txBody>
      </p:sp>
      <p:sp>
        <p:nvSpPr>
          <p:cNvPr id="74" name="CuadroTexto 73">
            <a:extLst>
              <a:ext uri="{FF2B5EF4-FFF2-40B4-BE49-F238E27FC236}">
                <a16:creationId xmlns:a16="http://schemas.microsoft.com/office/drawing/2014/main" id="{D39B0C4D-E19E-4666-B0B9-A55565F06350}"/>
              </a:ext>
            </a:extLst>
          </p:cNvPr>
          <p:cNvSpPr txBox="1"/>
          <p:nvPr/>
        </p:nvSpPr>
        <p:spPr>
          <a:xfrm>
            <a:off x="7612022" y="1490380"/>
            <a:ext cx="247184" cy="153888"/>
          </a:xfrm>
          <a:prstGeom prst="rect">
            <a:avLst/>
          </a:prstGeom>
          <a:noFill/>
        </p:spPr>
        <p:txBody>
          <a:bodyPr wrap="none" rtlCol="0">
            <a:spAutoFit/>
          </a:bodyPr>
          <a:lstStyle/>
          <a:p>
            <a:r>
              <a:rPr lang="es-MX" sz="400" dirty="0"/>
              <a:t>w0</a:t>
            </a:r>
          </a:p>
        </p:txBody>
      </p:sp>
      <p:sp>
        <p:nvSpPr>
          <p:cNvPr id="77" name="CuadroTexto 76">
            <a:extLst>
              <a:ext uri="{FF2B5EF4-FFF2-40B4-BE49-F238E27FC236}">
                <a16:creationId xmlns:a16="http://schemas.microsoft.com/office/drawing/2014/main" id="{05DAC97F-43BA-4ACB-BACB-7AF1BAE77B28}"/>
              </a:ext>
            </a:extLst>
          </p:cNvPr>
          <p:cNvSpPr txBox="1"/>
          <p:nvPr/>
        </p:nvSpPr>
        <p:spPr>
          <a:xfrm>
            <a:off x="8497562" y="2998604"/>
            <a:ext cx="235962" cy="153888"/>
          </a:xfrm>
          <a:prstGeom prst="rect">
            <a:avLst/>
          </a:prstGeom>
          <a:noFill/>
        </p:spPr>
        <p:txBody>
          <a:bodyPr wrap="none" rtlCol="0">
            <a:spAutoFit/>
          </a:bodyPr>
          <a:lstStyle/>
          <a:p>
            <a:r>
              <a:rPr lang="es-MX" sz="400" dirty="0"/>
              <a:t>e0</a:t>
            </a:r>
          </a:p>
        </p:txBody>
      </p:sp>
      <p:sp>
        <p:nvSpPr>
          <p:cNvPr id="78" name="CuadroTexto 77">
            <a:extLst>
              <a:ext uri="{FF2B5EF4-FFF2-40B4-BE49-F238E27FC236}">
                <a16:creationId xmlns:a16="http://schemas.microsoft.com/office/drawing/2014/main" id="{433CE389-54EF-4A59-8239-2E2512C714A6}"/>
              </a:ext>
            </a:extLst>
          </p:cNvPr>
          <p:cNvSpPr txBox="1"/>
          <p:nvPr/>
        </p:nvSpPr>
        <p:spPr>
          <a:xfrm>
            <a:off x="8487846" y="2460626"/>
            <a:ext cx="247184" cy="153888"/>
          </a:xfrm>
          <a:prstGeom prst="rect">
            <a:avLst/>
          </a:prstGeom>
          <a:noFill/>
        </p:spPr>
        <p:txBody>
          <a:bodyPr wrap="none" rtlCol="0">
            <a:spAutoFit/>
          </a:bodyPr>
          <a:lstStyle/>
          <a:p>
            <a:r>
              <a:rPr lang="es-MX" sz="400" dirty="0"/>
              <a:t>w0</a:t>
            </a:r>
          </a:p>
        </p:txBody>
      </p:sp>
      <p:sp>
        <p:nvSpPr>
          <p:cNvPr id="79" name="CuadroTexto 78">
            <a:extLst>
              <a:ext uri="{FF2B5EF4-FFF2-40B4-BE49-F238E27FC236}">
                <a16:creationId xmlns:a16="http://schemas.microsoft.com/office/drawing/2014/main" id="{01A90374-240F-4DB0-A584-F7F6AD4F2971}"/>
              </a:ext>
            </a:extLst>
          </p:cNvPr>
          <p:cNvSpPr txBox="1"/>
          <p:nvPr/>
        </p:nvSpPr>
        <p:spPr>
          <a:xfrm>
            <a:off x="9821252" y="1499065"/>
            <a:ext cx="235962" cy="153888"/>
          </a:xfrm>
          <a:prstGeom prst="rect">
            <a:avLst/>
          </a:prstGeom>
          <a:noFill/>
        </p:spPr>
        <p:txBody>
          <a:bodyPr wrap="none" rtlCol="0">
            <a:spAutoFit/>
          </a:bodyPr>
          <a:lstStyle/>
          <a:p>
            <a:r>
              <a:rPr lang="es-MX" sz="400" dirty="0"/>
              <a:t>e0</a:t>
            </a:r>
          </a:p>
        </p:txBody>
      </p:sp>
      <p:sp>
        <p:nvSpPr>
          <p:cNvPr id="80" name="CuadroTexto 79">
            <a:extLst>
              <a:ext uri="{FF2B5EF4-FFF2-40B4-BE49-F238E27FC236}">
                <a16:creationId xmlns:a16="http://schemas.microsoft.com/office/drawing/2014/main" id="{0199DAD8-1671-48A7-B784-356968587DF0}"/>
              </a:ext>
            </a:extLst>
          </p:cNvPr>
          <p:cNvSpPr txBox="1"/>
          <p:nvPr/>
        </p:nvSpPr>
        <p:spPr>
          <a:xfrm>
            <a:off x="9197815" y="1499065"/>
            <a:ext cx="247184" cy="153888"/>
          </a:xfrm>
          <a:prstGeom prst="rect">
            <a:avLst/>
          </a:prstGeom>
          <a:noFill/>
        </p:spPr>
        <p:txBody>
          <a:bodyPr wrap="none" rtlCol="0">
            <a:spAutoFit/>
          </a:bodyPr>
          <a:lstStyle/>
          <a:p>
            <a:r>
              <a:rPr lang="es-MX" sz="400" dirty="0"/>
              <a:t>w0</a:t>
            </a:r>
          </a:p>
        </p:txBody>
      </p:sp>
      <p:graphicFrame>
        <p:nvGraphicFramePr>
          <p:cNvPr id="67" name="Tabla 12">
            <a:extLst>
              <a:ext uri="{FF2B5EF4-FFF2-40B4-BE49-F238E27FC236}">
                <a16:creationId xmlns:a16="http://schemas.microsoft.com/office/drawing/2014/main" id="{A01F2707-71A0-44E5-A7BA-760196B0DB44}"/>
              </a:ext>
            </a:extLst>
          </p:cNvPr>
          <p:cNvGraphicFramePr>
            <a:graphicFrameLocks noGrp="1"/>
          </p:cNvGraphicFramePr>
          <p:nvPr/>
        </p:nvGraphicFramePr>
        <p:xfrm>
          <a:off x="380489" y="2638512"/>
          <a:ext cx="4950388" cy="1219200"/>
        </p:xfrm>
        <a:graphic>
          <a:graphicData uri="http://schemas.openxmlformats.org/drawingml/2006/table">
            <a:tbl>
              <a:tblPr firstRow="1" bandRow="1">
                <a:tableStyleId>{5C22544A-7EE6-4342-B048-85BDC9FD1C3A}</a:tableStyleId>
              </a:tblPr>
              <a:tblGrid>
                <a:gridCol w="892492">
                  <a:extLst>
                    <a:ext uri="{9D8B030D-6E8A-4147-A177-3AD203B41FA5}">
                      <a16:colId xmlns:a16="http://schemas.microsoft.com/office/drawing/2014/main" val="261875791"/>
                    </a:ext>
                  </a:extLst>
                </a:gridCol>
                <a:gridCol w="528955">
                  <a:extLst>
                    <a:ext uri="{9D8B030D-6E8A-4147-A177-3AD203B41FA5}">
                      <a16:colId xmlns:a16="http://schemas.microsoft.com/office/drawing/2014/main" val="3015491753"/>
                    </a:ext>
                  </a:extLst>
                </a:gridCol>
                <a:gridCol w="617855">
                  <a:extLst>
                    <a:ext uri="{9D8B030D-6E8A-4147-A177-3AD203B41FA5}">
                      <a16:colId xmlns:a16="http://schemas.microsoft.com/office/drawing/2014/main" val="3684072523"/>
                    </a:ext>
                  </a:extLst>
                </a:gridCol>
                <a:gridCol w="1753124">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Talca = 10.10.10.2</a:t>
                      </a:r>
                    </a:p>
                  </a:txBody>
                  <a:tcPr/>
                </a:tc>
                <a:tc>
                  <a:txBody>
                    <a:bodyPr/>
                    <a:lstStyle/>
                    <a:p>
                      <a:pPr algn="ctr"/>
                      <a:r>
                        <a:rPr lang="es-MX" sz="1000" dirty="0"/>
                        <a:t>1</a:t>
                      </a:r>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Curico = 10.10.11.2</a:t>
                      </a:r>
                    </a:p>
                  </a:txBody>
                  <a:tcPr/>
                </a:tc>
                <a:tc>
                  <a:txBody>
                    <a:bodyPr/>
                    <a:lstStyle/>
                    <a:p>
                      <a:pPr algn="ctr"/>
                      <a:r>
                        <a:rPr lang="es-MX" sz="1000" dirty="0"/>
                        <a:t>1</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FFFF00"/>
                          </a:highlight>
                        </a:rPr>
                        <a:t>192.168.12.0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83736618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00FFFF"/>
                          </a:highlight>
                        </a:rPr>
                        <a:t>0.0.0.0</a:t>
                      </a:r>
                    </a:p>
                  </a:txBody>
                  <a:tcPr/>
                </a:tc>
                <a:tc>
                  <a:txBody>
                    <a:bodyPr/>
                    <a:lstStyle/>
                    <a:p>
                      <a:pPr algn="ctr"/>
                      <a:r>
                        <a:rPr lang="es-MX" sz="1000" dirty="0">
                          <a:highlight>
                            <a:srgbClr val="00FFFF"/>
                          </a:highlight>
                        </a:rPr>
                        <a:t>0</a:t>
                      </a:r>
                    </a:p>
                  </a:txBody>
                  <a:tcPr/>
                </a:tc>
                <a:tc>
                  <a:txBody>
                    <a:bodyPr/>
                    <a:lstStyle/>
                    <a:p>
                      <a:pPr algn="ctr"/>
                      <a:r>
                        <a:rPr lang="es-MX" sz="1000" dirty="0">
                          <a:highlight>
                            <a:srgbClr val="00FFFF"/>
                          </a:highlight>
                        </a:rPr>
                        <a:t>E0</a:t>
                      </a:r>
                    </a:p>
                  </a:txBody>
                  <a:tcPr/>
                </a:tc>
                <a:tc>
                  <a:txBody>
                    <a:bodyPr/>
                    <a:lstStyle/>
                    <a:p>
                      <a:pPr algn="ctr"/>
                      <a:r>
                        <a:rPr lang="es-MX" sz="1000" dirty="0">
                          <a:highlight>
                            <a:srgbClr val="00FFFF"/>
                          </a:highlight>
                        </a:rPr>
                        <a:t>192.168.12.2</a:t>
                      </a:r>
                    </a:p>
                  </a:txBody>
                  <a:tcPr/>
                </a:tc>
                <a:tc>
                  <a:txBody>
                    <a:bodyPr/>
                    <a:lstStyle/>
                    <a:p>
                      <a:pPr algn="ctr"/>
                      <a:r>
                        <a:rPr lang="es-MX" sz="1000" dirty="0">
                          <a:highlight>
                            <a:srgbClr val="00FFFF"/>
                          </a:highlight>
                        </a:rPr>
                        <a:t>1</a:t>
                      </a:r>
                    </a:p>
                  </a:txBody>
                  <a:tcPr/>
                </a:tc>
                <a:extLst>
                  <a:ext uri="{0D108BD9-81ED-4DB2-BD59-A6C34878D82A}">
                    <a16:rowId xmlns:a16="http://schemas.microsoft.com/office/drawing/2014/main" val="313770507"/>
                  </a:ext>
                </a:extLst>
              </a:tr>
            </a:tbl>
          </a:graphicData>
        </a:graphic>
      </p:graphicFrame>
      <p:sp>
        <p:nvSpPr>
          <p:cNvPr id="69" name="CuadroTexto 68">
            <a:extLst>
              <a:ext uri="{FF2B5EF4-FFF2-40B4-BE49-F238E27FC236}">
                <a16:creationId xmlns:a16="http://schemas.microsoft.com/office/drawing/2014/main" id="{D18DF0EA-A2AA-4D29-BD10-48FCC96BCC3B}"/>
              </a:ext>
            </a:extLst>
          </p:cNvPr>
          <p:cNvSpPr txBox="1"/>
          <p:nvPr/>
        </p:nvSpPr>
        <p:spPr>
          <a:xfrm>
            <a:off x="2010006" y="2273188"/>
            <a:ext cx="2899512" cy="369332"/>
          </a:xfrm>
          <a:prstGeom prst="rect">
            <a:avLst/>
          </a:prstGeom>
          <a:noFill/>
        </p:spPr>
        <p:txBody>
          <a:bodyPr wrap="none" rtlCol="0">
            <a:spAutoFit/>
          </a:bodyPr>
          <a:lstStyle/>
          <a:p>
            <a:r>
              <a:rPr lang="es-MX" dirty="0"/>
              <a:t>Tabla de rutas Router Linares</a:t>
            </a:r>
          </a:p>
        </p:txBody>
      </p:sp>
      <p:graphicFrame>
        <p:nvGraphicFramePr>
          <p:cNvPr id="71" name="Tabla 12">
            <a:extLst>
              <a:ext uri="{FF2B5EF4-FFF2-40B4-BE49-F238E27FC236}">
                <a16:creationId xmlns:a16="http://schemas.microsoft.com/office/drawing/2014/main" id="{78E2C314-B0B3-46F3-B03E-CF86D08BBBE6}"/>
              </a:ext>
            </a:extLst>
          </p:cNvPr>
          <p:cNvGraphicFramePr>
            <a:graphicFrameLocks noGrp="1"/>
          </p:cNvGraphicFramePr>
          <p:nvPr/>
        </p:nvGraphicFramePr>
        <p:xfrm>
          <a:off x="380490" y="965738"/>
          <a:ext cx="4956744" cy="1219200"/>
        </p:xfrm>
        <a:graphic>
          <a:graphicData uri="http://schemas.openxmlformats.org/drawingml/2006/table">
            <a:tbl>
              <a:tblPr firstRow="1" bandRow="1">
                <a:tableStyleId>{5C22544A-7EE6-4342-B048-85BDC9FD1C3A}</a:tableStyleId>
              </a:tblPr>
              <a:tblGrid>
                <a:gridCol w="892492">
                  <a:extLst>
                    <a:ext uri="{9D8B030D-6E8A-4147-A177-3AD203B41FA5}">
                      <a16:colId xmlns:a16="http://schemas.microsoft.com/office/drawing/2014/main" val="261875791"/>
                    </a:ext>
                  </a:extLst>
                </a:gridCol>
                <a:gridCol w="528955">
                  <a:extLst>
                    <a:ext uri="{9D8B030D-6E8A-4147-A177-3AD203B41FA5}">
                      <a16:colId xmlns:a16="http://schemas.microsoft.com/office/drawing/2014/main" val="3015491753"/>
                    </a:ext>
                  </a:extLst>
                </a:gridCol>
                <a:gridCol w="617855">
                  <a:extLst>
                    <a:ext uri="{9D8B030D-6E8A-4147-A177-3AD203B41FA5}">
                      <a16:colId xmlns:a16="http://schemas.microsoft.com/office/drawing/2014/main" val="3684072523"/>
                    </a:ext>
                  </a:extLst>
                </a:gridCol>
                <a:gridCol w="1759480">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highlight>
                            <a:srgbClr val="FFFF00"/>
                          </a:highlight>
                        </a:rPr>
                        <a:t>192.168.10.0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Curico = 10.10.11.2</a:t>
                      </a:r>
                    </a:p>
                  </a:txBody>
                  <a:tcPr/>
                </a:tc>
                <a:tc>
                  <a:txBody>
                    <a:bodyPr/>
                    <a:lstStyle/>
                    <a:p>
                      <a:pPr algn="ctr"/>
                      <a:r>
                        <a:rPr lang="es-MX" sz="1000" dirty="0"/>
                        <a:t>1</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Router Linares = 10.10.12.2</a:t>
                      </a:r>
                    </a:p>
                  </a:txBody>
                  <a:tcPr/>
                </a:tc>
                <a:tc>
                  <a:txBody>
                    <a:bodyPr/>
                    <a:lstStyle/>
                    <a:p>
                      <a:pPr algn="ctr"/>
                      <a:r>
                        <a:rPr lang="es-MX" sz="1000" dirty="0"/>
                        <a:t>1</a:t>
                      </a:r>
                    </a:p>
                  </a:txBody>
                  <a:tcPr/>
                </a:tc>
                <a:extLst>
                  <a:ext uri="{0D108BD9-81ED-4DB2-BD59-A6C34878D82A}">
                    <a16:rowId xmlns:a16="http://schemas.microsoft.com/office/drawing/2014/main" val="383736618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00FFFF"/>
                          </a:highlight>
                        </a:rPr>
                        <a:t>0.0.0.0</a:t>
                      </a:r>
                    </a:p>
                  </a:txBody>
                  <a:tcPr/>
                </a:tc>
                <a:tc>
                  <a:txBody>
                    <a:bodyPr/>
                    <a:lstStyle/>
                    <a:p>
                      <a:pPr algn="ctr"/>
                      <a:r>
                        <a:rPr lang="es-MX" sz="1000" dirty="0">
                          <a:highlight>
                            <a:srgbClr val="00FFFF"/>
                          </a:highlight>
                        </a:rPr>
                        <a:t>0</a:t>
                      </a:r>
                    </a:p>
                  </a:txBody>
                  <a:tcPr/>
                </a:tc>
                <a:tc>
                  <a:txBody>
                    <a:bodyPr/>
                    <a:lstStyle/>
                    <a:p>
                      <a:pPr algn="ctr"/>
                      <a:r>
                        <a:rPr lang="es-MX" sz="1000" dirty="0">
                          <a:highlight>
                            <a:srgbClr val="00FFFF"/>
                          </a:highlight>
                        </a:rPr>
                        <a:t>w0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00FFFF"/>
                          </a:highlight>
                        </a:rPr>
                        <a:t>10.10.12.2</a:t>
                      </a:r>
                    </a:p>
                  </a:txBody>
                  <a:tcPr/>
                </a:tc>
                <a:tc>
                  <a:txBody>
                    <a:bodyPr/>
                    <a:lstStyle/>
                    <a:p>
                      <a:pPr algn="ctr"/>
                      <a:r>
                        <a:rPr lang="es-MX" sz="1000" dirty="0">
                          <a:highlight>
                            <a:srgbClr val="00FFFF"/>
                          </a:highlight>
                        </a:rPr>
                        <a:t>1</a:t>
                      </a:r>
                    </a:p>
                  </a:txBody>
                  <a:tcPr/>
                </a:tc>
                <a:extLst>
                  <a:ext uri="{0D108BD9-81ED-4DB2-BD59-A6C34878D82A}">
                    <a16:rowId xmlns:a16="http://schemas.microsoft.com/office/drawing/2014/main" val="3893940020"/>
                  </a:ext>
                </a:extLst>
              </a:tr>
            </a:tbl>
          </a:graphicData>
        </a:graphic>
      </p:graphicFrame>
      <p:sp>
        <p:nvSpPr>
          <p:cNvPr id="75" name="CuadroTexto 74">
            <a:extLst>
              <a:ext uri="{FF2B5EF4-FFF2-40B4-BE49-F238E27FC236}">
                <a16:creationId xmlns:a16="http://schemas.microsoft.com/office/drawing/2014/main" id="{FA12B154-9C84-4F4C-9AC0-F937970800DF}"/>
              </a:ext>
            </a:extLst>
          </p:cNvPr>
          <p:cNvSpPr txBox="1"/>
          <p:nvPr/>
        </p:nvSpPr>
        <p:spPr>
          <a:xfrm>
            <a:off x="1929114" y="581526"/>
            <a:ext cx="2698239" cy="369332"/>
          </a:xfrm>
          <a:prstGeom prst="rect">
            <a:avLst/>
          </a:prstGeom>
          <a:noFill/>
        </p:spPr>
        <p:txBody>
          <a:bodyPr wrap="none" rtlCol="0">
            <a:spAutoFit/>
          </a:bodyPr>
          <a:lstStyle/>
          <a:p>
            <a:r>
              <a:rPr lang="es-MX" dirty="0"/>
              <a:t>Tabla de rutas Router Talca</a:t>
            </a:r>
          </a:p>
        </p:txBody>
      </p:sp>
      <p:graphicFrame>
        <p:nvGraphicFramePr>
          <p:cNvPr id="76" name="Tabla 12">
            <a:extLst>
              <a:ext uri="{FF2B5EF4-FFF2-40B4-BE49-F238E27FC236}">
                <a16:creationId xmlns:a16="http://schemas.microsoft.com/office/drawing/2014/main" id="{57F51A97-A30C-405C-9957-1618C627DE7B}"/>
              </a:ext>
            </a:extLst>
          </p:cNvPr>
          <p:cNvGraphicFramePr>
            <a:graphicFrameLocks noGrp="1"/>
          </p:cNvGraphicFramePr>
          <p:nvPr/>
        </p:nvGraphicFramePr>
        <p:xfrm>
          <a:off x="380490" y="4153669"/>
          <a:ext cx="4950387" cy="1219200"/>
        </p:xfrm>
        <a:graphic>
          <a:graphicData uri="http://schemas.openxmlformats.org/drawingml/2006/table">
            <a:tbl>
              <a:tblPr firstRow="1" bandRow="1">
                <a:tableStyleId>{5C22544A-7EE6-4342-B048-85BDC9FD1C3A}</a:tableStyleId>
              </a:tblPr>
              <a:tblGrid>
                <a:gridCol w="925951">
                  <a:extLst>
                    <a:ext uri="{9D8B030D-6E8A-4147-A177-3AD203B41FA5}">
                      <a16:colId xmlns:a16="http://schemas.microsoft.com/office/drawing/2014/main" val="261875791"/>
                    </a:ext>
                  </a:extLst>
                </a:gridCol>
                <a:gridCol w="548785">
                  <a:extLst>
                    <a:ext uri="{9D8B030D-6E8A-4147-A177-3AD203B41FA5}">
                      <a16:colId xmlns:a16="http://schemas.microsoft.com/office/drawing/2014/main" val="3015491753"/>
                    </a:ext>
                  </a:extLst>
                </a:gridCol>
                <a:gridCol w="641018">
                  <a:extLst>
                    <a:ext uri="{9D8B030D-6E8A-4147-A177-3AD203B41FA5}">
                      <a16:colId xmlns:a16="http://schemas.microsoft.com/office/drawing/2014/main" val="3684072523"/>
                    </a:ext>
                  </a:extLst>
                </a:gridCol>
                <a:gridCol w="1691813">
                  <a:extLst>
                    <a:ext uri="{9D8B030D-6E8A-4147-A177-3AD203B41FA5}">
                      <a16:colId xmlns:a16="http://schemas.microsoft.com/office/drawing/2014/main" val="3292366120"/>
                    </a:ext>
                  </a:extLst>
                </a:gridCol>
                <a:gridCol w="1142820">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Talca = 10.10.10.2</a:t>
                      </a:r>
                    </a:p>
                  </a:txBody>
                  <a:tcPr/>
                </a:tc>
                <a:tc>
                  <a:txBody>
                    <a:bodyPr/>
                    <a:lstStyle/>
                    <a:p>
                      <a:pPr algn="ctr"/>
                      <a:r>
                        <a:rPr lang="es-MX" sz="1000" dirty="0"/>
                        <a:t>1</a:t>
                      </a:r>
                    </a:p>
                  </a:txBody>
                  <a:tcPr/>
                </a:tc>
                <a:extLst>
                  <a:ext uri="{0D108BD9-81ED-4DB2-BD59-A6C34878D82A}">
                    <a16:rowId xmlns:a16="http://schemas.microsoft.com/office/drawing/2014/main" val="2430992219"/>
                  </a:ext>
                </a:extLst>
              </a:tr>
              <a:tr h="217754">
                <a:tc>
                  <a:txBody>
                    <a:bodyPr/>
                    <a:lstStyle/>
                    <a:p>
                      <a:pPr algn="ctr"/>
                      <a:r>
                        <a:rPr lang="es-MX" sz="1000" dirty="0">
                          <a:highlight>
                            <a:srgbClr val="FFFF00"/>
                          </a:highlight>
                        </a:rPr>
                        <a:t>192.168.11.0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Linares = 10.10.12.2</a:t>
                      </a:r>
                    </a:p>
                  </a:txBody>
                  <a:tcPr/>
                </a:tc>
                <a:tc>
                  <a:txBody>
                    <a:bodyPr/>
                    <a:lstStyle/>
                    <a:p>
                      <a:pPr algn="ctr"/>
                      <a:r>
                        <a:rPr lang="es-MX" sz="1000" dirty="0"/>
                        <a:t>1</a:t>
                      </a:r>
                    </a:p>
                  </a:txBody>
                  <a:tcPr/>
                </a:tc>
                <a:extLst>
                  <a:ext uri="{0D108BD9-81ED-4DB2-BD59-A6C34878D82A}">
                    <a16:rowId xmlns:a16="http://schemas.microsoft.com/office/drawing/2014/main" val="383736618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00FFFF"/>
                          </a:highlight>
                        </a:rPr>
                        <a:t>0.0.0.0</a:t>
                      </a:r>
                    </a:p>
                  </a:txBody>
                  <a:tcPr/>
                </a:tc>
                <a:tc>
                  <a:txBody>
                    <a:bodyPr/>
                    <a:lstStyle/>
                    <a:p>
                      <a:pPr algn="ctr"/>
                      <a:r>
                        <a:rPr lang="es-MX" sz="1000" dirty="0">
                          <a:highlight>
                            <a:srgbClr val="00FFFF"/>
                          </a:highlight>
                        </a:rPr>
                        <a:t>0</a:t>
                      </a:r>
                    </a:p>
                  </a:txBody>
                  <a:tcPr/>
                </a:tc>
                <a:tc>
                  <a:txBody>
                    <a:bodyPr/>
                    <a:lstStyle/>
                    <a:p>
                      <a:pPr algn="ctr"/>
                      <a:r>
                        <a:rPr lang="es-MX" sz="1000" dirty="0">
                          <a:highlight>
                            <a:srgbClr val="00FFFF"/>
                          </a:highlight>
                        </a:rPr>
                        <a:t>W0</a:t>
                      </a:r>
                    </a:p>
                  </a:txBody>
                  <a:tcPr/>
                </a:tc>
                <a:tc>
                  <a:txBody>
                    <a:bodyPr/>
                    <a:lstStyle/>
                    <a:p>
                      <a:pPr algn="ctr"/>
                      <a:r>
                        <a:rPr lang="es-MX" sz="1000" dirty="0">
                          <a:highlight>
                            <a:srgbClr val="00FFFF"/>
                          </a:highlight>
                        </a:rPr>
                        <a:t>10.10.12.2</a:t>
                      </a:r>
                    </a:p>
                  </a:txBody>
                  <a:tcPr/>
                </a:tc>
                <a:tc>
                  <a:txBody>
                    <a:bodyPr/>
                    <a:lstStyle/>
                    <a:p>
                      <a:pPr algn="ctr"/>
                      <a:r>
                        <a:rPr lang="es-MX" sz="1000" dirty="0">
                          <a:highlight>
                            <a:srgbClr val="00FFFF"/>
                          </a:highlight>
                        </a:rPr>
                        <a:t>1</a:t>
                      </a:r>
                    </a:p>
                  </a:txBody>
                  <a:tcPr/>
                </a:tc>
                <a:extLst>
                  <a:ext uri="{0D108BD9-81ED-4DB2-BD59-A6C34878D82A}">
                    <a16:rowId xmlns:a16="http://schemas.microsoft.com/office/drawing/2014/main" val="2110683264"/>
                  </a:ext>
                </a:extLst>
              </a:tr>
            </a:tbl>
          </a:graphicData>
        </a:graphic>
      </p:graphicFrame>
      <p:sp>
        <p:nvSpPr>
          <p:cNvPr id="81" name="CuadroTexto 80">
            <a:extLst>
              <a:ext uri="{FF2B5EF4-FFF2-40B4-BE49-F238E27FC236}">
                <a16:creationId xmlns:a16="http://schemas.microsoft.com/office/drawing/2014/main" id="{907AF85E-A1AD-472F-9A48-139E1EE4604D}"/>
              </a:ext>
            </a:extLst>
          </p:cNvPr>
          <p:cNvSpPr txBox="1"/>
          <p:nvPr/>
        </p:nvSpPr>
        <p:spPr>
          <a:xfrm>
            <a:off x="1856991" y="3820380"/>
            <a:ext cx="2830070" cy="369332"/>
          </a:xfrm>
          <a:prstGeom prst="rect">
            <a:avLst/>
          </a:prstGeom>
          <a:noFill/>
        </p:spPr>
        <p:txBody>
          <a:bodyPr wrap="none" rtlCol="0">
            <a:spAutoFit/>
          </a:bodyPr>
          <a:lstStyle/>
          <a:p>
            <a:r>
              <a:rPr lang="es-MX" dirty="0"/>
              <a:t>Tabla de rutas Router Curico</a:t>
            </a:r>
          </a:p>
        </p:txBody>
      </p:sp>
      <p:pic>
        <p:nvPicPr>
          <p:cNvPr id="72" name="Imagen 71">
            <a:extLst>
              <a:ext uri="{FF2B5EF4-FFF2-40B4-BE49-F238E27FC236}">
                <a16:creationId xmlns:a16="http://schemas.microsoft.com/office/drawing/2014/main" id="{A837EF07-CABC-48B5-95EF-E80A944C33E0}"/>
              </a:ext>
            </a:extLst>
          </p:cNvPr>
          <p:cNvPicPr>
            <a:picLocks noChangeAspect="1"/>
          </p:cNvPicPr>
          <p:nvPr/>
        </p:nvPicPr>
        <p:blipFill>
          <a:blip r:embed="rId2"/>
          <a:stretch>
            <a:fillRect/>
          </a:stretch>
        </p:blipFill>
        <p:spPr>
          <a:xfrm>
            <a:off x="10419953" y="3147375"/>
            <a:ext cx="634004" cy="421319"/>
          </a:xfrm>
          <a:prstGeom prst="rect">
            <a:avLst/>
          </a:prstGeom>
        </p:spPr>
      </p:pic>
      <p:sp>
        <p:nvSpPr>
          <p:cNvPr id="82" name="Nube 81">
            <a:extLst>
              <a:ext uri="{FF2B5EF4-FFF2-40B4-BE49-F238E27FC236}">
                <a16:creationId xmlns:a16="http://schemas.microsoft.com/office/drawing/2014/main" id="{5CE2A2F7-CD60-42F9-BA9E-4801193EDE71}"/>
              </a:ext>
            </a:extLst>
          </p:cNvPr>
          <p:cNvSpPr/>
          <p:nvPr/>
        </p:nvSpPr>
        <p:spPr>
          <a:xfrm>
            <a:off x="9999654" y="4202081"/>
            <a:ext cx="1811855" cy="777330"/>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dirty="0"/>
              <a:t>INTERNET</a:t>
            </a:r>
          </a:p>
        </p:txBody>
      </p:sp>
      <p:cxnSp>
        <p:nvCxnSpPr>
          <p:cNvPr id="19" name="Conector: angular 18">
            <a:extLst>
              <a:ext uri="{FF2B5EF4-FFF2-40B4-BE49-F238E27FC236}">
                <a16:creationId xmlns:a16="http://schemas.microsoft.com/office/drawing/2014/main" id="{12B28EAB-8997-4A6F-A4FC-38F9D2802ABF}"/>
              </a:ext>
            </a:extLst>
          </p:cNvPr>
          <p:cNvCxnSpPr>
            <a:stCxn id="72" idx="2"/>
            <a:endCxn id="82" idx="3"/>
          </p:cNvCxnSpPr>
          <p:nvPr/>
        </p:nvCxnSpPr>
        <p:spPr>
          <a:xfrm rot="16200000" flipH="1">
            <a:off x="10482352" y="3823296"/>
            <a:ext cx="677832" cy="168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77CDD23A-928A-428C-9CD6-D0064B0350F1}"/>
              </a:ext>
            </a:extLst>
          </p:cNvPr>
          <p:cNvCxnSpPr>
            <a:cxnSpLocks/>
            <a:stCxn id="72" idx="0"/>
            <a:endCxn id="63" idx="2"/>
          </p:cNvCxnSpPr>
          <p:nvPr/>
        </p:nvCxnSpPr>
        <p:spPr>
          <a:xfrm rot="16200000" flipH="1" flipV="1">
            <a:off x="10195362" y="2647855"/>
            <a:ext cx="42073" cy="1041112"/>
          </a:xfrm>
          <a:prstGeom prst="bentConnector5">
            <a:avLst>
              <a:gd name="adj1" fmla="val -543341"/>
              <a:gd name="adj2" fmla="val 38668"/>
              <a:gd name="adj3" fmla="val 422851"/>
            </a:avLst>
          </a:prstGeom>
        </p:spPr>
        <p:style>
          <a:lnRef idx="1">
            <a:schemeClr val="accent1"/>
          </a:lnRef>
          <a:fillRef idx="0">
            <a:schemeClr val="accent1"/>
          </a:fillRef>
          <a:effectRef idx="0">
            <a:schemeClr val="accent1"/>
          </a:effectRef>
          <a:fontRef idx="minor">
            <a:schemeClr val="tx1"/>
          </a:fontRef>
        </p:style>
      </p:cxnSp>
      <p:sp>
        <p:nvSpPr>
          <p:cNvPr id="85" name="CuadroTexto 84">
            <a:extLst>
              <a:ext uri="{FF2B5EF4-FFF2-40B4-BE49-F238E27FC236}">
                <a16:creationId xmlns:a16="http://schemas.microsoft.com/office/drawing/2014/main" id="{B3CB6534-CB57-424F-B60E-A097A3AD3CFE}"/>
              </a:ext>
            </a:extLst>
          </p:cNvPr>
          <p:cNvSpPr txBox="1"/>
          <p:nvPr/>
        </p:nvSpPr>
        <p:spPr>
          <a:xfrm>
            <a:off x="10459474" y="3303155"/>
            <a:ext cx="611065" cy="246221"/>
          </a:xfrm>
          <a:prstGeom prst="rect">
            <a:avLst/>
          </a:prstGeom>
          <a:noFill/>
        </p:spPr>
        <p:txBody>
          <a:bodyPr wrap="none" rtlCol="0">
            <a:spAutoFit/>
          </a:bodyPr>
          <a:lstStyle/>
          <a:p>
            <a:r>
              <a:rPr lang="es-MX" sz="1000" dirty="0"/>
              <a:t>Internet</a:t>
            </a:r>
          </a:p>
        </p:txBody>
      </p:sp>
      <p:sp>
        <p:nvSpPr>
          <p:cNvPr id="55" name="Rectángulo: esquinas diagonales cortadas 54">
            <a:extLst>
              <a:ext uri="{FF2B5EF4-FFF2-40B4-BE49-F238E27FC236}">
                <a16:creationId xmlns:a16="http://schemas.microsoft.com/office/drawing/2014/main" id="{54117816-7C4B-4E4E-9513-D727119AB159}"/>
              </a:ext>
            </a:extLst>
          </p:cNvPr>
          <p:cNvSpPr/>
          <p:nvPr/>
        </p:nvSpPr>
        <p:spPr>
          <a:xfrm>
            <a:off x="6917833" y="1986711"/>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6" name="Rectángulo: esquinas diagonales cortadas 85">
            <a:extLst>
              <a:ext uri="{FF2B5EF4-FFF2-40B4-BE49-F238E27FC236}">
                <a16:creationId xmlns:a16="http://schemas.microsoft.com/office/drawing/2014/main" id="{77079E80-779B-4CD7-9B09-EA03F6FDC2D5}"/>
              </a:ext>
            </a:extLst>
          </p:cNvPr>
          <p:cNvSpPr/>
          <p:nvPr/>
        </p:nvSpPr>
        <p:spPr>
          <a:xfrm>
            <a:off x="9229934" y="2047110"/>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7" name="Rectángulo: esquinas diagonales cortadas 86">
            <a:extLst>
              <a:ext uri="{FF2B5EF4-FFF2-40B4-BE49-F238E27FC236}">
                <a16:creationId xmlns:a16="http://schemas.microsoft.com/office/drawing/2014/main" id="{0F97E689-AD9F-458A-B988-6A9B9D5E4867}"/>
              </a:ext>
            </a:extLst>
          </p:cNvPr>
          <p:cNvSpPr/>
          <p:nvPr/>
        </p:nvSpPr>
        <p:spPr>
          <a:xfrm>
            <a:off x="7474614" y="3020975"/>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8" name="Rectángulo: esquinas diagonales cortadas 87">
            <a:extLst>
              <a:ext uri="{FF2B5EF4-FFF2-40B4-BE49-F238E27FC236}">
                <a16:creationId xmlns:a16="http://schemas.microsoft.com/office/drawing/2014/main" id="{FE88394B-480E-427B-B87F-946C7F9FE3CC}"/>
              </a:ext>
            </a:extLst>
          </p:cNvPr>
          <p:cNvSpPr/>
          <p:nvPr/>
        </p:nvSpPr>
        <p:spPr>
          <a:xfrm>
            <a:off x="10768736" y="3589006"/>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9" name="CuadroTexto 88">
            <a:extLst>
              <a:ext uri="{FF2B5EF4-FFF2-40B4-BE49-F238E27FC236}">
                <a16:creationId xmlns:a16="http://schemas.microsoft.com/office/drawing/2014/main" id="{37F174BD-F3CA-4A91-AE3B-E4A449F60154}"/>
              </a:ext>
            </a:extLst>
          </p:cNvPr>
          <p:cNvSpPr txBox="1"/>
          <p:nvPr/>
        </p:nvSpPr>
        <p:spPr>
          <a:xfrm>
            <a:off x="11088692" y="3138454"/>
            <a:ext cx="560987"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MX" dirty="0"/>
              <a:t>NAT</a:t>
            </a:r>
          </a:p>
        </p:txBody>
      </p:sp>
      <p:cxnSp>
        <p:nvCxnSpPr>
          <p:cNvPr id="5" name="Conector recto de flecha 4">
            <a:extLst>
              <a:ext uri="{FF2B5EF4-FFF2-40B4-BE49-F238E27FC236}">
                <a16:creationId xmlns:a16="http://schemas.microsoft.com/office/drawing/2014/main" id="{61E2AB2A-6D27-4461-96C3-CF9AD5F508BA}"/>
              </a:ext>
            </a:extLst>
          </p:cNvPr>
          <p:cNvCxnSpPr>
            <a:stCxn id="55" idx="1"/>
            <a:endCxn id="87" idx="3"/>
          </p:cNvCxnSpPr>
          <p:nvPr/>
        </p:nvCxnSpPr>
        <p:spPr>
          <a:xfrm>
            <a:off x="7411855" y="2213097"/>
            <a:ext cx="556781" cy="807878"/>
          </a:xfrm>
          <a:prstGeom prst="straightConnector1">
            <a:avLst/>
          </a:prstGeom>
          <a:ln w="38100">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9" name="Conector recto de flecha 8">
            <a:extLst>
              <a:ext uri="{FF2B5EF4-FFF2-40B4-BE49-F238E27FC236}">
                <a16:creationId xmlns:a16="http://schemas.microsoft.com/office/drawing/2014/main" id="{C6A87DA3-768C-456A-AE97-83F7A6103647}"/>
              </a:ext>
            </a:extLst>
          </p:cNvPr>
          <p:cNvCxnSpPr>
            <a:stCxn id="86" idx="1"/>
            <a:endCxn id="87" idx="3"/>
          </p:cNvCxnSpPr>
          <p:nvPr/>
        </p:nvCxnSpPr>
        <p:spPr>
          <a:xfrm flipH="1">
            <a:off x="7968636" y="2273496"/>
            <a:ext cx="1755320" cy="747479"/>
          </a:xfrm>
          <a:prstGeom prst="straightConnector1">
            <a:avLst/>
          </a:prstGeom>
          <a:ln w="38100">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24" name="Conector recto de flecha 23">
            <a:extLst>
              <a:ext uri="{FF2B5EF4-FFF2-40B4-BE49-F238E27FC236}">
                <a16:creationId xmlns:a16="http://schemas.microsoft.com/office/drawing/2014/main" id="{293933B7-322C-4D1C-A8B0-6FD7A8B8DAFD}"/>
              </a:ext>
            </a:extLst>
          </p:cNvPr>
          <p:cNvCxnSpPr>
            <a:stCxn id="87" idx="1"/>
            <a:endCxn id="88" idx="2"/>
          </p:cNvCxnSpPr>
          <p:nvPr/>
        </p:nvCxnSpPr>
        <p:spPr>
          <a:xfrm>
            <a:off x="7968636" y="3247361"/>
            <a:ext cx="2800100" cy="454838"/>
          </a:xfrm>
          <a:prstGeom prst="straightConnector1">
            <a:avLst/>
          </a:prstGeom>
          <a:ln w="38100">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37" name="Conector recto de flecha 36">
            <a:extLst>
              <a:ext uri="{FF2B5EF4-FFF2-40B4-BE49-F238E27FC236}">
                <a16:creationId xmlns:a16="http://schemas.microsoft.com/office/drawing/2014/main" id="{DCD227EF-F40D-40CE-90EB-57B7224579A9}"/>
              </a:ext>
            </a:extLst>
          </p:cNvPr>
          <p:cNvCxnSpPr>
            <a:stCxn id="88" idx="1"/>
          </p:cNvCxnSpPr>
          <p:nvPr/>
        </p:nvCxnSpPr>
        <p:spPr>
          <a:xfrm flipH="1">
            <a:off x="11255652" y="3815392"/>
            <a:ext cx="7106" cy="431134"/>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nvGrpSpPr>
          <p:cNvPr id="3" name="Grupo 2">
            <a:extLst>
              <a:ext uri="{FF2B5EF4-FFF2-40B4-BE49-F238E27FC236}">
                <a16:creationId xmlns:a16="http://schemas.microsoft.com/office/drawing/2014/main" id="{B1A843C2-72AF-4ADC-8A80-EF0BF61513BF}"/>
              </a:ext>
            </a:extLst>
          </p:cNvPr>
          <p:cNvGrpSpPr/>
          <p:nvPr/>
        </p:nvGrpSpPr>
        <p:grpSpPr>
          <a:xfrm>
            <a:off x="7894222" y="5460546"/>
            <a:ext cx="2869104" cy="922176"/>
            <a:chOff x="7146039" y="5174155"/>
            <a:chExt cx="2869104" cy="922176"/>
          </a:xfrm>
        </p:grpSpPr>
        <p:sp>
          <p:nvSpPr>
            <p:cNvPr id="83" name="Rectángulo 82">
              <a:extLst>
                <a:ext uri="{FF2B5EF4-FFF2-40B4-BE49-F238E27FC236}">
                  <a16:creationId xmlns:a16="http://schemas.microsoft.com/office/drawing/2014/main" id="{E38BD5B3-A19C-4BFD-BCFF-9836A2808594}"/>
                </a:ext>
              </a:extLst>
            </p:cNvPr>
            <p:cNvSpPr/>
            <p:nvPr/>
          </p:nvSpPr>
          <p:spPr>
            <a:xfrm>
              <a:off x="7146039" y="5560440"/>
              <a:ext cx="2869104" cy="53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esquinas diagonales redondeadas 38">
              <a:extLst>
                <a:ext uri="{FF2B5EF4-FFF2-40B4-BE49-F238E27FC236}">
                  <a16:creationId xmlns:a16="http://schemas.microsoft.com/office/drawing/2014/main" id="{7A85D12A-D418-47E9-81A5-2FD4F3749F25}"/>
                </a:ext>
              </a:extLst>
            </p:cNvPr>
            <p:cNvSpPr/>
            <p:nvPr/>
          </p:nvSpPr>
          <p:spPr>
            <a:xfrm>
              <a:off x="8636969" y="5660998"/>
              <a:ext cx="1184283" cy="334774"/>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192.168.10.10</a:t>
              </a:r>
            </a:p>
          </p:txBody>
        </p:sp>
        <p:sp>
          <p:nvSpPr>
            <p:cNvPr id="90" name="Rectángulo: esquinas diagonales redondeadas 89">
              <a:extLst>
                <a:ext uri="{FF2B5EF4-FFF2-40B4-BE49-F238E27FC236}">
                  <a16:creationId xmlns:a16="http://schemas.microsoft.com/office/drawing/2014/main" id="{36C52A85-8A4D-4AA8-9DF3-1A67313EB442}"/>
                </a:ext>
              </a:extLst>
            </p:cNvPr>
            <p:cNvSpPr/>
            <p:nvPr/>
          </p:nvSpPr>
          <p:spPr>
            <a:xfrm>
              <a:off x="7183410" y="5671775"/>
              <a:ext cx="1416188" cy="334774"/>
            </a:xfrm>
            <a:prstGeom prst="round2Diag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dk1"/>
                  </a:solidFill>
                </a:rPr>
                <a:t>72.52.179.174</a:t>
              </a:r>
            </a:p>
          </p:txBody>
        </p:sp>
        <p:sp>
          <p:nvSpPr>
            <p:cNvPr id="91" name="CuadroTexto 90">
              <a:extLst>
                <a:ext uri="{FF2B5EF4-FFF2-40B4-BE49-F238E27FC236}">
                  <a16:creationId xmlns:a16="http://schemas.microsoft.com/office/drawing/2014/main" id="{4FFA16C2-FC34-4D05-B513-58E4A23BD868}"/>
                </a:ext>
              </a:extLst>
            </p:cNvPr>
            <p:cNvSpPr txBox="1"/>
            <p:nvPr/>
          </p:nvSpPr>
          <p:spPr>
            <a:xfrm>
              <a:off x="8846296" y="5174155"/>
              <a:ext cx="648832" cy="369332"/>
            </a:xfrm>
            <a:prstGeom prst="rect">
              <a:avLst/>
            </a:prstGeom>
            <a:noFill/>
          </p:spPr>
          <p:txBody>
            <a:bodyPr wrap="none" rtlCol="0">
              <a:spAutoFit/>
            </a:bodyPr>
            <a:lstStyle/>
            <a:p>
              <a:r>
                <a:rPr lang="es-MX" dirty="0"/>
                <a:t>Talca</a:t>
              </a:r>
            </a:p>
          </p:txBody>
        </p:sp>
        <p:sp>
          <p:nvSpPr>
            <p:cNvPr id="92" name="CuadroTexto 91">
              <a:extLst>
                <a:ext uri="{FF2B5EF4-FFF2-40B4-BE49-F238E27FC236}">
                  <a16:creationId xmlns:a16="http://schemas.microsoft.com/office/drawing/2014/main" id="{109588D0-F7C0-4310-9D1F-7E7D0F9CF4B5}"/>
                </a:ext>
              </a:extLst>
            </p:cNvPr>
            <p:cNvSpPr txBox="1"/>
            <p:nvPr/>
          </p:nvSpPr>
          <p:spPr>
            <a:xfrm>
              <a:off x="7416857" y="5174155"/>
              <a:ext cx="851515" cy="369332"/>
            </a:xfrm>
            <a:prstGeom prst="rect">
              <a:avLst/>
            </a:prstGeom>
            <a:noFill/>
          </p:spPr>
          <p:txBody>
            <a:bodyPr wrap="none" rtlCol="0">
              <a:spAutoFit/>
            </a:bodyPr>
            <a:lstStyle/>
            <a:p>
              <a:r>
                <a:rPr lang="es-MX" dirty="0"/>
                <a:t>Google</a:t>
              </a:r>
            </a:p>
          </p:txBody>
        </p:sp>
      </p:grpSp>
      <p:graphicFrame>
        <p:nvGraphicFramePr>
          <p:cNvPr id="94" name="Tabla 12">
            <a:extLst>
              <a:ext uri="{FF2B5EF4-FFF2-40B4-BE49-F238E27FC236}">
                <a16:creationId xmlns:a16="http://schemas.microsoft.com/office/drawing/2014/main" id="{EBA7A72C-F568-4367-BF57-3E6A237F24A6}"/>
              </a:ext>
            </a:extLst>
          </p:cNvPr>
          <p:cNvGraphicFramePr>
            <a:graphicFrameLocks noGrp="1"/>
          </p:cNvGraphicFramePr>
          <p:nvPr/>
        </p:nvGraphicFramePr>
        <p:xfrm>
          <a:off x="380489" y="5788794"/>
          <a:ext cx="4950387" cy="487680"/>
        </p:xfrm>
        <a:graphic>
          <a:graphicData uri="http://schemas.openxmlformats.org/drawingml/2006/table">
            <a:tbl>
              <a:tblPr firstRow="1" bandRow="1">
                <a:tableStyleId>{5C22544A-7EE6-4342-B048-85BDC9FD1C3A}</a:tableStyleId>
              </a:tblPr>
              <a:tblGrid>
                <a:gridCol w="925951">
                  <a:extLst>
                    <a:ext uri="{9D8B030D-6E8A-4147-A177-3AD203B41FA5}">
                      <a16:colId xmlns:a16="http://schemas.microsoft.com/office/drawing/2014/main" val="261875791"/>
                    </a:ext>
                  </a:extLst>
                </a:gridCol>
                <a:gridCol w="548785">
                  <a:extLst>
                    <a:ext uri="{9D8B030D-6E8A-4147-A177-3AD203B41FA5}">
                      <a16:colId xmlns:a16="http://schemas.microsoft.com/office/drawing/2014/main" val="3015491753"/>
                    </a:ext>
                  </a:extLst>
                </a:gridCol>
                <a:gridCol w="641018">
                  <a:extLst>
                    <a:ext uri="{9D8B030D-6E8A-4147-A177-3AD203B41FA5}">
                      <a16:colId xmlns:a16="http://schemas.microsoft.com/office/drawing/2014/main" val="3684072523"/>
                    </a:ext>
                  </a:extLst>
                </a:gridCol>
                <a:gridCol w="1691813">
                  <a:extLst>
                    <a:ext uri="{9D8B030D-6E8A-4147-A177-3AD203B41FA5}">
                      <a16:colId xmlns:a16="http://schemas.microsoft.com/office/drawing/2014/main" val="3292366120"/>
                    </a:ext>
                  </a:extLst>
                </a:gridCol>
                <a:gridCol w="1142820">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00FFFF"/>
                          </a:highlight>
                        </a:rPr>
                        <a:t>0.0.0.0</a:t>
                      </a:r>
                    </a:p>
                  </a:txBody>
                  <a:tcPr/>
                </a:tc>
                <a:tc>
                  <a:txBody>
                    <a:bodyPr/>
                    <a:lstStyle/>
                    <a:p>
                      <a:pPr algn="ctr"/>
                      <a:r>
                        <a:rPr lang="es-MX" sz="1000" dirty="0">
                          <a:highlight>
                            <a:srgbClr val="00FFFF"/>
                          </a:highlight>
                        </a:rPr>
                        <a:t>0</a:t>
                      </a:r>
                    </a:p>
                  </a:txBody>
                  <a:tcPr/>
                </a:tc>
                <a:tc>
                  <a:txBody>
                    <a:bodyPr/>
                    <a:lstStyle/>
                    <a:p>
                      <a:pPr algn="ctr"/>
                      <a:r>
                        <a:rPr lang="es-MX" sz="1000" dirty="0">
                          <a:highlight>
                            <a:srgbClr val="00FFFF"/>
                          </a:highlight>
                        </a:rPr>
                        <a:t>W0</a:t>
                      </a:r>
                    </a:p>
                  </a:txBody>
                  <a:tcPr/>
                </a:tc>
                <a:tc>
                  <a:txBody>
                    <a:bodyPr/>
                    <a:lstStyle/>
                    <a:p>
                      <a:pPr algn="ctr"/>
                      <a:r>
                        <a:rPr lang="es-MX" sz="1000" dirty="0">
                          <a:highlight>
                            <a:srgbClr val="00FFFF"/>
                          </a:highlight>
                        </a:rPr>
                        <a:t>IP próximo Router del ISP</a:t>
                      </a:r>
                    </a:p>
                  </a:txBody>
                  <a:tcPr/>
                </a:tc>
                <a:tc>
                  <a:txBody>
                    <a:bodyPr/>
                    <a:lstStyle/>
                    <a:p>
                      <a:pPr algn="ctr"/>
                      <a:r>
                        <a:rPr lang="es-MX" sz="1000" dirty="0">
                          <a:highlight>
                            <a:srgbClr val="00FFFF"/>
                          </a:highlight>
                        </a:rPr>
                        <a:t>1</a:t>
                      </a:r>
                    </a:p>
                  </a:txBody>
                  <a:tcPr/>
                </a:tc>
                <a:extLst>
                  <a:ext uri="{0D108BD9-81ED-4DB2-BD59-A6C34878D82A}">
                    <a16:rowId xmlns:a16="http://schemas.microsoft.com/office/drawing/2014/main" val="2110683264"/>
                  </a:ext>
                </a:extLst>
              </a:tr>
            </a:tbl>
          </a:graphicData>
        </a:graphic>
      </p:graphicFrame>
      <p:sp>
        <p:nvSpPr>
          <p:cNvPr id="95" name="Rectángulo 94">
            <a:extLst>
              <a:ext uri="{FF2B5EF4-FFF2-40B4-BE49-F238E27FC236}">
                <a16:creationId xmlns:a16="http://schemas.microsoft.com/office/drawing/2014/main" id="{7686CE73-7000-47F2-A515-F5962CD8C7D3}"/>
              </a:ext>
            </a:extLst>
          </p:cNvPr>
          <p:cNvSpPr/>
          <p:nvPr/>
        </p:nvSpPr>
        <p:spPr>
          <a:xfrm>
            <a:off x="1797283" y="5401550"/>
            <a:ext cx="2994474" cy="369332"/>
          </a:xfrm>
          <a:prstGeom prst="rect">
            <a:avLst/>
          </a:prstGeom>
        </p:spPr>
        <p:txBody>
          <a:bodyPr wrap="none">
            <a:spAutoFit/>
          </a:bodyPr>
          <a:lstStyle/>
          <a:p>
            <a:r>
              <a:rPr lang="es-MX" dirty="0"/>
              <a:t>Tabla de rutas Router Internet</a:t>
            </a:r>
          </a:p>
        </p:txBody>
      </p:sp>
      <p:pic>
        <p:nvPicPr>
          <p:cNvPr id="96" name="Imagen 95">
            <a:extLst>
              <a:ext uri="{FF2B5EF4-FFF2-40B4-BE49-F238E27FC236}">
                <a16:creationId xmlns:a16="http://schemas.microsoft.com/office/drawing/2014/main" id="{36962695-CD6E-4556-831B-AB5FB21C2641}"/>
              </a:ext>
            </a:extLst>
          </p:cNvPr>
          <p:cNvPicPr>
            <a:picLocks noChangeAspect="1"/>
          </p:cNvPicPr>
          <p:nvPr/>
        </p:nvPicPr>
        <p:blipFill>
          <a:blip r:embed="rId5"/>
          <a:stretch>
            <a:fillRect/>
          </a:stretch>
        </p:blipFill>
        <p:spPr>
          <a:xfrm>
            <a:off x="10955331" y="6027539"/>
            <a:ext cx="1038225" cy="495300"/>
          </a:xfrm>
          <a:prstGeom prst="rect">
            <a:avLst/>
          </a:prstGeom>
        </p:spPr>
      </p:pic>
      <p:cxnSp>
        <p:nvCxnSpPr>
          <p:cNvPr id="98" name="Conector: angular 97">
            <a:extLst>
              <a:ext uri="{FF2B5EF4-FFF2-40B4-BE49-F238E27FC236}">
                <a16:creationId xmlns:a16="http://schemas.microsoft.com/office/drawing/2014/main" id="{0EAC89CF-EE4B-4A79-8F14-5AA2A75FD1F4}"/>
              </a:ext>
            </a:extLst>
          </p:cNvPr>
          <p:cNvCxnSpPr>
            <a:stCxn id="96" idx="0"/>
            <a:endCxn id="82" idx="1"/>
          </p:cNvCxnSpPr>
          <p:nvPr/>
        </p:nvCxnSpPr>
        <p:spPr>
          <a:xfrm rot="16200000" flipV="1">
            <a:off x="10665535" y="5218630"/>
            <a:ext cx="1048956" cy="56886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Explosión: 14 puntos 5">
            <a:extLst>
              <a:ext uri="{FF2B5EF4-FFF2-40B4-BE49-F238E27FC236}">
                <a16:creationId xmlns:a16="http://schemas.microsoft.com/office/drawing/2014/main" id="{C8FD1B6B-44F9-47AD-B919-6F171E01874C}"/>
              </a:ext>
            </a:extLst>
          </p:cNvPr>
          <p:cNvSpPr/>
          <p:nvPr/>
        </p:nvSpPr>
        <p:spPr>
          <a:xfrm>
            <a:off x="5370533" y="3113293"/>
            <a:ext cx="2764973" cy="214858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No puede regresar, IP destino es privada</a:t>
            </a:r>
          </a:p>
        </p:txBody>
      </p:sp>
      <p:cxnSp>
        <p:nvCxnSpPr>
          <p:cNvPr id="12" name="Conector recto de flecha 11">
            <a:extLst>
              <a:ext uri="{FF2B5EF4-FFF2-40B4-BE49-F238E27FC236}">
                <a16:creationId xmlns:a16="http://schemas.microsoft.com/office/drawing/2014/main" id="{2CEC7727-3C92-410C-85DA-6D6553F87E23}"/>
              </a:ext>
            </a:extLst>
          </p:cNvPr>
          <p:cNvCxnSpPr>
            <a:endCxn id="90" idx="2"/>
          </p:cNvCxnSpPr>
          <p:nvPr/>
        </p:nvCxnSpPr>
        <p:spPr>
          <a:xfrm>
            <a:off x="7176569" y="5503061"/>
            <a:ext cx="755024" cy="622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ángulo 34">
            <a:extLst>
              <a:ext uri="{FF2B5EF4-FFF2-40B4-BE49-F238E27FC236}">
                <a16:creationId xmlns:a16="http://schemas.microsoft.com/office/drawing/2014/main" id="{DCC065E2-A85F-4885-A6D7-1A272FA78F7F}"/>
              </a:ext>
            </a:extLst>
          </p:cNvPr>
          <p:cNvSpPr/>
          <p:nvPr/>
        </p:nvSpPr>
        <p:spPr>
          <a:xfrm>
            <a:off x="10348696" y="3803728"/>
            <a:ext cx="825867" cy="369332"/>
          </a:xfrm>
          <a:prstGeom prst="rect">
            <a:avLst/>
          </a:prstGeom>
        </p:spPr>
        <p:txBody>
          <a:bodyPr wrap="none">
            <a:spAutoFit/>
          </a:bodyPr>
          <a:lstStyle/>
          <a:p>
            <a:r>
              <a:rPr lang="es-MX" dirty="0">
                <a:highlight>
                  <a:srgbClr val="FFFF00"/>
                </a:highlight>
              </a:rPr>
              <a:t>4.5.6.7</a:t>
            </a:r>
          </a:p>
        </p:txBody>
      </p:sp>
      <p:cxnSp>
        <p:nvCxnSpPr>
          <p:cNvPr id="56" name="Conector recto de flecha 55">
            <a:extLst>
              <a:ext uri="{FF2B5EF4-FFF2-40B4-BE49-F238E27FC236}">
                <a16:creationId xmlns:a16="http://schemas.microsoft.com/office/drawing/2014/main" id="{C7E368CE-CE12-472D-AD07-0C7A5D683FD2}"/>
              </a:ext>
            </a:extLst>
          </p:cNvPr>
          <p:cNvCxnSpPr>
            <a:stCxn id="35" idx="1"/>
            <a:endCxn id="39" idx="3"/>
          </p:cNvCxnSpPr>
          <p:nvPr/>
        </p:nvCxnSpPr>
        <p:spPr>
          <a:xfrm flipH="1">
            <a:off x="9977294" y="3988394"/>
            <a:ext cx="371402" cy="1958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Diagrama de flujo: cinta perforada 67">
            <a:extLst>
              <a:ext uri="{FF2B5EF4-FFF2-40B4-BE49-F238E27FC236}">
                <a16:creationId xmlns:a16="http://schemas.microsoft.com/office/drawing/2014/main" id="{84E336D8-D3BF-4E65-9C9C-92F9E6CEE999}"/>
              </a:ext>
            </a:extLst>
          </p:cNvPr>
          <p:cNvSpPr/>
          <p:nvPr/>
        </p:nvSpPr>
        <p:spPr>
          <a:xfrm>
            <a:off x="7647324" y="4216658"/>
            <a:ext cx="2369158" cy="898416"/>
          </a:xfrm>
          <a:prstGeom prst="flowChartPunchedTap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dirty="0"/>
              <a:t>NAT: Traslación de direcciones</a:t>
            </a:r>
          </a:p>
        </p:txBody>
      </p:sp>
      <p:cxnSp>
        <p:nvCxnSpPr>
          <p:cNvPr id="99" name="Conector recto de flecha 98">
            <a:extLst>
              <a:ext uri="{FF2B5EF4-FFF2-40B4-BE49-F238E27FC236}">
                <a16:creationId xmlns:a16="http://schemas.microsoft.com/office/drawing/2014/main" id="{98B5FC4D-D049-4E83-9054-D4FE77045181}"/>
              </a:ext>
            </a:extLst>
          </p:cNvPr>
          <p:cNvCxnSpPr>
            <a:stCxn id="35" idx="1"/>
            <a:endCxn id="68" idx="0"/>
          </p:cNvCxnSpPr>
          <p:nvPr/>
        </p:nvCxnSpPr>
        <p:spPr>
          <a:xfrm flipH="1">
            <a:off x="8831903" y="3988394"/>
            <a:ext cx="1516793" cy="318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a:extLst>
              <a:ext uri="{FF2B5EF4-FFF2-40B4-BE49-F238E27FC236}">
                <a16:creationId xmlns:a16="http://schemas.microsoft.com/office/drawing/2014/main" id="{1745D9B8-01CA-4F00-AD8C-7EC295D34EB6}"/>
              </a:ext>
            </a:extLst>
          </p:cNvPr>
          <p:cNvCxnSpPr>
            <a:endCxn id="68" idx="2"/>
          </p:cNvCxnSpPr>
          <p:nvPr/>
        </p:nvCxnSpPr>
        <p:spPr>
          <a:xfrm flipH="1" flipV="1">
            <a:off x="8831903" y="5025232"/>
            <a:ext cx="1107330" cy="922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001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diagonales redondeadas 5">
            <a:extLst>
              <a:ext uri="{FF2B5EF4-FFF2-40B4-BE49-F238E27FC236}">
                <a16:creationId xmlns:a16="http://schemas.microsoft.com/office/drawing/2014/main" id="{10157E0E-4937-43E1-A40A-2EEBB2349F7A}"/>
              </a:ext>
            </a:extLst>
          </p:cNvPr>
          <p:cNvSpPr/>
          <p:nvPr/>
        </p:nvSpPr>
        <p:spPr>
          <a:xfrm>
            <a:off x="142088" y="4932155"/>
            <a:ext cx="4631820" cy="80787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132524"/>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 </a:t>
            </a:r>
            <a:r>
              <a:rPr lang="es-MX" dirty="0">
                <a:sym typeface="Wingdings" panose="05000000000000000000" pitchFamily="2" charset="2"/>
              </a:rPr>
              <a:t> NAT</a:t>
            </a:r>
            <a:endParaRPr lang="es-MX" dirty="0"/>
          </a:p>
        </p:txBody>
      </p:sp>
      <p:pic>
        <p:nvPicPr>
          <p:cNvPr id="2" name="Imagen 1">
            <a:extLst>
              <a:ext uri="{FF2B5EF4-FFF2-40B4-BE49-F238E27FC236}">
                <a16:creationId xmlns:a16="http://schemas.microsoft.com/office/drawing/2014/main" id="{B7F8629F-6540-4A17-AC0A-30C01E4962F4}"/>
              </a:ext>
            </a:extLst>
          </p:cNvPr>
          <p:cNvPicPr>
            <a:picLocks noChangeAspect="1"/>
          </p:cNvPicPr>
          <p:nvPr/>
        </p:nvPicPr>
        <p:blipFill>
          <a:blip r:embed="rId2"/>
          <a:stretch>
            <a:fillRect/>
          </a:stretch>
        </p:blipFill>
        <p:spPr>
          <a:xfrm>
            <a:off x="7146040" y="1569130"/>
            <a:ext cx="634004" cy="421319"/>
          </a:xfrm>
          <a:prstGeom prst="rect">
            <a:avLst/>
          </a:prstGeom>
        </p:spPr>
      </p:pic>
      <p:sp>
        <p:nvSpPr>
          <p:cNvPr id="7" name="Nube 6">
            <a:extLst>
              <a:ext uri="{FF2B5EF4-FFF2-40B4-BE49-F238E27FC236}">
                <a16:creationId xmlns:a16="http://schemas.microsoft.com/office/drawing/2014/main" id="{BA967662-8EA6-4A21-B180-1D339E8902B3}"/>
              </a:ext>
            </a:extLst>
          </p:cNvPr>
          <p:cNvSpPr/>
          <p:nvPr/>
        </p:nvSpPr>
        <p:spPr>
          <a:xfrm>
            <a:off x="7968636" y="1223263"/>
            <a:ext cx="1179444" cy="11130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 ENTEL</a:t>
            </a:r>
          </a:p>
          <a:p>
            <a:pPr algn="ctr"/>
            <a:r>
              <a:rPr lang="es-MX" dirty="0"/>
              <a:t>RIPv2</a:t>
            </a:r>
          </a:p>
        </p:txBody>
      </p:sp>
      <p:pic>
        <p:nvPicPr>
          <p:cNvPr id="11" name="Imagen 10">
            <a:extLst>
              <a:ext uri="{FF2B5EF4-FFF2-40B4-BE49-F238E27FC236}">
                <a16:creationId xmlns:a16="http://schemas.microsoft.com/office/drawing/2014/main" id="{564C13E4-2D33-48BA-BB4B-EB1C22FE9B53}"/>
              </a:ext>
            </a:extLst>
          </p:cNvPr>
          <p:cNvPicPr>
            <a:picLocks noChangeAspect="1"/>
          </p:cNvPicPr>
          <p:nvPr/>
        </p:nvPicPr>
        <p:blipFill>
          <a:blip r:embed="rId2"/>
          <a:stretch>
            <a:fillRect/>
          </a:stretch>
        </p:blipFill>
        <p:spPr>
          <a:xfrm>
            <a:off x="9336672" y="1569129"/>
            <a:ext cx="634004" cy="421319"/>
          </a:xfrm>
          <a:prstGeom prst="rect">
            <a:avLst/>
          </a:prstGeom>
        </p:spPr>
      </p:pic>
      <p:pic>
        <p:nvPicPr>
          <p:cNvPr id="13" name="Imagen 12">
            <a:extLst>
              <a:ext uri="{FF2B5EF4-FFF2-40B4-BE49-F238E27FC236}">
                <a16:creationId xmlns:a16="http://schemas.microsoft.com/office/drawing/2014/main" id="{766D50AE-4F72-490C-9FD5-3189B1C16B5E}"/>
              </a:ext>
            </a:extLst>
          </p:cNvPr>
          <p:cNvPicPr>
            <a:picLocks noChangeAspect="1"/>
          </p:cNvPicPr>
          <p:nvPr/>
        </p:nvPicPr>
        <p:blipFill>
          <a:blip r:embed="rId2"/>
          <a:stretch>
            <a:fillRect/>
          </a:stretch>
        </p:blipFill>
        <p:spPr>
          <a:xfrm>
            <a:off x="8241356" y="2589610"/>
            <a:ext cx="634004" cy="421319"/>
          </a:xfrm>
          <a:prstGeom prst="rect">
            <a:avLst/>
          </a:prstGeom>
        </p:spPr>
      </p:pic>
      <p:sp>
        <p:nvSpPr>
          <p:cNvPr id="8" name="Elipse 7">
            <a:extLst>
              <a:ext uri="{FF2B5EF4-FFF2-40B4-BE49-F238E27FC236}">
                <a16:creationId xmlns:a16="http://schemas.microsoft.com/office/drawing/2014/main" id="{6FA575B5-C332-4F32-AFC5-CC94B0DB4D9E}"/>
              </a:ext>
            </a:extLst>
          </p:cNvPr>
          <p:cNvSpPr/>
          <p:nvPr/>
        </p:nvSpPr>
        <p:spPr>
          <a:xfrm>
            <a:off x="9909617"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4" name="Elipse 13">
            <a:extLst>
              <a:ext uri="{FF2B5EF4-FFF2-40B4-BE49-F238E27FC236}">
                <a16:creationId xmlns:a16="http://schemas.microsoft.com/office/drawing/2014/main" id="{D6447A76-9DA2-491D-9699-BF5153F61BE7}"/>
              </a:ext>
            </a:extLst>
          </p:cNvPr>
          <p:cNvSpPr/>
          <p:nvPr/>
        </p:nvSpPr>
        <p:spPr>
          <a:xfrm>
            <a:off x="8527828" y="2956295"/>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5" name="Elipse 14">
            <a:extLst>
              <a:ext uri="{FF2B5EF4-FFF2-40B4-BE49-F238E27FC236}">
                <a16:creationId xmlns:a16="http://schemas.microsoft.com/office/drawing/2014/main" id="{570425C7-1E4E-44AA-83CD-D15E470D04D6}"/>
              </a:ext>
            </a:extLst>
          </p:cNvPr>
          <p:cNvSpPr/>
          <p:nvPr/>
        </p:nvSpPr>
        <p:spPr>
          <a:xfrm>
            <a:off x="7115510"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6" name="Elipse 15">
            <a:extLst>
              <a:ext uri="{FF2B5EF4-FFF2-40B4-BE49-F238E27FC236}">
                <a16:creationId xmlns:a16="http://schemas.microsoft.com/office/drawing/2014/main" id="{AD65591B-F543-45B1-9C15-4A03841CC470}"/>
              </a:ext>
            </a:extLst>
          </p:cNvPr>
          <p:cNvSpPr/>
          <p:nvPr/>
        </p:nvSpPr>
        <p:spPr>
          <a:xfrm>
            <a:off x="8527828" y="2534976"/>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7" name="Elipse 16">
            <a:extLst>
              <a:ext uri="{FF2B5EF4-FFF2-40B4-BE49-F238E27FC236}">
                <a16:creationId xmlns:a16="http://schemas.microsoft.com/office/drawing/2014/main" id="{F94E55E3-AA69-40EF-BA55-623E24978826}"/>
              </a:ext>
            </a:extLst>
          </p:cNvPr>
          <p:cNvSpPr/>
          <p:nvPr/>
        </p:nvSpPr>
        <p:spPr>
          <a:xfrm>
            <a:off x="9306142"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8" name="Elipse 17">
            <a:extLst>
              <a:ext uri="{FF2B5EF4-FFF2-40B4-BE49-F238E27FC236}">
                <a16:creationId xmlns:a16="http://schemas.microsoft.com/office/drawing/2014/main" id="{07495B47-D45E-44A1-8F9F-9A6BDA497476}"/>
              </a:ext>
            </a:extLst>
          </p:cNvPr>
          <p:cNvSpPr/>
          <p:nvPr/>
        </p:nvSpPr>
        <p:spPr>
          <a:xfrm>
            <a:off x="7718985"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cxnSp>
        <p:nvCxnSpPr>
          <p:cNvPr id="20" name="Conector: angular 19">
            <a:extLst>
              <a:ext uri="{FF2B5EF4-FFF2-40B4-BE49-F238E27FC236}">
                <a16:creationId xmlns:a16="http://schemas.microsoft.com/office/drawing/2014/main" id="{A42BA0BA-F007-4A57-8EA9-84EFC7108D72}"/>
              </a:ext>
            </a:extLst>
          </p:cNvPr>
          <p:cNvCxnSpPr>
            <a:stCxn id="18" idx="6"/>
            <a:endCxn id="7" idx="2"/>
          </p:cNvCxnSpPr>
          <p:nvPr/>
        </p:nvCxnSpPr>
        <p:spPr>
          <a:xfrm>
            <a:off x="7780044" y="1671585"/>
            <a:ext cx="192250" cy="10820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AB436DA2-6A35-4956-991A-413833AE0D4B}"/>
              </a:ext>
            </a:extLst>
          </p:cNvPr>
          <p:cNvSpPr txBox="1"/>
          <p:nvPr/>
        </p:nvSpPr>
        <p:spPr>
          <a:xfrm>
            <a:off x="7233380" y="1725688"/>
            <a:ext cx="452368" cy="246221"/>
          </a:xfrm>
          <a:prstGeom prst="rect">
            <a:avLst/>
          </a:prstGeom>
          <a:noFill/>
        </p:spPr>
        <p:txBody>
          <a:bodyPr wrap="none" rtlCol="0">
            <a:spAutoFit/>
          </a:bodyPr>
          <a:lstStyle/>
          <a:p>
            <a:r>
              <a:rPr lang="es-MX" sz="1000" dirty="0"/>
              <a:t>Talca</a:t>
            </a:r>
          </a:p>
        </p:txBody>
      </p:sp>
      <p:sp>
        <p:nvSpPr>
          <p:cNvPr id="22" name="CuadroTexto 21">
            <a:extLst>
              <a:ext uri="{FF2B5EF4-FFF2-40B4-BE49-F238E27FC236}">
                <a16:creationId xmlns:a16="http://schemas.microsoft.com/office/drawing/2014/main" id="{CE255CC4-B9E6-4AFE-A614-518F79C4D443}"/>
              </a:ext>
            </a:extLst>
          </p:cNvPr>
          <p:cNvSpPr txBox="1"/>
          <p:nvPr/>
        </p:nvSpPr>
        <p:spPr>
          <a:xfrm>
            <a:off x="9427490" y="1736871"/>
            <a:ext cx="516488" cy="246221"/>
          </a:xfrm>
          <a:prstGeom prst="rect">
            <a:avLst/>
          </a:prstGeom>
          <a:noFill/>
        </p:spPr>
        <p:txBody>
          <a:bodyPr wrap="none" rtlCol="0">
            <a:spAutoFit/>
          </a:bodyPr>
          <a:lstStyle/>
          <a:p>
            <a:r>
              <a:rPr lang="es-MX" sz="1000" dirty="0"/>
              <a:t>Curico</a:t>
            </a:r>
          </a:p>
        </p:txBody>
      </p:sp>
      <p:sp>
        <p:nvSpPr>
          <p:cNvPr id="23" name="CuadroTexto 22">
            <a:extLst>
              <a:ext uri="{FF2B5EF4-FFF2-40B4-BE49-F238E27FC236}">
                <a16:creationId xmlns:a16="http://schemas.microsoft.com/office/drawing/2014/main" id="{DC05FBA5-051D-4E06-8A92-F293F362093E}"/>
              </a:ext>
            </a:extLst>
          </p:cNvPr>
          <p:cNvSpPr txBox="1"/>
          <p:nvPr/>
        </p:nvSpPr>
        <p:spPr>
          <a:xfrm>
            <a:off x="8280877" y="2764708"/>
            <a:ext cx="554960" cy="246221"/>
          </a:xfrm>
          <a:prstGeom prst="rect">
            <a:avLst/>
          </a:prstGeom>
          <a:noFill/>
        </p:spPr>
        <p:txBody>
          <a:bodyPr wrap="none" rtlCol="0">
            <a:spAutoFit/>
          </a:bodyPr>
          <a:lstStyle/>
          <a:p>
            <a:r>
              <a:rPr lang="es-MX" sz="1000" dirty="0"/>
              <a:t>Linares</a:t>
            </a:r>
          </a:p>
        </p:txBody>
      </p:sp>
      <p:cxnSp>
        <p:nvCxnSpPr>
          <p:cNvPr id="25" name="Conector: angular 24">
            <a:extLst>
              <a:ext uri="{FF2B5EF4-FFF2-40B4-BE49-F238E27FC236}">
                <a16:creationId xmlns:a16="http://schemas.microsoft.com/office/drawing/2014/main" id="{99E743F9-1F86-4D79-A0D0-2D745A0B4017}"/>
              </a:ext>
            </a:extLst>
          </p:cNvPr>
          <p:cNvCxnSpPr>
            <a:stCxn id="17" idx="3"/>
            <a:endCxn id="7" idx="0"/>
          </p:cNvCxnSpPr>
          <p:nvPr/>
        </p:nvCxnSpPr>
        <p:spPr>
          <a:xfrm rot="5400000">
            <a:off x="9196304" y="1661011"/>
            <a:ext cx="69574" cy="1679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62F07E4A-B892-488C-AE99-4BAA68EAD16D}"/>
              </a:ext>
            </a:extLst>
          </p:cNvPr>
          <p:cNvCxnSpPr>
            <a:stCxn id="16" idx="0"/>
            <a:endCxn id="7" idx="1"/>
          </p:cNvCxnSpPr>
          <p:nvPr/>
        </p:nvCxnSpPr>
        <p:spPr>
          <a:xfrm rot="5400000" flipH="1" flipV="1">
            <a:off x="8458437" y="2435055"/>
            <a:ext cx="199843" cy="127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CE7BA9C5-14C4-48D6-B465-72C7608ED575}"/>
              </a:ext>
            </a:extLst>
          </p:cNvPr>
          <p:cNvPicPr>
            <a:picLocks noChangeAspect="1"/>
          </p:cNvPicPr>
          <p:nvPr/>
        </p:nvPicPr>
        <p:blipFill>
          <a:blip r:embed="rId3"/>
          <a:stretch>
            <a:fillRect/>
          </a:stretch>
        </p:blipFill>
        <p:spPr>
          <a:xfrm>
            <a:off x="5970254" y="1445199"/>
            <a:ext cx="884820" cy="265017"/>
          </a:xfrm>
          <a:prstGeom prst="rect">
            <a:avLst/>
          </a:prstGeom>
        </p:spPr>
      </p:pic>
      <p:pic>
        <p:nvPicPr>
          <p:cNvPr id="29" name="Imagen 28">
            <a:extLst>
              <a:ext uri="{FF2B5EF4-FFF2-40B4-BE49-F238E27FC236}">
                <a16:creationId xmlns:a16="http://schemas.microsoft.com/office/drawing/2014/main" id="{A2B7BCF3-4CD7-4803-BCC0-13FF8F10B2BB}"/>
              </a:ext>
            </a:extLst>
          </p:cNvPr>
          <p:cNvPicPr>
            <a:picLocks noChangeAspect="1"/>
          </p:cNvPicPr>
          <p:nvPr/>
        </p:nvPicPr>
        <p:blipFill>
          <a:blip r:embed="rId4"/>
          <a:stretch>
            <a:fillRect/>
          </a:stretch>
        </p:blipFill>
        <p:spPr>
          <a:xfrm>
            <a:off x="5488617" y="1945312"/>
            <a:ext cx="481637" cy="391006"/>
          </a:xfrm>
          <a:prstGeom prst="rect">
            <a:avLst/>
          </a:prstGeom>
        </p:spPr>
      </p:pic>
      <p:pic>
        <p:nvPicPr>
          <p:cNvPr id="30" name="Imagen 29">
            <a:extLst>
              <a:ext uri="{FF2B5EF4-FFF2-40B4-BE49-F238E27FC236}">
                <a16:creationId xmlns:a16="http://schemas.microsoft.com/office/drawing/2014/main" id="{BA041767-CF0F-489A-96AE-61E141CE57E7}"/>
              </a:ext>
            </a:extLst>
          </p:cNvPr>
          <p:cNvPicPr>
            <a:picLocks noChangeAspect="1"/>
          </p:cNvPicPr>
          <p:nvPr/>
        </p:nvPicPr>
        <p:blipFill>
          <a:blip r:embed="rId4"/>
          <a:stretch>
            <a:fillRect/>
          </a:stretch>
        </p:blipFill>
        <p:spPr>
          <a:xfrm>
            <a:off x="5962799" y="1945312"/>
            <a:ext cx="481637" cy="391006"/>
          </a:xfrm>
          <a:prstGeom prst="rect">
            <a:avLst/>
          </a:prstGeom>
        </p:spPr>
      </p:pic>
      <p:sp>
        <p:nvSpPr>
          <p:cNvPr id="31" name="Rectángulo 30">
            <a:extLst>
              <a:ext uri="{FF2B5EF4-FFF2-40B4-BE49-F238E27FC236}">
                <a16:creationId xmlns:a16="http://schemas.microsoft.com/office/drawing/2014/main" id="{A93DC803-106D-4930-A88C-77B9E037EC86}"/>
              </a:ext>
            </a:extLst>
          </p:cNvPr>
          <p:cNvSpPr/>
          <p:nvPr/>
        </p:nvSpPr>
        <p:spPr>
          <a:xfrm>
            <a:off x="6046502" y="1671585"/>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2" name="Rectángulo 31">
            <a:extLst>
              <a:ext uri="{FF2B5EF4-FFF2-40B4-BE49-F238E27FC236}">
                <a16:creationId xmlns:a16="http://schemas.microsoft.com/office/drawing/2014/main" id="{CE735199-0723-4A83-AEDF-F8374135C8A4}"/>
              </a:ext>
            </a:extLst>
          </p:cNvPr>
          <p:cNvSpPr/>
          <p:nvPr/>
        </p:nvSpPr>
        <p:spPr>
          <a:xfrm>
            <a:off x="6151923" y="167193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3" name="Rectángulo 32">
            <a:extLst>
              <a:ext uri="{FF2B5EF4-FFF2-40B4-BE49-F238E27FC236}">
                <a16:creationId xmlns:a16="http://schemas.microsoft.com/office/drawing/2014/main" id="{8A029EBD-8385-45ED-8A8B-2BB8E11226F1}"/>
              </a:ext>
            </a:extLst>
          </p:cNvPr>
          <p:cNvSpPr/>
          <p:nvPr/>
        </p:nvSpPr>
        <p:spPr>
          <a:xfrm>
            <a:off x="6242741"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4" name="Rectángulo 33">
            <a:extLst>
              <a:ext uri="{FF2B5EF4-FFF2-40B4-BE49-F238E27FC236}">
                <a16:creationId xmlns:a16="http://schemas.microsoft.com/office/drawing/2014/main" id="{85BCB5C3-8600-4E6A-98E6-D35EB7896FB9}"/>
              </a:ext>
            </a:extLst>
          </p:cNvPr>
          <p:cNvSpPr/>
          <p:nvPr/>
        </p:nvSpPr>
        <p:spPr>
          <a:xfrm>
            <a:off x="6329697"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36" name="Conector: angular 35">
            <a:extLst>
              <a:ext uri="{FF2B5EF4-FFF2-40B4-BE49-F238E27FC236}">
                <a16:creationId xmlns:a16="http://schemas.microsoft.com/office/drawing/2014/main" id="{943E501F-0667-4FC2-A454-3E4E5BD69421}"/>
              </a:ext>
            </a:extLst>
          </p:cNvPr>
          <p:cNvCxnSpPr>
            <a:stCxn id="31" idx="2"/>
            <a:endCxn id="29" idx="0"/>
          </p:cNvCxnSpPr>
          <p:nvPr/>
        </p:nvCxnSpPr>
        <p:spPr>
          <a:xfrm rot="5400000">
            <a:off x="5795179" y="1671128"/>
            <a:ext cx="208441" cy="3399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F6FB07-DE70-4804-99D5-12B18A1CD2DA}"/>
              </a:ext>
            </a:extLst>
          </p:cNvPr>
          <p:cNvCxnSpPr>
            <a:stCxn id="32" idx="2"/>
            <a:endCxn id="30" idx="0"/>
          </p:cNvCxnSpPr>
          <p:nvPr/>
        </p:nvCxnSpPr>
        <p:spPr>
          <a:xfrm rot="16200000" flipH="1">
            <a:off x="6085157" y="1826850"/>
            <a:ext cx="208087" cy="288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24E178B6-5344-4009-ABA7-5B3E647522FF}"/>
              </a:ext>
            </a:extLst>
          </p:cNvPr>
          <p:cNvCxnSpPr>
            <a:stCxn id="34" idx="2"/>
            <a:endCxn id="15" idx="3"/>
          </p:cNvCxnSpPr>
          <p:nvPr/>
        </p:nvCxnSpPr>
        <p:spPr>
          <a:xfrm rot="5400000" flipH="1" flipV="1">
            <a:off x="6721110" y="1341663"/>
            <a:ext cx="34787" cy="771895"/>
          </a:xfrm>
          <a:prstGeom prst="bentConnector3">
            <a:avLst>
              <a:gd name="adj1" fmla="val -289416"/>
            </a:avLst>
          </a:prstGeom>
        </p:spPr>
        <p:style>
          <a:lnRef idx="1">
            <a:schemeClr val="accent1"/>
          </a:lnRef>
          <a:fillRef idx="0">
            <a:schemeClr val="accent1"/>
          </a:fillRef>
          <a:effectRef idx="0">
            <a:schemeClr val="accent1"/>
          </a:effectRef>
          <a:fontRef idx="minor">
            <a:schemeClr val="tx1"/>
          </a:fontRef>
        </p:style>
      </p:cxnSp>
      <p:sp>
        <p:nvSpPr>
          <p:cNvPr id="42" name="Rectángulo: esquinas redondeadas 41">
            <a:extLst>
              <a:ext uri="{FF2B5EF4-FFF2-40B4-BE49-F238E27FC236}">
                <a16:creationId xmlns:a16="http://schemas.microsoft.com/office/drawing/2014/main" id="{6AD46E86-43FE-451C-8916-709EE30685D0}"/>
              </a:ext>
            </a:extLst>
          </p:cNvPr>
          <p:cNvSpPr/>
          <p:nvPr/>
        </p:nvSpPr>
        <p:spPr>
          <a:xfrm>
            <a:off x="5868612" y="1160012"/>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192.168.10.0/24</a:t>
            </a:r>
          </a:p>
        </p:txBody>
      </p:sp>
      <p:pic>
        <p:nvPicPr>
          <p:cNvPr id="43" name="Imagen 42">
            <a:extLst>
              <a:ext uri="{FF2B5EF4-FFF2-40B4-BE49-F238E27FC236}">
                <a16:creationId xmlns:a16="http://schemas.microsoft.com/office/drawing/2014/main" id="{EAD6816C-1D6D-4E3B-ACFB-AFAB6A0D78D7}"/>
              </a:ext>
            </a:extLst>
          </p:cNvPr>
          <p:cNvPicPr>
            <a:picLocks noChangeAspect="1"/>
          </p:cNvPicPr>
          <p:nvPr/>
        </p:nvPicPr>
        <p:blipFill>
          <a:blip r:embed="rId3"/>
          <a:stretch>
            <a:fillRect/>
          </a:stretch>
        </p:blipFill>
        <p:spPr>
          <a:xfrm>
            <a:off x="10781470" y="1442971"/>
            <a:ext cx="884820" cy="265017"/>
          </a:xfrm>
          <a:prstGeom prst="rect">
            <a:avLst/>
          </a:prstGeom>
        </p:spPr>
      </p:pic>
      <p:pic>
        <p:nvPicPr>
          <p:cNvPr id="44" name="Imagen 43">
            <a:extLst>
              <a:ext uri="{FF2B5EF4-FFF2-40B4-BE49-F238E27FC236}">
                <a16:creationId xmlns:a16="http://schemas.microsoft.com/office/drawing/2014/main" id="{B87CDE54-089F-45CB-A591-07E82C75CE5A}"/>
              </a:ext>
            </a:extLst>
          </p:cNvPr>
          <p:cNvPicPr>
            <a:picLocks noChangeAspect="1"/>
          </p:cNvPicPr>
          <p:nvPr/>
        </p:nvPicPr>
        <p:blipFill>
          <a:blip r:embed="rId4"/>
          <a:stretch>
            <a:fillRect/>
          </a:stretch>
        </p:blipFill>
        <p:spPr>
          <a:xfrm>
            <a:off x="10299833" y="1943084"/>
            <a:ext cx="481637" cy="391006"/>
          </a:xfrm>
          <a:prstGeom prst="rect">
            <a:avLst/>
          </a:prstGeom>
        </p:spPr>
      </p:pic>
      <p:pic>
        <p:nvPicPr>
          <p:cNvPr id="45" name="Imagen 44">
            <a:extLst>
              <a:ext uri="{FF2B5EF4-FFF2-40B4-BE49-F238E27FC236}">
                <a16:creationId xmlns:a16="http://schemas.microsoft.com/office/drawing/2014/main" id="{BF4CF29E-5128-4E45-934C-3471A008CC7C}"/>
              </a:ext>
            </a:extLst>
          </p:cNvPr>
          <p:cNvPicPr>
            <a:picLocks noChangeAspect="1"/>
          </p:cNvPicPr>
          <p:nvPr/>
        </p:nvPicPr>
        <p:blipFill>
          <a:blip r:embed="rId4"/>
          <a:stretch>
            <a:fillRect/>
          </a:stretch>
        </p:blipFill>
        <p:spPr>
          <a:xfrm>
            <a:off x="10774015" y="1943084"/>
            <a:ext cx="481637" cy="391006"/>
          </a:xfrm>
          <a:prstGeom prst="rect">
            <a:avLst/>
          </a:prstGeom>
        </p:spPr>
      </p:pic>
      <p:sp>
        <p:nvSpPr>
          <p:cNvPr id="46" name="Rectángulo 45">
            <a:extLst>
              <a:ext uri="{FF2B5EF4-FFF2-40B4-BE49-F238E27FC236}">
                <a16:creationId xmlns:a16="http://schemas.microsoft.com/office/drawing/2014/main" id="{61C4189F-448B-4004-B363-1B7EFF47314C}"/>
              </a:ext>
            </a:extLst>
          </p:cNvPr>
          <p:cNvSpPr/>
          <p:nvPr/>
        </p:nvSpPr>
        <p:spPr>
          <a:xfrm>
            <a:off x="10857718" y="1669357"/>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7" name="Rectángulo 46">
            <a:extLst>
              <a:ext uri="{FF2B5EF4-FFF2-40B4-BE49-F238E27FC236}">
                <a16:creationId xmlns:a16="http://schemas.microsoft.com/office/drawing/2014/main" id="{6528C667-E884-4193-83C6-4A23F42AA265}"/>
              </a:ext>
            </a:extLst>
          </p:cNvPr>
          <p:cNvSpPr/>
          <p:nvPr/>
        </p:nvSpPr>
        <p:spPr>
          <a:xfrm>
            <a:off x="10963139" y="1669711"/>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8" name="Rectángulo 47">
            <a:extLst>
              <a:ext uri="{FF2B5EF4-FFF2-40B4-BE49-F238E27FC236}">
                <a16:creationId xmlns:a16="http://schemas.microsoft.com/office/drawing/2014/main" id="{D10EE5E8-396A-419E-9664-1B0C28D6163A}"/>
              </a:ext>
            </a:extLst>
          </p:cNvPr>
          <p:cNvSpPr/>
          <p:nvPr/>
        </p:nvSpPr>
        <p:spPr>
          <a:xfrm>
            <a:off x="11053957"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9" name="Rectángulo 48">
            <a:extLst>
              <a:ext uri="{FF2B5EF4-FFF2-40B4-BE49-F238E27FC236}">
                <a16:creationId xmlns:a16="http://schemas.microsoft.com/office/drawing/2014/main" id="{5B312A7E-EF85-4188-8F0D-095A01D2A7DC}"/>
              </a:ext>
            </a:extLst>
          </p:cNvPr>
          <p:cNvSpPr/>
          <p:nvPr/>
        </p:nvSpPr>
        <p:spPr>
          <a:xfrm>
            <a:off x="11140913"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50" name="Conector: angular 49">
            <a:extLst>
              <a:ext uri="{FF2B5EF4-FFF2-40B4-BE49-F238E27FC236}">
                <a16:creationId xmlns:a16="http://schemas.microsoft.com/office/drawing/2014/main" id="{85956865-B6CA-4023-B4CE-AE65361B7324}"/>
              </a:ext>
            </a:extLst>
          </p:cNvPr>
          <p:cNvCxnSpPr>
            <a:cxnSpLocks/>
            <a:stCxn id="47" idx="2"/>
            <a:endCxn id="44" idx="0"/>
          </p:cNvCxnSpPr>
          <p:nvPr/>
        </p:nvCxnSpPr>
        <p:spPr>
          <a:xfrm rot="5400000">
            <a:off x="10659283" y="1616367"/>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4D8D7B9C-A0A6-475A-8FBB-EC3742F52E53}"/>
              </a:ext>
            </a:extLst>
          </p:cNvPr>
          <p:cNvCxnSpPr>
            <a:cxnSpLocks/>
            <a:stCxn id="48" idx="2"/>
            <a:endCxn id="45" idx="0"/>
          </p:cNvCxnSpPr>
          <p:nvPr/>
        </p:nvCxnSpPr>
        <p:spPr>
          <a:xfrm rot="5400000">
            <a:off x="10945672" y="1811939"/>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2" name="Rectángulo: esquinas redondeadas 51">
            <a:extLst>
              <a:ext uri="{FF2B5EF4-FFF2-40B4-BE49-F238E27FC236}">
                <a16:creationId xmlns:a16="http://schemas.microsoft.com/office/drawing/2014/main" id="{A70FCF07-BFD7-4552-BE32-2ADF196D119B}"/>
              </a:ext>
            </a:extLst>
          </p:cNvPr>
          <p:cNvSpPr/>
          <p:nvPr/>
        </p:nvSpPr>
        <p:spPr>
          <a:xfrm>
            <a:off x="10679828" y="1157784"/>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192.168.11.0/24</a:t>
            </a:r>
          </a:p>
        </p:txBody>
      </p:sp>
      <p:cxnSp>
        <p:nvCxnSpPr>
          <p:cNvPr id="54" name="Conector: angular 53">
            <a:extLst>
              <a:ext uri="{FF2B5EF4-FFF2-40B4-BE49-F238E27FC236}">
                <a16:creationId xmlns:a16="http://schemas.microsoft.com/office/drawing/2014/main" id="{6800DB19-47C1-4AFF-A22D-FBA173E49AE0}"/>
              </a:ext>
            </a:extLst>
          </p:cNvPr>
          <p:cNvCxnSpPr>
            <a:stCxn id="8" idx="6"/>
            <a:endCxn id="46" idx="1"/>
          </p:cNvCxnSpPr>
          <p:nvPr/>
        </p:nvCxnSpPr>
        <p:spPr>
          <a:xfrm>
            <a:off x="9970676" y="1671585"/>
            <a:ext cx="887042" cy="30415"/>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57" name="Imagen 56">
            <a:extLst>
              <a:ext uri="{FF2B5EF4-FFF2-40B4-BE49-F238E27FC236}">
                <a16:creationId xmlns:a16="http://schemas.microsoft.com/office/drawing/2014/main" id="{1D96C7C3-C42B-427B-BEA9-9F3B9BBCDC5E}"/>
              </a:ext>
            </a:extLst>
          </p:cNvPr>
          <p:cNvPicPr>
            <a:picLocks noChangeAspect="1"/>
          </p:cNvPicPr>
          <p:nvPr/>
        </p:nvPicPr>
        <p:blipFill>
          <a:blip r:embed="rId3"/>
          <a:stretch>
            <a:fillRect/>
          </a:stretch>
        </p:blipFill>
        <p:spPr>
          <a:xfrm>
            <a:off x="9313540" y="2889643"/>
            <a:ext cx="884820" cy="265017"/>
          </a:xfrm>
          <a:prstGeom prst="rect">
            <a:avLst/>
          </a:prstGeom>
        </p:spPr>
      </p:pic>
      <p:pic>
        <p:nvPicPr>
          <p:cNvPr id="58" name="Imagen 57">
            <a:extLst>
              <a:ext uri="{FF2B5EF4-FFF2-40B4-BE49-F238E27FC236}">
                <a16:creationId xmlns:a16="http://schemas.microsoft.com/office/drawing/2014/main" id="{2C4BCA77-56F1-46F4-B365-6BDE464B4158}"/>
              </a:ext>
            </a:extLst>
          </p:cNvPr>
          <p:cNvPicPr>
            <a:picLocks noChangeAspect="1"/>
          </p:cNvPicPr>
          <p:nvPr/>
        </p:nvPicPr>
        <p:blipFill>
          <a:blip r:embed="rId4"/>
          <a:stretch>
            <a:fillRect/>
          </a:stretch>
        </p:blipFill>
        <p:spPr>
          <a:xfrm>
            <a:off x="8831903" y="3389756"/>
            <a:ext cx="481637" cy="391006"/>
          </a:xfrm>
          <a:prstGeom prst="rect">
            <a:avLst/>
          </a:prstGeom>
        </p:spPr>
      </p:pic>
      <p:pic>
        <p:nvPicPr>
          <p:cNvPr id="59" name="Imagen 58">
            <a:extLst>
              <a:ext uri="{FF2B5EF4-FFF2-40B4-BE49-F238E27FC236}">
                <a16:creationId xmlns:a16="http://schemas.microsoft.com/office/drawing/2014/main" id="{E1D7ADC9-29A3-4E03-893C-5E8DA0DC35CF}"/>
              </a:ext>
            </a:extLst>
          </p:cNvPr>
          <p:cNvPicPr>
            <a:picLocks noChangeAspect="1"/>
          </p:cNvPicPr>
          <p:nvPr/>
        </p:nvPicPr>
        <p:blipFill>
          <a:blip r:embed="rId4"/>
          <a:stretch>
            <a:fillRect/>
          </a:stretch>
        </p:blipFill>
        <p:spPr>
          <a:xfrm>
            <a:off x="9306085" y="3389756"/>
            <a:ext cx="481637" cy="391006"/>
          </a:xfrm>
          <a:prstGeom prst="rect">
            <a:avLst/>
          </a:prstGeom>
        </p:spPr>
      </p:pic>
      <p:sp>
        <p:nvSpPr>
          <p:cNvPr id="60" name="Rectángulo 59">
            <a:extLst>
              <a:ext uri="{FF2B5EF4-FFF2-40B4-BE49-F238E27FC236}">
                <a16:creationId xmlns:a16="http://schemas.microsoft.com/office/drawing/2014/main" id="{2DFC13C7-23A4-49D4-89CC-525FBBF5567D}"/>
              </a:ext>
            </a:extLst>
          </p:cNvPr>
          <p:cNvSpPr/>
          <p:nvPr/>
        </p:nvSpPr>
        <p:spPr>
          <a:xfrm>
            <a:off x="9389788" y="311602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1" name="Rectángulo 60">
            <a:extLst>
              <a:ext uri="{FF2B5EF4-FFF2-40B4-BE49-F238E27FC236}">
                <a16:creationId xmlns:a16="http://schemas.microsoft.com/office/drawing/2014/main" id="{2228A379-8B21-4CA4-9140-5751635BA6FA}"/>
              </a:ext>
            </a:extLst>
          </p:cNvPr>
          <p:cNvSpPr/>
          <p:nvPr/>
        </p:nvSpPr>
        <p:spPr>
          <a:xfrm>
            <a:off x="9495209" y="3116383"/>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2" name="Rectángulo 61">
            <a:extLst>
              <a:ext uri="{FF2B5EF4-FFF2-40B4-BE49-F238E27FC236}">
                <a16:creationId xmlns:a16="http://schemas.microsoft.com/office/drawing/2014/main" id="{C107AF1D-E644-4C5C-9AEB-778E7D734AA8}"/>
              </a:ext>
            </a:extLst>
          </p:cNvPr>
          <p:cNvSpPr/>
          <p:nvPr/>
        </p:nvSpPr>
        <p:spPr>
          <a:xfrm>
            <a:off x="9586027"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3" name="Rectángulo 62">
            <a:extLst>
              <a:ext uri="{FF2B5EF4-FFF2-40B4-BE49-F238E27FC236}">
                <a16:creationId xmlns:a16="http://schemas.microsoft.com/office/drawing/2014/main" id="{6C13B923-E447-428E-A68C-12F3BEF46EEB}"/>
              </a:ext>
            </a:extLst>
          </p:cNvPr>
          <p:cNvSpPr/>
          <p:nvPr/>
        </p:nvSpPr>
        <p:spPr>
          <a:xfrm>
            <a:off x="9672983"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64" name="Conector: angular 63">
            <a:extLst>
              <a:ext uri="{FF2B5EF4-FFF2-40B4-BE49-F238E27FC236}">
                <a16:creationId xmlns:a16="http://schemas.microsoft.com/office/drawing/2014/main" id="{42BC6A27-D0DD-4422-A5C1-B62C07624427}"/>
              </a:ext>
            </a:extLst>
          </p:cNvPr>
          <p:cNvCxnSpPr>
            <a:cxnSpLocks/>
            <a:stCxn id="61" idx="2"/>
            <a:endCxn id="58" idx="0"/>
          </p:cNvCxnSpPr>
          <p:nvPr/>
        </p:nvCxnSpPr>
        <p:spPr>
          <a:xfrm rot="5400000">
            <a:off x="9191353" y="3063039"/>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2FBA2D68-5F0B-497A-9D69-F24F28FC3F77}"/>
              </a:ext>
            </a:extLst>
          </p:cNvPr>
          <p:cNvCxnSpPr>
            <a:cxnSpLocks/>
            <a:stCxn id="62" idx="2"/>
            <a:endCxn id="59" idx="0"/>
          </p:cNvCxnSpPr>
          <p:nvPr/>
        </p:nvCxnSpPr>
        <p:spPr>
          <a:xfrm rot="5400000">
            <a:off x="9477742" y="3258611"/>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Rectángulo: esquinas redondeadas 65">
            <a:extLst>
              <a:ext uri="{FF2B5EF4-FFF2-40B4-BE49-F238E27FC236}">
                <a16:creationId xmlns:a16="http://schemas.microsoft.com/office/drawing/2014/main" id="{F168BCA0-D2EF-4618-8D1A-6FBB09F8C118}"/>
              </a:ext>
            </a:extLst>
          </p:cNvPr>
          <p:cNvSpPr/>
          <p:nvPr/>
        </p:nvSpPr>
        <p:spPr>
          <a:xfrm>
            <a:off x="9211898" y="2604456"/>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192.168.12.0/24</a:t>
            </a:r>
          </a:p>
        </p:txBody>
      </p:sp>
      <p:cxnSp>
        <p:nvCxnSpPr>
          <p:cNvPr id="70" name="Conector: angular 69">
            <a:extLst>
              <a:ext uri="{FF2B5EF4-FFF2-40B4-BE49-F238E27FC236}">
                <a16:creationId xmlns:a16="http://schemas.microsoft.com/office/drawing/2014/main" id="{D6FA21B7-9C81-4E82-AB42-F848058018D3}"/>
              </a:ext>
            </a:extLst>
          </p:cNvPr>
          <p:cNvCxnSpPr>
            <a:stCxn id="60" idx="2"/>
            <a:endCxn id="14" idx="4"/>
          </p:cNvCxnSpPr>
          <p:nvPr/>
        </p:nvCxnSpPr>
        <p:spPr>
          <a:xfrm rot="5400000" flipH="1">
            <a:off x="8927627" y="2696294"/>
            <a:ext cx="115752" cy="854290"/>
          </a:xfrm>
          <a:prstGeom prst="bentConnector3">
            <a:avLst>
              <a:gd name="adj1" fmla="val -34648"/>
            </a:avLst>
          </a:prstGeom>
        </p:spPr>
        <p:style>
          <a:lnRef idx="1">
            <a:schemeClr val="accent1"/>
          </a:lnRef>
          <a:fillRef idx="0">
            <a:schemeClr val="accent1"/>
          </a:fillRef>
          <a:effectRef idx="0">
            <a:schemeClr val="accent1"/>
          </a:effectRef>
          <a:fontRef idx="minor">
            <a:schemeClr val="tx1"/>
          </a:fontRef>
        </p:style>
      </p:cxnSp>
      <p:sp>
        <p:nvSpPr>
          <p:cNvPr id="73" name="CuadroTexto 72">
            <a:extLst>
              <a:ext uri="{FF2B5EF4-FFF2-40B4-BE49-F238E27FC236}">
                <a16:creationId xmlns:a16="http://schemas.microsoft.com/office/drawing/2014/main" id="{C0FDF39C-5242-4389-B384-D9A847A395E2}"/>
              </a:ext>
            </a:extLst>
          </p:cNvPr>
          <p:cNvSpPr txBox="1"/>
          <p:nvPr/>
        </p:nvSpPr>
        <p:spPr>
          <a:xfrm>
            <a:off x="6994823" y="1499361"/>
            <a:ext cx="235962" cy="153888"/>
          </a:xfrm>
          <a:prstGeom prst="rect">
            <a:avLst/>
          </a:prstGeom>
          <a:noFill/>
        </p:spPr>
        <p:txBody>
          <a:bodyPr wrap="none" rtlCol="0">
            <a:spAutoFit/>
          </a:bodyPr>
          <a:lstStyle/>
          <a:p>
            <a:r>
              <a:rPr lang="es-MX" sz="400" dirty="0"/>
              <a:t>e0</a:t>
            </a:r>
          </a:p>
        </p:txBody>
      </p:sp>
      <p:sp>
        <p:nvSpPr>
          <p:cNvPr id="74" name="CuadroTexto 73">
            <a:extLst>
              <a:ext uri="{FF2B5EF4-FFF2-40B4-BE49-F238E27FC236}">
                <a16:creationId xmlns:a16="http://schemas.microsoft.com/office/drawing/2014/main" id="{D39B0C4D-E19E-4666-B0B9-A55565F06350}"/>
              </a:ext>
            </a:extLst>
          </p:cNvPr>
          <p:cNvSpPr txBox="1"/>
          <p:nvPr/>
        </p:nvSpPr>
        <p:spPr>
          <a:xfrm>
            <a:off x="7612022" y="1490380"/>
            <a:ext cx="247184" cy="153888"/>
          </a:xfrm>
          <a:prstGeom prst="rect">
            <a:avLst/>
          </a:prstGeom>
          <a:noFill/>
        </p:spPr>
        <p:txBody>
          <a:bodyPr wrap="none" rtlCol="0">
            <a:spAutoFit/>
          </a:bodyPr>
          <a:lstStyle/>
          <a:p>
            <a:r>
              <a:rPr lang="es-MX" sz="400" dirty="0"/>
              <a:t>w0</a:t>
            </a:r>
          </a:p>
        </p:txBody>
      </p:sp>
      <p:sp>
        <p:nvSpPr>
          <p:cNvPr id="77" name="CuadroTexto 76">
            <a:extLst>
              <a:ext uri="{FF2B5EF4-FFF2-40B4-BE49-F238E27FC236}">
                <a16:creationId xmlns:a16="http://schemas.microsoft.com/office/drawing/2014/main" id="{05DAC97F-43BA-4ACB-BACB-7AF1BAE77B28}"/>
              </a:ext>
            </a:extLst>
          </p:cNvPr>
          <p:cNvSpPr txBox="1"/>
          <p:nvPr/>
        </p:nvSpPr>
        <p:spPr>
          <a:xfrm>
            <a:off x="8497562" y="2998604"/>
            <a:ext cx="235962" cy="153888"/>
          </a:xfrm>
          <a:prstGeom prst="rect">
            <a:avLst/>
          </a:prstGeom>
          <a:noFill/>
        </p:spPr>
        <p:txBody>
          <a:bodyPr wrap="none" rtlCol="0">
            <a:spAutoFit/>
          </a:bodyPr>
          <a:lstStyle/>
          <a:p>
            <a:r>
              <a:rPr lang="es-MX" sz="400" dirty="0"/>
              <a:t>e0</a:t>
            </a:r>
          </a:p>
        </p:txBody>
      </p:sp>
      <p:sp>
        <p:nvSpPr>
          <p:cNvPr id="78" name="CuadroTexto 77">
            <a:extLst>
              <a:ext uri="{FF2B5EF4-FFF2-40B4-BE49-F238E27FC236}">
                <a16:creationId xmlns:a16="http://schemas.microsoft.com/office/drawing/2014/main" id="{433CE389-54EF-4A59-8239-2E2512C714A6}"/>
              </a:ext>
            </a:extLst>
          </p:cNvPr>
          <p:cNvSpPr txBox="1"/>
          <p:nvPr/>
        </p:nvSpPr>
        <p:spPr>
          <a:xfrm>
            <a:off x="8487846" y="2460626"/>
            <a:ext cx="247184" cy="153888"/>
          </a:xfrm>
          <a:prstGeom prst="rect">
            <a:avLst/>
          </a:prstGeom>
          <a:noFill/>
        </p:spPr>
        <p:txBody>
          <a:bodyPr wrap="none" rtlCol="0">
            <a:spAutoFit/>
          </a:bodyPr>
          <a:lstStyle/>
          <a:p>
            <a:r>
              <a:rPr lang="es-MX" sz="400" dirty="0"/>
              <a:t>w0</a:t>
            </a:r>
          </a:p>
        </p:txBody>
      </p:sp>
      <p:sp>
        <p:nvSpPr>
          <p:cNvPr id="79" name="CuadroTexto 78">
            <a:extLst>
              <a:ext uri="{FF2B5EF4-FFF2-40B4-BE49-F238E27FC236}">
                <a16:creationId xmlns:a16="http://schemas.microsoft.com/office/drawing/2014/main" id="{01A90374-240F-4DB0-A584-F7F6AD4F2971}"/>
              </a:ext>
            </a:extLst>
          </p:cNvPr>
          <p:cNvSpPr txBox="1"/>
          <p:nvPr/>
        </p:nvSpPr>
        <p:spPr>
          <a:xfrm>
            <a:off x="9821252" y="1499065"/>
            <a:ext cx="235962" cy="153888"/>
          </a:xfrm>
          <a:prstGeom prst="rect">
            <a:avLst/>
          </a:prstGeom>
          <a:noFill/>
        </p:spPr>
        <p:txBody>
          <a:bodyPr wrap="none" rtlCol="0">
            <a:spAutoFit/>
          </a:bodyPr>
          <a:lstStyle/>
          <a:p>
            <a:r>
              <a:rPr lang="es-MX" sz="400" dirty="0"/>
              <a:t>e0</a:t>
            </a:r>
          </a:p>
        </p:txBody>
      </p:sp>
      <p:sp>
        <p:nvSpPr>
          <p:cNvPr id="80" name="CuadroTexto 79">
            <a:extLst>
              <a:ext uri="{FF2B5EF4-FFF2-40B4-BE49-F238E27FC236}">
                <a16:creationId xmlns:a16="http://schemas.microsoft.com/office/drawing/2014/main" id="{0199DAD8-1671-48A7-B784-356968587DF0}"/>
              </a:ext>
            </a:extLst>
          </p:cNvPr>
          <p:cNvSpPr txBox="1"/>
          <p:nvPr/>
        </p:nvSpPr>
        <p:spPr>
          <a:xfrm>
            <a:off x="9197815" y="1499065"/>
            <a:ext cx="247184" cy="153888"/>
          </a:xfrm>
          <a:prstGeom prst="rect">
            <a:avLst/>
          </a:prstGeom>
          <a:noFill/>
        </p:spPr>
        <p:txBody>
          <a:bodyPr wrap="none" rtlCol="0">
            <a:spAutoFit/>
          </a:bodyPr>
          <a:lstStyle/>
          <a:p>
            <a:r>
              <a:rPr lang="es-MX" sz="400" dirty="0"/>
              <a:t>w0</a:t>
            </a:r>
          </a:p>
        </p:txBody>
      </p:sp>
      <p:pic>
        <p:nvPicPr>
          <p:cNvPr id="72" name="Imagen 71">
            <a:extLst>
              <a:ext uri="{FF2B5EF4-FFF2-40B4-BE49-F238E27FC236}">
                <a16:creationId xmlns:a16="http://schemas.microsoft.com/office/drawing/2014/main" id="{A837EF07-CABC-48B5-95EF-E80A944C33E0}"/>
              </a:ext>
            </a:extLst>
          </p:cNvPr>
          <p:cNvPicPr>
            <a:picLocks noChangeAspect="1"/>
          </p:cNvPicPr>
          <p:nvPr/>
        </p:nvPicPr>
        <p:blipFill>
          <a:blip r:embed="rId2"/>
          <a:stretch>
            <a:fillRect/>
          </a:stretch>
        </p:blipFill>
        <p:spPr>
          <a:xfrm>
            <a:off x="10419953" y="3147375"/>
            <a:ext cx="634004" cy="421319"/>
          </a:xfrm>
          <a:prstGeom prst="rect">
            <a:avLst/>
          </a:prstGeom>
        </p:spPr>
      </p:pic>
      <p:sp>
        <p:nvSpPr>
          <p:cNvPr id="82" name="Nube 81">
            <a:extLst>
              <a:ext uri="{FF2B5EF4-FFF2-40B4-BE49-F238E27FC236}">
                <a16:creationId xmlns:a16="http://schemas.microsoft.com/office/drawing/2014/main" id="{5CE2A2F7-CD60-42F9-BA9E-4801193EDE71}"/>
              </a:ext>
            </a:extLst>
          </p:cNvPr>
          <p:cNvSpPr/>
          <p:nvPr/>
        </p:nvSpPr>
        <p:spPr>
          <a:xfrm>
            <a:off x="9999654" y="4202081"/>
            <a:ext cx="1811855" cy="777330"/>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dirty="0"/>
              <a:t>INTERNET</a:t>
            </a:r>
          </a:p>
        </p:txBody>
      </p:sp>
      <p:cxnSp>
        <p:nvCxnSpPr>
          <p:cNvPr id="19" name="Conector: angular 18">
            <a:extLst>
              <a:ext uri="{FF2B5EF4-FFF2-40B4-BE49-F238E27FC236}">
                <a16:creationId xmlns:a16="http://schemas.microsoft.com/office/drawing/2014/main" id="{12B28EAB-8997-4A6F-A4FC-38F9D2802ABF}"/>
              </a:ext>
            </a:extLst>
          </p:cNvPr>
          <p:cNvCxnSpPr>
            <a:stCxn id="72" idx="2"/>
            <a:endCxn id="82" idx="3"/>
          </p:cNvCxnSpPr>
          <p:nvPr/>
        </p:nvCxnSpPr>
        <p:spPr>
          <a:xfrm rot="16200000" flipH="1">
            <a:off x="10482352" y="3823296"/>
            <a:ext cx="677832" cy="168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77CDD23A-928A-428C-9CD6-D0064B0350F1}"/>
              </a:ext>
            </a:extLst>
          </p:cNvPr>
          <p:cNvCxnSpPr>
            <a:cxnSpLocks/>
            <a:stCxn id="72" idx="0"/>
            <a:endCxn id="63" idx="2"/>
          </p:cNvCxnSpPr>
          <p:nvPr/>
        </p:nvCxnSpPr>
        <p:spPr>
          <a:xfrm rot="16200000" flipH="1" flipV="1">
            <a:off x="10195362" y="2647855"/>
            <a:ext cx="42073" cy="1041112"/>
          </a:xfrm>
          <a:prstGeom prst="bentConnector5">
            <a:avLst>
              <a:gd name="adj1" fmla="val -543341"/>
              <a:gd name="adj2" fmla="val 38668"/>
              <a:gd name="adj3" fmla="val 422851"/>
            </a:avLst>
          </a:prstGeom>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984C901F-EDEE-49B0-AC3C-AAC7C821DE11}"/>
              </a:ext>
            </a:extLst>
          </p:cNvPr>
          <p:cNvSpPr txBox="1"/>
          <p:nvPr/>
        </p:nvSpPr>
        <p:spPr>
          <a:xfrm>
            <a:off x="10331267" y="3860914"/>
            <a:ext cx="654731" cy="369332"/>
          </a:xfrm>
          <a:prstGeom prst="rect">
            <a:avLst/>
          </a:prstGeom>
          <a:noFill/>
        </p:spPr>
        <p:txBody>
          <a:bodyPr wrap="none" rtlCol="0">
            <a:spAutoFit/>
          </a:bodyPr>
          <a:lstStyle/>
          <a:p>
            <a:r>
              <a:rPr lang="es-MX" dirty="0"/>
              <a:t>X b/s</a:t>
            </a:r>
          </a:p>
        </p:txBody>
      </p:sp>
      <p:sp>
        <p:nvSpPr>
          <p:cNvPr id="85" name="CuadroTexto 84">
            <a:extLst>
              <a:ext uri="{FF2B5EF4-FFF2-40B4-BE49-F238E27FC236}">
                <a16:creationId xmlns:a16="http://schemas.microsoft.com/office/drawing/2014/main" id="{B3CB6534-CB57-424F-B60E-A097A3AD3CFE}"/>
              </a:ext>
            </a:extLst>
          </p:cNvPr>
          <p:cNvSpPr txBox="1"/>
          <p:nvPr/>
        </p:nvSpPr>
        <p:spPr>
          <a:xfrm>
            <a:off x="10459474" y="3303155"/>
            <a:ext cx="611065" cy="246221"/>
          </a:xfrm>
          <a:prstGeom prst="rect">
            <a:avLst/>
          </a:prstGeom>
          <a:noFill/>
        </p:spPr>
        <p:txBody>
          <a:bodyPr wrap="none" rtlCol="0">
            <a:spAutoFit/>
          </a:bodyPr>
          <a:lstStyle/>
          <a:p>
            <a:r>
              <a:rPr lang="es-MX" sz="1000" dirty="0"/>
              <a:t>Internet</a:t>
            </a:r>
          </a:p>
        </p:txBody>
      </p:sp>
      <p:sp>
        <p:nvSpPr>
          <p:cNvPr id="55" name="Rectángulo: esquinas diagonales cortadas 54">
            <a:extLst>
              <a:ext uri="{FF2B5EF4-FFF2-40B4-BE49-F238E27FC236}">
                <a16:creationId xmlns:a16="http://schemas.microsoft.com/office/drawing/2014/main" id="{54117816-7C4B-4E4E-9513-D727119AB159}"/>
              </a:ext>
            </a:extLst>
          </p:cNvPr>
          <p:cNvSpPr/>
          <p:nvPr/>
        </p:nvSpPr>
        <p:spPr>
          <a:xfrm>
            <a:off x="6917833" y="1986711"/>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6" name="Rectángulo: esquinas diagonales cortadas 85">
            <a:extLst>
              <a:ext uri="{FF2B5EF4-FFF2-40B4-BE49-F238E27FC236}">
                <a16:creationId xmlns:a16="http://schemas.microsoft.com/office/drawing/2014/main" id="{77079E80-779B-4CD7-9B09-EA03F6FDC2D5}"/>
              </a:ext>
            </a:extLst>
          </p:cNvPr>
          <p:cNvSpPr/>
          <p:nvPr/>
        </p:nvSpPr>
        <p:spPr>
          <a:xfrm>
            <a:off x="9229934" y="2047110"/>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7" name="Rectángulo: esquinas diagonales cortadas 86">
            <a:extLst>
              <a:ext uri="{FF2B5EF4-FFF2-40B4-BE49-F238E27FC236}">
                <a16:creationId xmlns:a16="http://schemas.microsoft.com/office/drawing/2014/main" id="{0F97E689-AD9F-458A-B988-6A9B9D5E4867}"/>
              </a:ext>
            </a:extLst>
          </p:cNvPr>
          <p:cNvSpPr/>
          <p:nvPr/>
        </p:nvSpPr>
        <p:spPr>
          <a:xfrm>
            <a:off x="7474614" y="3020975"/>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8" name="Rectángulo: esquinas diagonales cortadas 87">
            <a:extLst>
              <a:ext uri="{FF2B5EF4-FFF2-40B4-BE49-F238E27FC236}">
                <a16:creationId xmlns:a16="http://schemas.microsoft.com/office/drawing/2014/main" id="{FE88394B-480E-427B-B87F-946C7F9FE3CC}"/>
              </a:ext>
            </a:extLst>
          </p:cNvPr>
          <p:cNvSpPr/>
          <p:nvPr/>
        </p:nvSpPr>
        <p:spPr>
          <a:xfrm>
            <a:off x="10768736" y="3589006"/>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9" name="CuadroTexto 88">
            <a:extLst>
              <a:ext uri="{FF2B5EF4-FFF2-40B4-BE49-F238E27FC236}">
                <a16:creationId xmlns:a16="http://schemas.microsoft.com/office/drawing/2014/main" id="{37F174BD-F3CA-4A91-AE3B-E4A449F60154}"/>
              </a:ext>
            </a:extLst>
          </p:cNvPr>
          <p:cNvSpPr txBox="1"/>
          <p:nvPr/>
        </p:nvSpPr>
        <p:spPr>
          <a:xfrm>
            <a:off x="11088692" y="3138454"/>
            <a:ext cx="560987"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MX" dirty="0"/>
              <a:t>NAT</a:t>
            </a:r>
          </a:p>
        </p:txBody>
      </p:sp>
      <p:cxnSp>
        <p:nvCxnSpPr>
          <p:cNvPr id="5" name="Conector recto de flecha 4">
            <a:extLst>
              <a:ext uri="{FF2B5EF4-FFF2-40B4-BE49-F238E27FC236}">
                <a16:creationId xmlns:a16="http://schemas.microsoft.com/office/drawing/2014/main" id="{61E2AB2A-6D27-4461-96C3-CF9AD5F508BA}"/>
              </a:ext>
            </a:extLst>
          </p:cNvPr>
          <p:cNvCxnSpPr>
            <a:stCxn id="55" idx="1"/>
            <a:endCxn id="87" idx="3"/>
          </p:cNvCxnSpPr>
          <p:nvPr/>
        </p:nvCxnSpPr>
        <p:spPr>
          <a:xfrm>
            <a:off x="7411855" y="2213097"/>
            <a:ext cx="556781" cy="807878"/>
          </a:xfrm>
          <a:prstGeom prst="straightConnector1">
            <a:avLst/>
          </a:prstGeom>
          <a:ln w="38100">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9" name="Conector recto de flecha 8">
            <a:extLst>
              <a:ext uri="{FF2B5EF4-FFF2-40B4-BE49-F238E27FC236}">
                <a16:creationId xmlns:a16="http://schemas.microsoft.com/office/drawing/2014/main" id="{C6A87DA3-768C-456A-AE97-83F7A6103647}"/>
              </a:ext>
            </a:extLst>
          </p:cNvPr>
          <p:cNvCxnSpPr>
            <a:stCxn id="86" idx="1"/>
            <a:endCxn id="87" idx="3"/>
          </p:cNvCxnSpPr>
          <p:nvPr/>
        </p:nvCxnSpPr>
        <p:spPr>
          <a:xfrm flipH="1">
            <a:off x="7968636" y="2273496"/>
            <a:ext cx="1755320" cy="747479"/>
          </a:xfrm>
          <a:prstGeom prst="straightConnector1">
            <a:avLst/>
          </a:prstGeom>
          <a:ln w="38100">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24" name="Conector recto de flecha 23">
            <a:extLst>
              <a:ext uri="{FF2B5EF4-FFF2-40B4-BE49-F238E27FC236}">
                <a16:creationId xmlns:a16="http://schemas.microsoft.com/office/drawing/2014/main" id="{293933B7-322C-4D1C-A8B0-6FD7A8B8DAFD}"/>
              </a:ext>
            </a:extLst>
          </p:cNvPr>
          <p:cNvCxnSpPr>
            <a:stCxn id="87" idx="1"/>
            <a:endCxn id="88" idx="2"/>
          </p:cNvCxnSpPr>
          <p:nvPr/>
        </p:nvCxnSpPr>
        <p:spPr>
          <a:xfrm>
            <a:off x="7968636" y="3247361"/>
            <a:ext cx="2800100" cy="454838"/>
          </a:xfrm>
          <a:prstGeom prst="straightConnector1">
            <a:avLst/>
          </a:prstGeom>
          <a:ln w="38100">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37" name="Conector recto de flecha 36">
            <a:extLst>
              <a:ext uri="{FF2B5EF4-FFF2-40B4-BE49-F238E27FC236}">
                <a16:creationId xmlns:a16="http://schemas.microsoft.com/office/drawing/2014/main" id="{DCD227EF-F40D-40CE-90EB-57B7224579A9}"/>
              </a:ext>
            </a:extLst>
          </p:cNvPr>
          <p:cNvCxnSpPr>
            <a:stCxn id="88" idx="1"/>
          </p:cNvCxnSpPr>
          <p:nvPr/>
        </p:nvCxnSpPr>
        <p:spPr>
          <a:xfrm flipH="1">
            <a:off x="11255652" y="3815392"/>
            <a:ext cx="7106" cy="431134"/>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nvGrpSpPr>
          <p:cNvPr id="93" name="Grupo 92">
            <a:extLst>
              <a:ext uri="{FF2B5EF4-FFF2-40B4-BE49-F238E27FC236}">
                <a16:creationId xmlns:a16="http://schemas.microsoft.com/office/drawing/2014/main" id="{2B240BC0-EA4F-48BD-ACE4-5C8F73A40F72}"/>
              </a:ext>
            </a:extLst>
          </p:cNvPr>
          <p:cNvGrpSpPr/>
          <p:nvPr/>
        </p:nvGrpSpPr>
        <p:grpSpPr>
          <a:xfrm>
            <a:off x="4436633" y="2948014"/>
            <a:ext cx="2869104" cy="882151"/>
            <a:chOff x="5883929" y="3434502"/>
            <a:chExt cx="2869104" cy="882151"/>
          </a:xfrm>
        </p:grpSpPr>
        <p:grpSp>
          <p:nvGrpSpPr>
            <p:cNvPr id="84" name="Grupo 83">
              <a:extLst>
                <a:ext uri="{FF2B5EF4-FFF2-40B4-BE49-F238E27FC236}">
                  <a16:creationId xmlns:a16="http://schemas.microsoft.com/office/drawing/2014/main" id="{B62C0574-0E22-4884-85BD-97AB412201F5}"/>
                </a:ext>
              </a:extLst>
            </p:cNvPr>
            <p:cNvGrpSpPr/>
            <p:nvPr/>
          </p:nvGrpSpPr>
          <p:grpSpPr>
            <a:xfrm>
              <a:off x="5883929" y="3780762"/>
              <a:ext cx="2869104" cy="535891"/>
              <a:chOff x="5962799" y="5412801"/>
              <a:chExt cx="2869104" cy="535891"/>
            </a:xfrm>
          </p:grpSpPr>
          <p:sp>
            <p:nvSpPr>
              <p:cNvPr id="83" name="Rectángulo 82">
                <a:extLst>
                  <a:ext uri="{FF2B5EF4-FFF2-40B4-BE49-F238E27FC236}">
                    <a16:creationId xmlns:a16="http://schemas.microsoft.com/office/drawing/2014/main" id="{E38BD5B3-A19C-4BFD-BCFF-9836A2808594}"/>
                  </a:ext>
                </a:extLst>
              </p:cNvPr>
              <p:cNvSpPr/>
              <p:nvPr/>
            </p:nvSpPr>
            <p:spPr>
              <a:xfrm>
                <a:off x="5962799" y="5412801"/>
                <a:ext cx="2869104" cy="53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Rectángulo: esquinas diagonales redondeadas 38">
                <a:extLst>
                  <a:ext uri="{FF2B5EF4-FFF2-40B4-BE49-F238E27FC236}">
                    <a16:creationId xmlns:a16="http://schemas.microsoft.com/office/drawing/2014/main" id="{7A85D12A-D418-47E9-81A5-2FD4F3749F25}"/>
                  </a:ext>
                </a:extLst>
              </p:cNvPr>
              <p:cNvSpPr/>
              <p:nvPr/>
            </p:nvSpPr>
            <p:spPr>
              <a:xfrm>
                <a:off x="6046502" y="5500446"/>
                <a:ext cx="1184283" cy="334774"/>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192.168.10.10</a:t>
                </a:r>
              </a:p>
            </p:txBody>
          </p:sp>
          <p:sp>
            <p:nvSpPr>
              <p:cNvPr id="90" name="Rectángulo: esquinas diagonales redondeadas 89">
                <a:extLst>
                  <a:ext uri="{FF2B5EF4-FFF2-40B4-BE49-F238E27FC236}">
                    <a16:creationId xmlns:a16="http://schemas.microsoft.com/office/drawing/2014/main" id="{36C52A85-8A4D-4AA8-9DF3-1A67313EB442}"/>
                  </a:ext>
                </a:extLst>
              </p:cNvPr>
              <p:cNvSpPr/>
              <p:nvPr/>
            </p:nvSpPr>
            <p:spPr>
              <a:xfrm>
                <a:off x="7260542" y="5493854"/>
                <a:ext cx="1416188" cy="334774"/>
              </a:xfrm>
              <a:prstGeom prst="round2Diag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dk1"/>
                    </a:solidFill>
                  </a:rPr>
                  <a:t>72.52.179.174</a:t>
                </a:r>
              </a:p>
            </p:txBody>
          </p:sp>
        </p:grpSp>
        <p:sp>
          <p:nvSpPr>
            <p:cNvPr id="91" name="CuadroTexto 90">
              <a:extLst>
                <a:ext uri="{FF2B5EF4-FFF2-40B4-BE49-F238E27FC236}">
                  <a16:creationId xmlns:a16="http://schemas.microsoft.com/office/drawing/2014/main" id="{4FFA16C2-FC34-4D05-B513-58E4A23BD868}"/>
                </a:ext>
              </a:extLst>
            </p:cNvPr>
            <p:cNvSpPr txBox="1"/>
            <p:nvPr/>
          </p:nvSpPr>
          <p:spPr>
            <a:xfrm>
              <a:off x="6235357" y="3434502"/>
              <a:ext cx="648832" cy="369332"/>
            </a:xfrm>
            <a:prstGeom prst="rect">
              <a:avLst/>
            </a:prstGeom>
            <a:noFill/>
          </p:spPr>
          <p:txBody>
            <a:bodyPr wrap="none" rtlCol="0">
              <a:spAutoFit/>
            </a:bodyPr>
            <a:lstStyle/>
            <a:p>
              <a:r>
                <a:rPr lang="es-MX" dirty="0"/>
                <a:t>Talca</a:t>
              </a:r>
            </a:p>
          </p:txBody>
        </p:sp>
        <p:sp>
          <p:nvSpPr>
            <p:cNvPr id="92" name="CuadroTexto 91">
              <a:extLst>
                <a:ext uri="{FF2B5EF4-FFF2-40B4-BE49-F238E27FC236}">
                  <a16:creationId xmlns:a16="http://schemas.microsoft.com/office/drawing/2014/main" id="{109588D0-F7C0-4310-9D1F-7E7D0F9CF4B5}"/>
                </a:ext>
              </a:extLst>
            </p:cNvPr>
            <p:cNvSpPr txBox="1"/>
            <p:nvPr/>
          </p:nvSpPr>
          <p:spPr>
            <a:xfrm>
              <a:off x="7551775" y="3438360"/>
              <a:ext cx="851515" cy="369332"/>
            </a:xfrm>
            <a:prstGeom prst="rect">
              <a:avLst/>
            </a:prstGeom>
            <a:noFill/>
          </p:spPr>
          <p:txBody>
            <a:bodyPr wrap="none" rtlCol="0">
              <a:spAutoFit/>
            </a:bodyPr>
            <a:lstStyle/>
            <a:p>
              <a:r>
                <a:rPr lang="es-MX" dirty="0"/>
                <a:t>Google</a:t>
              </a:r>
            </a:p>
          </p:txBody>
        </p:sp>
      </p:grpSp>
      <p:pic>
        <p:nvPicPr>
          <p:cNvPr id="96" name="Imagen 95">
            <a:extLst>
              <a:ext uri="{FF2B5EF4-FFF2-40B4-BE49-F238E27FC236}">
                <a16:creationId xmlns:a16="http://schemas.microsoft.com/office/drawing/2014/main" id="{36962695-CD6E-4556-831B-AB5FB21C2641}"/>
              </a:ext>
            </a:extLst>
          </p:cNvPr>
          <p:cNvPicPr>
            <a:picLocks noChangeAspect="1"/>
          </p:cNvPicPr>
          <p:nvPr/>
        </p:nvPicPr>
        <p:blipFill>
          <a:blip r:embed="rId5"/>
          <a:stretch>
            <a:fillRect/>
          </a:stretch>
        </p:blipFill>
        <p:spPr>
          <a:xfrm>
            <a:off x="10955331" y="6027539"/>
            <a:ext cx="1038225" cy="495300"/>
          </a:xfrm>
          <a:prstGeom prst="rect">
            <a:avLst/>
          </a:prstGeom>
        </p:spPr>
      </p:pic>
      <p:cxnSp>
        <p:nvCxnSpPr>
          <p:cNvPr id="98" name="Conector: angular 97">
            <a:extLst>
              <a:ext uri="{FF2B5EF4-FFF2-40B4-BE49-F238E27FC236}">
                <a16:creationId xmlns:a16="http://schemas.microsoft.com/office/drawing/2014/main" id="{0EAC89CF-EE4B-4A79-8F14-5AA2A75FD1F4}"/>
              </a:ext>
            </a:extLst>
          </p:cNvPr>
          <p:cNvCxnSpPr>
            <a:stCxn id="96" idx="0"/>
            <a:endCxn id="82" idx="1"/>
          </p:cNvCxnSpPr>
          <p:nvPr/>
        </p:nvCxnSpPr>
        <p:spPr>
          <a:xfrm rot="16200000" flipV="1">
            <a:off x="10665535" y="5218630"/>
            <a:ext cx="1048956" cy="56886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5C906EAA-88FE-4441-BAE0-D7BE93606E5B}"/>
              </a:ext>
            </a:extLst>
          </p:cNvPr>
          <p:cNvSpPr txBox="1"/>
          <p:nvPr/>
        </p:nvSpPr>
        <p:spPr>
          <a:xfrm>
            <a:off x="4364189" y="4519242"/>
            <a:ext cx="1104020" cy="369332"/>
          </a:xfrm>
          <a:prstGeom prst="rect">
            <a:avLst/>
          </a:prstGeom>
          <a:noFill/>
        </p:spPr>
        <p:txBody>
          <a:bodyPr wrap="none" rtlCol="0">
            <a:spAutoFit/>
          </a:bodyPr>
          <a:lstStyle/>
          <a:p>
            <a:r>
              <a:rPr lang="es-MX" dirty="0"/>
              <a:t>Tabla NAT</a:t>
            </a:r>
          </a:p>
        </p:txBody>
      </p:sp>
      <p:graphicFrame>
        <p:nvGraphicFramePr>
          <p:cNvPr id="97" name="Tabla 12">
            <a:extLst>
              <a:ext uri="{FF2B5EF4-FFF2-40B4-BE49-F238E27FC236}">
                <a16:creationId xmlns:a16="http://schemas.microsoft.com/office/drawing/2014/main" id="{8E3A3773-6218-4D5F-8638-5B664906B107}"/>
              </a:ext>
            </a:extLst>
          </p:cNvPr>
          <p:cNvGraphicFramePr>
            <a:graphicFrameLocks noGrp="1"/>
          </p:cNvGraphicFramePr>
          <p:nvPr/>
        </p:nvGraphicFramePr>
        <p:xfrm>
          <a:off x="213381" y="5158265"/>
          <a:ext cx="4479714" cy="441960"/>
        </p:xfrm>
        <a:graphic>
          <a:graphicData uri="http://schemas.openxmlformats.org/drawingml/2006/table">
            <a:tbl>
              <a:tblPr firstRow="1" bandRow="1">
                <a:tableStyleId>{5C22544A-7EE6-4342-B048-85BDC9FD1C3A}</a:tableStyleId>
              </a:tblPr>
              <a:tblGrid>
                <a:gridCol w="708342">
                  <a:extLst>
                    <a:ext uri="{9D8B030D-6E8A-4147-A177-3AD203B41FA5}">
                      <a16:colId xmlns:a16="http://schemas.microsoft.com/office/drawing/2014/main" val="261875791"/>
                    </a:ext>
                  </a:extLst>
                </a:gridCol>
                <a:gridCol w="895668">
                  <a:extLst>
                    <a:ext uri="{9D8B030D-6E8A-4147-A177-3AD203B41FA5}">
                      <a16:colId xmlns:a16="http://schemas.microsoft.com/office/drawing/2014/main" val="3015491753"/>
                    </a:ext>
                  </a:extLst>
                </a:gridCol>
                <a:gridCol w="789305">
                  <a:extLst>
                    <a:ext uri="{9D8B030D-6E8A-4147-A177-3AD203B41FA5}">
                      <a16:colId xmlns:a16="http://schemas.microsoft.com/office/drawing/2014/main" val="3684072523"/>
                    </a:ext>
                  </a:extLst>
                </a:gridCol>
                <a:gridCol w="935355">
                  <a:extLst>
                    <a:ext uri="{9D8B030D-6E8A-4147-A177-3AD203B41FA5}">
                      <a16:colId xmlns:a16="http://schemas.microsoft.com/office/drawing/2014/main" val="3292366120"/>
                    </a:ext>
                  </a:extLst>
                </a:gridCol>
                <a:gridCol w="1151044">
                  <a:extLst>
                    <a:ext uri="{9D8B030D-6E8A-4147-A177-3AD203B41FA5}">
                      <a16:colId xmlns:a16="http://schemas.microsoft.com/office/drawing/2014/main" val="3871988963"/>
                    </a:ext>
                  </a:extLst>
                </a:gridCol>
              </a:tblGrid>
              <a:tr h="217754">
                <a:tc>
                  <a:txBody>
                    <a:bodyPr/>
                    <a:lstStyle/>
                    <a:p>
                      <a:pPr algn="ctr"/>
                      <a:r>
                        <a:rPr lang="es-MX" sz="1000" dirty="0"/>
                        <a:t>IP Fuente</a:t>
                      </a:r>
                    </a:p>
                  </a:txBody>
                  <a:tcPr/>
                </a:tc>
                <a:tc>
                  <a:txBody>
                    <a:bodyPr/>
                    <a:lstStyle/>
                    <a:p>
                      <a:pPr algn="ctr"/>
                      <a:r>
                        <a:rPr lang="es-MX" sz="1000" dirty="0"/>
                        <a:t>PORT Fuente</a:t>
                      </a:r>
                    </a:p>
                  </a:txBody>
                  <a:tcPr/>
                </a:tc>
                <a:tc>
                  <a:txBody>
                    <a:bodyPr/>
                    <a:lstStyle/>
                    <a:p>
                      <a:pPr algn="ctr"/>
                      <a:r>
                        <a:rPr lang="es-MX" sz="1000" dirty="0"/>
                        <a:t>IP Destino</a:t>
                      </a:r>
                    </a:p>
                  </a:txBody>
                  <a:tcPr/>
                </a:tc>
                <a:tc>
                  <a:txBody>
                    <a:bodyPr/>
                    <a:lstStyle/>
                    <a:p>
                      <a:pPr algn="ctr"/>
                      <a:r>
                        <a:rPr lang="es-MX" sz="1000" dirty="0"/>
                        <a:t>PORT Destino</a:t>
                      </a:r>
                    </a:p>
                  </a:txBody>
                  <a:tcPr/>
                </a:tc>
                <a:tc>
                  <a:txBody>
                    <a:bodyPr/>
                    <a:lstStyle/>
                    <a:p>
                      <a:pPr algn="ctr"/>
                      <a:r>
                        <a:rPr lang="es-MX" sz="1000" dirty="0"/>
                        <a:t>DATOS</a:t>
                      </a:r>
                    </a:p>
                  </a:txBody>
                  <a:tcPr/>
                </a:tc>
                <a:extLst>
                  <a:ext uri="{0D108BD9-81ED-4DB2-BD59-A6C34878D82A}">
                    <a16:rowId xmlns:a16="http://schemas.microsoft.com/office/drawing/2014/main" val="1602464725"/>
                  </a:ext>
                </a:extLst>
              </a:tr>
              <a:tr h="158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700" kern="1200" dirty="0">
                          <a:solidFill>
                            <a:schemeClr val="dk1"/>
                          </a:solidFill>
                          <a:highlight>
                            <a:srgbClr val="000000"/>
                          </a:highlight>
                          <a:latin typeface="+mn-lt"/>
                          <a:ea typeface="+mn-ea"/>
                          <a:cs typeface="+mn-cs"/>
                        </a:rPr>
                        <a:t>1</a:t>
                      </a:r>
                      <a:r>
                        <a:rPr lang="es-MX" sz="700" kern="1200" dirty="0">
                          <a:solidFill>
                            <a:schemeClr val="bg1"/>
                          </a:solidFill>
                          <a:highlight>
                            <a:srgbClr val="000000"/>
                          </a:highlight>
                          <a:latin typeface="+mn-lt"/>
                          <a:ea typeface="+mn-ea"/>
                          <a:cs typeface="+mn-cs"/>
                        </a:rPr>
                        <a:t>92.168.10.10</a:t>
                      </a:r>
                    </a:p>
                  </a:txBody>
                  <a:tcPr/>
                </a:tc>
                <a:tc>
                  <a:txBody>
                    <a:bodyPr/>
                    <a:lstStyle/>
                    <a:p>
                      <a:pPr algn="ctr"/>
                      <a:r>
                        <a:rPr lang="es-MX" sz="700" kern="1200" dirty="0">
                          <a:solidFill>
                            <a:schemeClr val="dk1"/>
                          </a:solidFill>
                          <a:latin typeface="+mn-lt"/>
                          <a:ea typeface="+mn-ea"/>
                          <a:cs typeface="+mn-cs"/>
                        </a:rPr>
                        <a:t>49535</a:t>
                      </a:r>
                    </a:p>
                  </a:txBody>
                  <a:tcPr/>
                </a:tc>
                <a:tc>
                  <a:txBody>
                    <a:bodyPr/>
                    <a:lstStyle/>
                    <a:p>
                      <a:pPr algn="ctr"/>
                      <a:r>
                        <a:rPr lang="es-MX" sz="700" kern="1200" dirty="0">
                          <a:solidFill>
                            <a:schemeClr val="dk1"/>
                          </a:solidFill>
                          <a:latin typeface="+mn-lt"/>
                          <a:ea typeface="+mn-ea"/>
                          <a:cs typeface="+mn-cs"/>
                        </a:rPr>
                        <a:t>72.52.179.174</a:t>
                      </a:r>
                    </a:p>
                  </a:txBody>
                  <a:tcPr/>
                </a:tc>
                <a:tc>
                  <a:txBody>
                    <a:bodyPr/>
                    <a:lstStyle/>
                    <a:p>
                      <a:pPr algn="ctr"/>
                      <a:r>
                        <a:rPr lang="es-MX" sz="700" kern="1200" dirty="0">
                          <a:solidFill>
                            <a:schemeClr val="dk1"/>
                          </a:solidFill>
                          <a:latin typeface="+mn-lt"/>
                          <a:ea typeface="+mn-ea"/>
                          <a:cs typeface="+mn-cs"/>
                        </a:rPr>
                        <a:t>80</a:t>
                      </a:r>
                    </a:p>
                  </a:txBody>
                  <a:tcPr/>
                </a:tc>
                <a:tc>
                  <a:txBody>
                    <a:bodyPr/>
                    <a:lstStyle/>
                    <a:p>
                      <a:pPr algn="ctr"/>
                      <a:r>
                        <a:rPr lang="es-MX" sz="700" kern="1200" dirty="0">
                          <a:solidFill>
                            <a:schemeClr val="dk1"/>
                          </a:solidFill>
                          <a:latin typeface="+mn-lt"/>
                          <a:ea typeface="+mn-ea"/>
                          <a:cs typeface="+mn-cs"/>
                        </a:rPr>
                        <a:t>GET /</a:t>
                      </a:r>
                    </a:p>
                  </a:txBody>
                  <a:tcPr/>
                </a:tc>
                <a:extLst>
                  <a:ext uri="{0D108BD9-81ED-4DB2-BD59-A6C34878D82A}">
                    <a16:rowId xmlns:a16="http://schemas.microsoft.com/office/drawing/2014/main" val="2110683264"/>
                  </a:ext>
                </a:extLst>
              </a:tr>
            </a:tbl>
          </a:graphicData>
        </a:graphic>
      </p:graphicFrame>
      <p:sp>
        <p:nvSpPr>
          <p:cNvPr id="10" name="CuadroTexto 9">
            <a:extLst>
              <a:ext uri="{FF2B5EF4-FFF2-40B4-BE49-F238E27FC236}">
                <a16:creationId xmlns:a16="http://schemas.microsoft.com/office/drawing/2014/main" id="{C34981AB-DB69-45C5-8836-CFC1788025C1}"/>
              </a:ext>
            </a:extLst>
          </p:cNvPr>
          <p:cNvSpPr txBox="1"/>
          <p:nvPr/>
        </p:nvSpPr>
        <p:spPr>
          <a:xfrm>
            <a:off x="2131876" y="4914119"/>
            <a:ext cx="601447" cy="276999"/>
          </a:xfrm>
          <a:prstGeom prst="rect">
            <a:avLst/>
          </a:prstGeom>
          <a:noFill/>
        </p:spPr>
        <p:txBody>
          <a:bodyPr wrap="none" rtlCol="0">
            <a:spAutoFit/>
          </a:bodyPr>
          <a:lstStyle/>
          <a:p>
            <a:r>
              <a:rPr lang="es-MX" sz="1200" dirty="0">
                <a:solidFill>
                  <a:schemeClr val="bg1"/>
                </a:solidFill>
              </a:rPr>
              <a:t>INSIDE</a:t>
            </a:r>
          </a:p>
        </p:txBody>
      </p:sp>
      <p:sp>
        <p:nvSpPr>
          <p:cNvPr id="99" name="Rectángulo: esquinas diagonales redondeadas 98">
            <a:extLst>
              <a:ext uri="{FF2B5EF4-FFF2-40B4-BE49-F238E27FC236}">
                <a16:creationId xmlns:a16="http://schemas.microsoft.com/office/drawing/2014/main" id="{25577D34-7CD5-40BF-9C9C-98E6BE49D727}"/>
              </a:ext>
            </a:extLst>
          </p:cNvPr>
          <p:cNvSpPr/>
          <p:nvPr/>
        </p:nvSpPr>
        <p:spPr>
          <a:xfrm>
            <a:off x="4833938" y="4932155"/>
            <a:ext cx="4631820" cy="807878"/>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graphicFrame>
        <p:nvGraphicFramePr>
          <p:cNvPr id="100" name="Tabla 12">
            <a:extLst>
              <a:ext uri="{FF2B5EF4-FFF2-40B4-BE49-F238E27FC236}">
                <a16:creationId xmlns:a16="http://schemas.microsoft.com/office/drawing/2014/main" id="{E3EF1A02-70B9-46E0-91F8-D087BC15247E}"/>
              </a:ext>
            </a:extLst>
          </p:cNvPr>
          <p:cNvGraphicFramePr>
            <a:graphicFrameLocks noGrp="1"/>
          </p:cNvGraphicFramePr>
          <p:nvPr/>
        </p:nvGraphicFramePr>
        <p:xfrm>
          <a:off x="4905231" y="5158265"/>
          <a:ext cx="4438439" cy="487680"/>
        </p:xfrm>
        <a:graphic>
          <a:graphicData uri="http://schemas.openxmlformats.org/drawingml/2006/table">
            <a:tbl>
              <a:tblPr firstRow="1" bandRow="1">
                <a:tableStyleId>{93296810-A885-4BE3-A3E7-6D5BEEA58F35}</a:tableStyleId>
              </a:tblPr>
              <a:tblGrid>
                <a:gridCol w="708342">
                  <a:extLst>
                    <a:ext uri="{9D8B030D-6E8A-4147-A177-3AD203B41FA5}">
                      <a16:colId xmlns:a16="http://schemas.microsoft.com/office/drawing/2014/main" val="261875791"/>
                    </a:ext>
                  </a:extLst>
                </a:gridCol>
                <a:gridCol w="895668">
                  <a:extLst>
                    <a:ext uri="{9D8B030D-6E8A-4147-A177-3AD203B41FA5}">
                      <a16:colId xmlns:a16="http://schemas.microsoft.com/office/drawing/2014/main" val="3015491753"/>
                    </a:ext>
                  </a:extLst>
                </a:gridCol>
                <a:gridCol w="748030">
                  <a:extLst>
                    <a:ext uri="{9D8B030D-6E8A-4147-A177-3AD203B41FA5}">
                      <a16:colId xmlns:a16="http://schemas.microsoft.com/office/drawing/2014/main" val="3684072523"/>
                    </a:ext>
                  </a:extLst>
                </a:gridCol>
                <a:gridCol w="935355">
                  <a:extLst>
                    <a:ext uri="{9D8B030D-6E8A-4147-A177-3AD203B41FA5}">
                      <a16:colId xmlns:a16="http://schemas.microsoft.com/office/drawing/2014/main" val="3292366120"/>
                    </a:ext>
                  </a:extLst>
                </a:gridCol>
                <a:gridCol w="1151044">
                  <a:extLst>
                    <a:ext uri="{9D8B030D-6E8A-4147-A177-3AD203B41FA5}">
                      <a16:colId xmlns:a16="http://schemas.microsoft.com/office/drawing/2014/main" val="3871988963"/>
                    </a:ext>
                  </a:extLst>
                </a:gridCol>
              </a:tblGrid>
              <a:tr h="217754">
                <a:tc>
                  <a:txBody>
                    <a:bodyPr/>
                    <a:lstStyle/>
                    <a:p>
                      <a:pPr algn="ctr"/>
                      <a:r>
                        <a:rPr lang="es-MX" sz="1000" dirty="0"/>
                        <a:t>IP Fuente</a:t>
                      </a:r>
                    </a:p>
                  </a:txBody>
                  <a:tcPr/>
                </a:tc>
                <a:tc>
                  <a:txBody>
                    <a:bodyPr/>
                    <a:lstStyle/>
                    <a:p>
                      <a:pPr algn="ctr"/>
                      <a:r>
                        <a:rPr lang="es-MX" sz="1000" dirty="0"/>
                        <a:t>PORT Fuente</a:t>
                      </a:r>
                    </a:p>
                  </a:txBody>
                  <a:tcPr/>
                </a:tc>
                <a:tc>
                  <a:txBody>
                    <a:bodyPr/>
                    <a:lstStyle/>
                    <a:p>
                      <a:pPr algn="ctr"/>
                      <a:r>
                        <a:rPr lang="es-MX" sz="1000" dirty="0"/>
                        <a:t>IP Destino</a:t>
                      </a:r>
                    </a:p>
                  </a:txBody>
                  <a:tcPr/>
                </a:tc>
                <a:tc>
                  <a:txBody>
                    <a:bodyPr/>
                    <a:lstStyle/>
                    <a:p>
                      <a:pPr algn="ctr"/>
                      <a:r>
                        <a:rPr lang="es-MX" sz="1000" dirty="0"/>
                        <a:t>PORT Destino</a:t>
                      </a:r>
                    </a:p>
                  </a:txBody>
                  <a:tcPr/>
                </a:tc>
                <a:tc>
                  <a:txBody>
                    <a:bodyPr/>
                    <a:lstStyle/>
                    <a:p>
                      <a:pPr algn="ctr"/>
                      <a:r>
                        <a:rPr lang="es-MX" sz="1000" dirty="0"/>
                        <a:t>DATOS</a:t>
                      </a:r>
                    </a:p>
                  </a:txBody>
                  <a:tcPr/>
                </a:tc>
                <a:extLst>
                  <a:ext uri="{0D108BD9-81ED-4DB2-BD59-A6C34878D82A}">
                    <a16:rowId xmlns:a16="http://schemas.microsoft.com/office/drawing/2014/main" val="1602464725"/>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solidFill>
                            <a:schemeClr val="bg1"/>
                          </a:solidFill>
                          <a:highlight>
                            <a:srgbClr val="000000"/>
                          </a:highlight>
                        </a:rPr>
                        <a:t>4.5.6.7</a:t>
                      </a:r>
                    </a:p>
                  </a:txBody>
                  <a:tcPr/>
                </a:tc>
                <a:tc>
                  <a:txBody>
                    <a:bodyPr/>
                    <a:lstStyle/>
                    <a:p>
                      <a:pPr algn="ctr"/>
                      <a:r>
                        <a:rPr lang="es-MX" sz="700" kern="1200" dirty="0">
                          <a:solidFill>
                            <a:schemeClr val="dk1"/>
                          </a:solidFill>
                          <a:latin typeface="+mn-lt"/>
                          <a:ea typeface="+mn-ea"/>
                          <a:cs typeface="+mn-cs"/>
                        </a:rPr>
                        <a:t>49535</a:t>
                      </a:r>
                    </a:p>
                  </a:txBody>
                  <a:tcPr/>
                </a:tc>
                <a:tc>
                  <a:txBody>
                    <a:bodyPr/>
                    <a:lstStyle/>
                    <a:p>
                      <a:pPr algn="ctr"/>
                      <a:r>
                        <a:rPr lang="es-MX" sz="700" kern="1200" dirty="0">
                          <a:solidFill>
                            <a:schemeClr val="dk1"/>
                          </a:solidFill>
                          <a:latin typeface="+mn-lt"/>
                          <a:ea typeface="+mn-ea"/>
                          <a:cs typeface="+mn-cs"/>
                        </a:rPr>
                        <a:t>72.52.179.174</a:t>
                      </a:r>
                    </a:p>
                  </a:txBody>
                  <a:tcPr/>
                </a:tc>
                <a:tc>
                  <a:txBody>
                    <a:bodyPr/>
                    <a:lstStyle/>
                    <a:p>
                      <a:pPr algn="ctr"/>
                      <a:r>
                        <a:rPr lang="es-MX" sz="700" kern="1200" dirty="0">
                          <a:solidFill>
                            <a:schemeClr val="dk1"/>
                          </a:solidFill>
                          <a:latin typeface="+mn-lt"/>
                          <a:ea typeface="+mn-ea"/>
                          <a:cs typeface="+mn-cs"/>
                        </a:rPr>
                        <a:t>80</a:t>
                      </a:r>
                    </a:p>
                  </a:txBody>
                  <a:tcPr/>
                </a:tc>
                <a:tc>
                  <a:txBody>
                    <a:bodyPr/>
                    <a:lstStyle/>
                    <a:p>
                      <a:pPr algn="ctr"/>
                      <a:r>
                        <a:rPr lang="es-MX" sz="700" kern="1200" dirty="0">
                          <a:solidFill>
                            <a:schemeClr val="dk1"/>
                          </a:solidFill>
                          <a:latin typeface="+mn-lt"/>
                          <a:ea typeface="+mn-ea"/>
                          <a:cs typeface="+mn-cs"/>
                        </a:rPr>
                        <a:t>GET /</a:t>
                      </a:r>
                    </a:p>
                  </a:txBody>
                  <a:tcPr/>
                </a:tc>
                <a:extLst>
                  <a:ext uri="{0D108BD9-81ED-4DB2-BD59-A6C34878D82A}">
                    <a16:rowId xmlns:a16="http://schemas.microsoft.com/office/drawing/2014/main" val="2110683264"/>
                  </a:ext>
                </a:extLst>
              </a:tr>
            </a:tbl>
          </a:graphicData>
        </a:graphic>
      </p:graphicFrame>
      <p:sp>
        <p:nvSpPr>
          <p:cNvPr id="101" name="CuadroTexto 100">
            <a:extLst>
              <a:ext uri="{FF2B5EF4-FFF2-40B4-BE49-F238E27FC236}">
                <a16:creationId xmlns:a16="http://schemas.microsoft.com/office/drawing/2014/main" id="{2332A7D0-C317-4982-8DAE-DB229272E8EB}"/>
              </a:ext>
            </a:extLst>
          </p:cNvPr>
          <p:cNvSpPr txBox="1"/>
          <p:nvPr/>
        </p:nvSpPr>
        <p:spPr>
          <a:xfrm>
            <a:off x="6823726" y="4914119"/>
            <a:ext cx="740139" cy="276999"/>
          </a:xfrm>
          <a:prstGeom prst="rect">
            <a:avLst/>
          </a:prstGeom>
          <a:noFill/>
        </p:spPr>
        <p:txBody>
          <a:bodyPr wrap="none" rtlCol="0">
            <a:spAutoFit/>
          </a:bodyPr>
          <a:lstStyle/>
          <a:p>
            <a:r>
              <a:rPr lang="es-MX" sz="1200" dirty="0">
                <a:solidFill>
                  <a:schemeClr val="bg1"/>
                </a:solidFill>
              </a:rPr>
              <a:t>OUTSIDE</a:t>
            </a:r>
          </a:p>
        </p:txBody>
      </p:sp>
      <p:cxnSp>
        <p:nvCxnSpPr>
          <p:cNvPr id="35" name="Conector recto 34">
            <a:extLst>
              <a:ext uri="{FF2B5EF4-FFF2-40B4-BE49-F238E27FC236}">
                <a16:creationId xmlns:a16="http://schemas.microsoft.com/office/drawing/2014/main" id="{35334154-F2C0-45B5-B1C2-0BCBDD8F25D3}"/>
              </a:ext>
            </a:extLst>
          </p:cNvPr>
          <p:cNvCxnSpPr>
            <a:cxnSpLocks/>
          </p:cNvCxnSpPr>
          <p:nvPr/>
        </p:nvCxnSpPr>
        <p:spPr>
          <a:xfrm flipH="1">
            <a:off x="8846296" y="2247859"/>
            <a:ext cx="3169512" cy="2512048"/>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upo 102">
            <a:extLst>
              <a:ext uri="{FF2B5EF4-FFF2-40B4-BE49-F238E27FC236}">
                <a16:creationId xmlns:a16="http://schemas.microsoft.com/office/drawing/2014/main" id="{DB579A61-4836-4A4B-8F72-E35F4E82DC81}"/>
              </a:ext>
            </a:extLst>
          </p:cNvPr>
          <p:cNvGrpSpPr/>
          <p:nvPr/>
        </p:nvGrpSpPr>
        <p:grpSpPr>
          <a:xfrm rot="3031084">
            <a:off x="9185558" y="4548180"/>
            <a:ext cx="1140783" cy="645545"/>
            <a:chOff x="5488617" y="4525881"/>
            <a:chExt cx="1140783" cy="645545"/>
          </a:xfrm>
        </p:grpSpPr>
        <p:sp>
          <p:nvSpPr>
            <p:cNvPr id="68" name="Flecha: hacia abajo 67">
              <a:extLst>
                <a:ext uri="{FF2B5EF4-FFF2-40B4-BE49-F238E27FC236}">
                  <a16:creationId xmlns:a16="http://schemas.microsoft.com/office/drawing/2014/main" id="{198516BD-E5F5-411A-8A11-CAFCD743FBCD}"/>
                </a:ext>
              </a:extLst>
            </p:cNvPr>
            <p:cNvSpPr/>
            <p:nvPr/>
          </p:nvSpPr>
          <p:spPr>
            <a:xfrm rot="16200000">
              <a:off x="5736236" y="4278262"/>
              <a:ext cx="645545" cy="114078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dirty="0"/>
            </a:p>
          </p:txBody>
        </p:sp>
        <p:sp>
          <p:nvSpPr>
            <p:cNvPr id="102" name="CuadroTexto 101">
              <a:extLst>
                <a:ext uri="{FF2B5EF4-FFF2-40B4-BE49-F238E27FC236}">
                  <a16:creationId xmlns:a16="http://schemas.microsoft.com/office/drawing/2014/main" id="{AA2498F2-1B52-4B10-9FBF-1F3A8CEBA0F9}"/>
                </a:ext>
              </a:extLst>
            </p:cNvPr>
            <p:cNvSpPr txBox="1"/>
            <p:nvPr/>
          </p:nvSpPr>
          <p:spPr>
            <a:xfrm>
              <a:off x="5687597" y="4719370"/>
              <a:ext cx="691215" cy="261610"/>
            </a:xfrm>
            <a:prstGeom prst="rect">
              <a:avLst/>
            </a:prstGeom>
            <a:noFill/>
          </p:spPr>
          <p:txBody>
            <a:bodyPr wrap="none" rtlCol="0">
              <a:spAutoFit/>
            </a:bodyPr>
            <a:lstStyle/>
            <a:p>
              <a:r>
                <a:rPr lang="es-MX" sz="1050" dirty="0">
                  <a:solidFill>
                    <a:schemeClr val="bg1"/>
                  </a:solidFill>
                </a:rPr>
                <a:t>OUTSIDE</a:t>
              </a:r>
            </a:p>
          </p:txBody>
        </p:sp>
      </p:grpSp>
      <p:grpSp>
        <p:nvGrpSpPr>
          <p:cNvPr id="106" name="Grupo 105">
            <a:extLst>
              <a:ext uri="{FF2B5EF4-FFF2-40B4-BE49-F238E27FC236}">
                <a16:creationId xmlns:a16="http://schemas.microsoft.com/office/drawing/2014/main" id="{B09E1FE4-2D84-4576-9024-584001338105}"/>
              </a:ext>
            </a:extLst>
          </p:cNvPr>
          <p:cNvGrpSpPr/>
          <p:nvPr/>
        </p:nvGrpSpPr>
        <p:grpSpPr>
          <a:xfrm rot="3200104">
            <a:off x="8160769" y="3793696"/>
            <a:ext cx="992548" cy="807879"/>
            <a:chOff x="5729436" y="4277837"/>
            <a:chExt cx="992548" cy="807879"/>
          </a:xfrm>
        </p:grpSpPr>
        <p:sp>
          <p:nvSpPr>
            <p:cNvPr id="104" name="Flecha: hacia arriba 103">
              <a:extLst>
                <a:ext uri="{FF2B5EF4-FFF2-40B4-BE49-F238E27FC236}">
                  <a16:creationId xmlns:a16="http://schemas.microsoft.com/office/drawing/2014/main" id="{CD553385-ADE3-4746-87EA-C8EA8D279E3D}"/>
                </a:ext>
              </a:extLst>
            </p:cNvPr>
            <p:cNvSpPr/>
            <p:nvPr/>
          </p:nvSpPr>
          <p:spPr>
            <a:xfrm rot="16200000">
              <a:off x="5821770" y="4185503"/>
              <a:ext cx="807879" cy="99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CuadroTexto 104">
              <a:extLst>
                <a:ext uri="{FF2B5EF4-FFF2-40B4-BE49-F238E27FC236}">
                  <a16:creationId xmlns:a16="http://schemas.microsoft.com/office/drawing/2014/main" id="{116272FF-41A4-4587-8995-3BDA3105CD5C}"/>
                </a:ext>
              </a:extLst>
            </p:cNvPr>
            <p:cNvSpPr txBox="1"/>
            <p:nvPr/>
          </p:nvSpPr>
          <p:spPr>
            <a:xfrm>
              <a:off x="6098266" y="4558789"/>
              <a:ext cx="532518" cy="246221"/>
            </a:xfrm>
            <a:prstGeom prst="rect">
              <a:avLst/>
            </a:prstGeom>
            <a:noFill/>
          </p:spPr>
          <p:txBody>
            <a:bodyPr wrap="none" rtlCol="0">
              <a:spAutoFit/>
            </a:bodyPr>
            <a:lstStyle/>
            <a:p>
              <a:r>
                <a:rPr lang="es-MX" sz="1000" dirty="0">
                  <a:solidFill>
                    <a:schemeClr val="bg1"/>
                  </a:solidFill>
                </a:rPr>
                <a:t>INSIDE</a:t>
              </a:r>
            </a:p>
          </p:txBody>
        </p:sp>
      </p:grpSp>
      <p:sp>
        <p:nvSpPr>
          <p:cNvPr id="114" name="Elipse 113">
            <a:extLst>
              <a:ext uri="{FF2B5EF4-FFF2-40B4-BE49-F238E27FC236}">
                <a16:creationId xmlns:a16="http://schemas.microsoft.com/office/drawing/2014/main" id="{CE6D94EB-A2F7-4B78-83E8-3D9C5CF1B031}"/>
              </a:ext>
            </a:extLst>
          </p:cNvPr>
          <p:cNvSpPr/>
          <p:nvPr/>
        </p:nvSpPr>
        <p:spPr>
          <a:xfrm>
            <a:off x="531906" y="5548357"/>
            <a:ext cx="90946" cy="139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2294A803-6262-47E5-9748-DB8D435D55AF}"/>
              </a:ext>
            </a:extLst>
          </p:cNvPr>
          <p:cNvSpPr/>
          <p:nvPr/>
        </p:nvSpPr>
        <p:spPr>
          <a:xfrm>
            <a:off x="5220795" y="5607366"/>
            <a:ext cx="90946" cy="1398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cxnSp>
        <p:nvCxnSpPr>
          <p:cNvPr id="117" name="Conector: angular 116">
            <a:extLst>
              <a:ext uri="{FF2B5EF4-FFF2-40B4-BE49-F238E27FC236}">
                <a16:creationId xmlns:a16="http://schemas.microsoft.com/office/drawing/2014/main" id="{EBC548C7-031C-451E-AEDC-D3EFE4B5EE45}"/>
              </a:ext>
            </a:extLst>
          </p:cNvPr>
          <p:cNvCxnSpPr>
            <a:cxnSpLocks/>
            <a:stCxn id="114" idx="4"/>
            <a:endCxn id="115" idx="4"/>
          </p:cNvCxnSpPr>
          <p:nvPr/>
        </p:nvCxnSpPr>
        <p:spPr>
          <a:xfrm rot="16200000" flipH="1">
            <a:off x="2892319" y="3373224"/>
            <a:ext cx="59009" cy="4688889"/>
          </a:xfrm>
          <a:prstGeom prst="bentConnector3">
            <a:avLst>
              <a:gd name="adj1" fmla="val 487399"/>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0" name="Grupo 119">
            <a:extLst>
              <a:ext uri="{FF2B5EF4-FFF2-40B4-BE49-F238E27FC236}">
                <a16:creationId xmlns:a16="http://schemas.microsoft.com/office/drawing/2014/main" id="{9977EE34-0F6B-4F77-AE07-5E3FBD9F3BDC}"/>
              </a:ext>
            </a:extLst>
          </p:cNvPr>
          <p:cNvGrpSpPr/>
          <p:nvPr/>
        </p:nvGrpSpPr>
        <p:grpSpPr>
          <a:xfrm>
            <a:off x="8002994" y="5759661"/>
            <a:ext cx="2869104" cy="882151"/>
            <a:chOff x="5883929" y="3434502"/>
            <a:chExt cx="2869104" cy="882151"/>
          </a:xfrm>
        </p:grpSpPr>
        <p:grpSp>
          <p:nvGrpSpPr>
            <p:cNvPr id="121" name="Grupo 120">
              <a:extLst>
                <a:ext uri="{FF2B5EF4-FFF2-40B4-BE49-F238E27FC236}">
                  <a16:creationId xmlns:a16="http://schemas.microsoft.com/office/drawing/2014/main" id="{A4A6194A-88A3-454B-8F54-9976B6D721B7}"/>
                </a:ext>
              </a:extLst>
            </p:cNvPr>
            <p:cNvGrpSpPr/>
            <p:nvPr/>
          </p:nvGrpSpPr>
          <p:grpSpPr>
            <a:xfrm>
              <a:off x="5883929" y="3780762"/>
              <a:ext cx="2869104" cy="535891"/>
              <a:chOff x="5962799" y="5412801"/>
              <a:chExt cx="2869104" cy="535891"/>
            </a:xfrm>
          </p:grpSpPr>
          <p:sp>
            <p:nvSpPr>
              <p:cNvPr id="124" name="Rectángulo 123">
                <a:extLst>
                  <a:ext uri="{FF2B5EF4-FFF2-40B4-BE49-F238E27FC236}">
                    <a16:creationId xmlns:a16="http://schemas.microsoft.com/office/drawing/2014/main" id="{E3906DD6-232D-49AD-8C9E-84511AC2C808}"/>
                  </a:ext>
                </a:extLst>
              </p:cNvPr>
              <p:cNvSpPr/>
              <p:nvPr/>
            </p:nvSpPr>
            <p:spPr>
              <a:xfrm>
                <a:off x="5962799" y="5412801"/>
                <a:ext cx="2869104" cy="53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5" name="Rectángulo: esquinas diagonales redondeadas 124">
                <a:extLst>
                  <a:ext uri="{FF2B5EF4-FFF2-40B4-BE49-F238E27FC236}">
                    <a16:creationId xmlns:a16="http://schemas.microsoft.com/office/drawing/2014/main" id="{FFD10E42-41F7-469B-8038-6AB8C0C378F0}"/>
                  </a:ext>
                </a:extLst>
              </p:cNvPr>
              <p:cNvSpPr/>
              <p:nvPr/>
            </p:nvSpPr>
            <p:spPr>
              <a:xfrm>
                <a:off x="6046502" y="5500446"/>
                <a:ext cx="1184283" cy="334774"/>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4.5.6.7</a:t>
                </a:r>
              </a:p>
            </p:txBody>
          </p:sp>
          <p:sp>
            <p:nvSpPr>
              <p:cNvPr id="126" name="Rectángulo: esquinas diagonales redondeadas 125">
                <a:extLst>
                  <a:ext uri="{FF2B5EF4-FFF2-40B4-BE49-F238E27FC236}">
                    <a16:creationId xmlns:a16="http://schemas.microsoft.com/office/drawing/2014/main" id="{D5E06F2C-C4E8-44FD-A6D9-EBE30B33E4B7}"/>
                  </a:ext>
                </a:extLst>
              </p:cNvPr>
              <p:cNvSpPr/>
              <p:nvPr/>
            </p:nvSpPr>
            <p:spPr>
              <a:xfrm>
                <a:off x="7260542" y="5493854"/>
                <a:ext cx="1416188" cy="334774"/>
              </a:xfrm>
              <a:prstGeom prst="round2Diag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dk1"/>
                    </a:solidFill>
                  </a:rPr>
                  <a:t>72.52.179.174</a:t>
                </a:r>
              </a:p>
            </p:txBody>
          </p:sp>
        </p:grpSp>
        <p:sp>
          <p:nvSpPr>
            <p:cNvPr id="122" name="CuadroTexto 121">
              <a:extLst>
                <a:ext uri="{FF2B5EF4-FFF2-40B4-BE49-F238E27FC236}">
                  <a16:creationId xmlns:a16="http://schemas.microsoft.com/office/drawing/2014/main" id="{1E0869E0-0F12-4C33-A5C0-95CCB3842F6B}"/>
                </a:ext>
              </a:extLst>
            </p:cNvPr>
            <p:cNvSpPr txBox="1"/>
            <p:nvPr/>
          </p:nvSpPr>
          <p:spPr>
            <a:xfrm>
              <a:off x="6235357" y="3434502"/>
              <a:ext cx="648832" cy="369332"/>
            </a:xfrm>
            <a:prstGeom prst="rect">
              <a:avLst/>
            </a:prstGeom>
            <a:noFill/>
          </p:spPr>
          <p:txBody>
            <a:bodyPr wrap="none" rtlCol="0">
              <a:spAutoFit/>
            </a:bodyPr>
            <a:lstStyle/>
            <a:p>
              <a:r>
                <a:rPr lang="es-MX" dirty="0"/>
                <a:t>Talca</a:t>
              </a:r>
            </a:p>
          </p:txBody>
        </p:sp>
        <p:sp>
          <p:nvSpPr>
            <p:cNvPr id="123" name="CuadroTexto 122">
              <a:extLst>
                <a:ext uri="{FF2B5EF4-FFF2-40B4-BE49-F238E27FC236}">
                  <a16:creationId xmlns:a16="http://schemas.microsoft.com/office/drawing/2014/main" id="{8F5F9ED0-D133-4F06-927D-C0F86FFDF230}"/>
                </a:ext>
              </a:extLst>
            </p:cNvPr>
            <p:cNvSpPr txBox="1"/>
            <p:nvPr/>
          </p:nvSpPr>
          <p:spPr>
            <a:xfrm>
              <a:off x="7551775" y="3438360"/>
              <a:ext cx="851515" cy="369332"/>
            </a:xfrm>
            <a:prstGeom prst="rect">
              <a:avLst/>
            </a:prstGeom>
            <a:noFill/>
          </p:spPr>
          <p:txBody>
            <a:bodyPr wrap="none" rtlCol="0">
              <a:spAutoFit/>
            </a:bodyPr>
            <a:lstStyle/>
            <a:p>
              <a:r>
                <a:rPr lang="es-MX" dirty="0"/>
                <a:t>Google</a:t>
              </a:r>
            </a:p>
          </p:txBody>
        </p:sp>
      </p:grpSp>
    </p:spTree>
    <p:extLst>
      <p:ext uri="{BB962C8B-B14F-4D97-AF65-F5344CB8AC3E}">
        <p14:creationId xmlns:p14="http://schemas.microsoft.com/office/powerpoint/2010/main" val="3215445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diagonales redondeadas 5">
            <a:extLst>
              <a:ext uri="{FF2B5EF4-FFF2-40B4-BE49-F238E27FC236}">
                <a16:creationId xmlns:a16="http://schemas.microsoft.com/office/drawing/2014/main" id="{10157E0E-4937-43E1-A40A-2EEBB2349F7A}"/>
              </a:ext>
            </a:extLst>
          </p:cNvPr>
          <p:cNvSpPr/>
          <p:nvPr/>
        </p:nvSpPr>
        <p:spPr>
          <a:xfrm>
            <a:off x="142088" y="4932155"/>
            <a:ext cx="4631820" cy="80787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132524"/>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 </a:t>
            </a:r>
            <a:r>
              <a:rPr lang="es-MX" dirty="0">
                <a:sym typeface="Wingdings" panose="05000000000000000000" pitchFamily="2" charset="2"/>
              </a:rPr>
              <a:t> NAT</a:t>
            </a:r>
            <a:endParaRPr lang="es-MX" dirty="0"/>
          </a:p>
        </p:txBody>
      </p:sp>
      <p:pic>
        <p:nvPicPr>
          <p:cNvPr id="2" name="Imagen 1">
            <a:extLst>
              <a:ext uri="{FF2B5EF4-FFF2-40B4-BE49-F238E27FC236}">
                <a16:creationId xmlns:a16="http://schemas.microsoft.com/office/drawing/2014/main" id="{B7F8629F-6540-4A17-AC0A-30C01E4962F4}"/>
              </a:ext>
            </a:extLst>
          </p:cNvPr>
          <p:cNvPicPr>
            <a:picLocks noChangeAspect="1"/>
          </p:cNvPicPr>
          <p:nvPr/>
        </p:nvPicPr>
        <p:blipFill>
          <a:blip r:embed="rId2"/>
          <a:stretch>
            <a:fillRect/>
          </a:stretch>
        </p:blipFill>
        <p:spPr>
          <a:xfrm>
            <a:off x="7146040" y="1569130"/>
            <a:ext cx="634004" cy="421319"/>
          </a:xfrm>
          <a:prstGeom prst="rect">
            <a:avLst/>
          </a:prstGeom>
        </p:spPr>
      </p:pic>
      <p:sp>
        <p:nvSpPr>
          <p:cNvPr id="7" name="Nube 6">
            <a:extLst>
              <a:ext uri="{FF2B5EF4-FFF2-40B4-BE49-F238E27FC236}">
                <a16:creationId xmlns:a16="http://schemas.microsoft.com/office/drawing/2014/main" id="{BA967662-8EA6-4A21-B180-1D339E8902B3}"/>
              </a:ext>
            </a:extLst>
          </p:cNvPr>
          <p:cNvSpPr/>
          <p:nvPr/>
        </p:nvSpPr>
        <p:spPr>
          <a:xfrm>
            <a:off x="7968636" y="1223263"/>
            <a:ext cx="1179444" cy="11130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 ENTEL</a:t>
            </a:r>
          </a:p>
          <a:p>
            <a:pPr algn="ctr"/>
            <a:r>
              <a:rPr lang="es-MX" dirty="0"/>
              <a:t>RIPv2</a:t>
            </a:r>
          </a:p>
        </p:txBody>
      </p:sp>
      <p:pic>
        <p:nvPicPr>
          <p:cNvPr id="11" name="Imagen 10">
            <a:extLst>
              <a:ext uri="{FF2B5EF4-FFF2-40B4-BE49-F238E27FC236}">
                <a16:creationId xmlns:a16="http://schemas.microsoft.com/office/drawing/2014/main" id="{564C13E4-2D33-48BA-BB4B-EB1C22FE9B53}"/>
              </a:ext>
            </a:extLst>
          </p:cNvPr>
          <p:cNvPicPr>
            <a:picLocks noChangeAspect="1"/>
          </p:cNvPicPr>
          <p:nvPr/>
        </p:nvPicPr>
        <p:blipFill>
          <a:blip r:embed="rId2"/>
          <a:stretch>
            <a:fillRect/>
          </a:stretch>
        </p:blipFill>
        <p:spPr>
          <a:xfrm>
            <a:off x="9336672" y="1569129"/>
            <a:ext cx="634004" cy="421319"/>
          </a:xfrm>
          <a:prstGeom prst="rect">
            <a:avLst/>
          </a:prstGeom>
        </p:spPr>
      </p:pic>
      <p:pic>
        <p:nvPicPr>
          <p:cNvPr id="13" name="Imagen 12">
            <a:extLst>
              <a:ext uri="{FF2B5EF4-FFF2-40B4-BE49-F238E27FC236}">
                <a16:creationId xmlns:a16="http://schemas.microsoft.com/office/drawing/2014/main" id="{766D50AE-4F72-490C-9FD5-3189B1C16B5E}"/>
              </a:ext>
            </a:extLst>
          </p:cNvPr>
          <p:cNvPicPr>
            <a:picLocks noChangeAspect="1"/>
          </p:cNvPicPr>
          <p:nvPr/>
        </p:nvPicPr>
        <p:blipFill>
          <a:blip r:embed="rId2"/>
          <a:stretch>
            <a:fillRect/>
          </a:stretch>
        </p:blipFill>
        <p:spPr>
          <a:xfrm>
            <a:off x="8241356" y="2589610"/>
            <a:ext cx="634004" cy="421319"/>
          </a:xfrm>
          <a:prstGeom prst="rect">
            <a:avLst/>
          </a:prstGeom>
        </p:spPr>
      </p:pic>
      <p:sp>
        <p:nvSpPr>
          <p:cNvPr id="8" name="Elipse 7">
            <a:extLst>
              <a:ext uri="{FF2B5EF4-FFF2-40B4-BE49-F238E27FC236}">
                <a16:creationId xmlns:a16="http://schemas.microsoft.com/office/drawing/2014/main" id="{6FA575B5-C332-4F32-AFC5-CC94B0DB4D9E}"/>
              </a:ext>
            </a:extLst>
          </p:cNvPr>
          <p:cNvSpPr/>
          <p:nvPr/>
        </p:nvSpPr>
        <p:spPr>
          <a:xfrm>
            <a:off x="9909617"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4" name="Elipse 13">
            <a:extLst>
              <a:ext uri="{FF2B5EF4-FFF2-40B4-BE49-F238E27FC236}">
                <a16:creationId xmlns:a16="http://schemas.microsoft.com/office/drawing/2014/main" id="{D6447A76-9DA2-491D-9699-BF5153F61BE7}"/>
              </a:ext>
            </a:extLst>
          </p:cNvPr>
          <p:cNvSpPr/>
          <p:nvPr/>
        </p:nvSpPr>
        <p:spPr>
          <a:xfrm>
            <a:off x="8527828" y="2956295"/>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5" name="Elipse 14">
            <a:extLst>
              <a:ext uri="{FF2B5EF4-FFF2-40B4-BE49-F238E27FC236}">
                <a16:creationId xmlns:a16="http://schemas.microsoft.com/office/drawing/2014/main" id="{570425C7-1E4E-44AA-83CD-D15E470D04D6}"/>
              </a:ext>
            </a:extLst>
          </p:cNvPr>
          <p:cNvSpPr/>
          <p:nvPr/>
        </p:nvSpPr>
        <p:spPr>
          <a:xfrm>
            <a:off x="7115510"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6" name="Elipse 15">
            <a:extLst>
              <a:ext uri="{FF2B5EF4-FFF2-40B4-BE49-F238E27FC236}">
                <a16:creationId xmlns:a16="http://schemas.microsoft.com/office/drawing/2014/main" id="{AD65591B-F543-45B1-9C15-4A03841CC470}"/>
              </a:ext>
            </a:extLst>
          </p:cNvPr>
          <p:cNvSpPr/>
          <p:nvPr/>
        </p:nvSpPr>
        <p:spPr>
          <a:xfrm>
            <a:off x="8527828" y="2534976"/>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7" name="Elipse 16">
            <a:extLst>
              <a:ext uri="{FF2B5EF4-FFF2-40B4-BE49-F238E27FC236}">
                <a16:creationId xmlns:a16="http://schemas.microsoft.com/office/drawing/2014/main" id="{F94E55E3-AA69-40EF-BA55-623E24978826}"/>
              </a:ext>
            </a:extLst>
          </p:cNvPr>
          <p:cNvSpPr/>
          <p:nvPr/>
        </p:nvSpPr>
        <p:spPr>
          <a:xfrm>
            <a:off x="9306142"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8" name="Elipse 17">
            <a:extLst>
              <a:ext uri="{FF2B5EF4-FFF2-40B4-BE49-F238E27FC236}">
                <a16:creationId xmlns:a16="http://schemas.microsoft.com/office/drawing/2014/main" id="{07495B47-D45E-44A1-8F9F-9A6BDA497476}"/>
              </a:ext>
            </a:extLst>
          </p:cNvPr>
          <p:cNvSpPr/>
          <p:nvPr/>
        </p:nvSpPr>
        <p:spPr>
          <a:xfrm>
            <a:off x="7718985"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cxnSp>
        <p:nvCxnSpPr>
          <p:cNvPr id="20" name="Conector: angular 19">
            <a:extLst>
              <a:ext uri="{FF2B5EF4-FFF2-40B4-BE49-F238E27FC236}">
                <a16:creationId xmlns:a16="http://schemas.microsoft.com/office/drawing/2014/main" id="{A42BA0BA-F007-4A57-8EA9-84EFC7108D72}"/>
              </a:ext>
            </a:extLst>
          </p:cNvPr>
          <p:cNvCxnSpPr>
            <a:stCxn id="18" idx="6"/>
            <a:endCxn id="7" idx="2"/>
          </p:cNvCxnSpPr>
          <p:nvPr/>
        </p:nvCxnSpPr>
        <p:spPr>
          <a:xfrm>
            <a:off x="7780044" y="1671585"/>
            <a:ext cx="192250" cy="10820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AB436DA2-6A35-4956-991A-413833AE0D4B}"/>
              </a:ext>
            </a:extLst>
          </p:cNvPr>
          <p:cNvSpPr txBox="1"/>
          <p:nvPr/>
        </p:nvSpPr>
        <p:spPr>
          <a:xfrm>
            <a:off x="7233380" y="1725688"/>
            <a:ext cx="452368" cy="246221"/>
          </a:xfrm>
          <a:prstGeom prst="rect">
            <a:avLst/>
          </a:prstGeom>
          <a:noFill/>
        </p:spPr>
        <p:txBody>
          <a:bodyPr wrap="none" rtlCol="0">
            <a:spAutoFit/>
          </a:bodyPr>
          <a:lstStyle/>
          <a:p>
            <a:r>
              <a:rPr lang="es-MX" sz="1000" dirty="0"/>
              <a:t>Talca</a:t>
            </a:r>
          </a:p>
        </p:txBody>
      </p:sp>
      <p:sp>
        <p:nvSpPr>
          <p:cNvPr id="22" name="CuadroTexto 21">
            <a:extLst>
              <a:ext uri="{FF2B5EF4-FFF2-40B4-BE49-F238E27FC236}">
                <a16:creationId xmlns:a16="http://schemas.microsoft.com/office/drawing/2014/main" id="{CE255CC4-B9E6-4AFE-A614-518F79C4D443}"/>
              </a:ext>
            </a:extLst>
          </p:cNvPr>
          <p:cNvSpPr txBox="1"/>
          <p:nvPr/>
        </p:nvSpPr>
        <p:spPr>
          <a:xfrm>
            <a:off x="9427490" y="1736871"/>
            <a:ext cx="516488" cy="246221"/>
          </a:xfrm>
          <a:prstGeom prst="rect">
            <a:avLst/>
          </a:prstGeom>
          <a:noFill/>
        </p:spPr>
        <p:txBody>
          <a:bodyPr wrap="none" rtlCol="0">
            <a:spAutoFit/>
          </a:bodyPr>
          <a:lstStyle/>
          <a:p>
            <a:r>
              <a:rPr lang="es-MX" sz="1000" dirty="0"/>
              <a:t>Curico</a:t>
            </a:r>
          </a:p>
        </p:txBody>
      </p:sp>
      <p:sp>
        <p:nvSpPr>
          <p:cNvPr id="23" name="CuadroTexto 22">
            <a:extLst>
              <a:ext uri="{FF2B5EF4-FFF2-40B4-BE49-F238E27FC236}">
                <a16:creationId xmlns:a16="http://schemas.microsoft.com/office/drawing/2014/main" id="{DC05FBA5-051D-4E06-8A92-F293F362093E}"/>
              </a:ext>
            </a:extLst>
          </p:cNvPr>
          <p:cNvSpPr txBox="1"/>
          <p:nvPr/>
        </p:nvSpPr>
        <p:spPr>
          <a:xfrm>
            <a:off x="8280877" y="2764708"/>
            <a:ext cx="554960" cy="246221"/>
          </a:xfrm>
          <a:prstGeom prst="rect">
            <a:avLst/>
          </a:prstGeom>
          <a:noFill/>
        </p:spPr>
        <p:txBody>
          <a:bodyPr wrap="none" rtlCol="0">
            <a:spAutoFit/>
          </a:bodyPr>
          <a:lstStyle/>
          <a:p>
            <a:r>
              <a:rPr lang="es-MX" sz="1000" dirty="0"/>
              <a:t>Linares</a:t>
            </a:r>
          </a:p>
        </p:txBody>
      </p:sp>
      <p:cxnSp>
        <p:nvCxnSpPr>
          <p:cNvPr id="25" name="Conector: angular 24">
            <a:extLst>
              <a:ext uri="{FF2B5EF4-FFF2-40B4-BE49-F238E27FC236}">
                <a16:creationId xmlns:a16="http://schemas.microsoft.com/office/drawing/2014/main" id="{99E743F9-1F86-4D79-A0D0-2D745A0B4017}"/>
              </a:ext>
            </a:extLst>
          </p:cNvPr>
          <p:cNvCxnSpPr>
            <a:stCxn id="17" idx="3"/>
            <a:endCxn id="7" idx="0"/>
          </p:cNvCxnSpPr>
          <p:nvPr/>
        </p:nvCxnSpPr>
        <p:spPr>
          <a:xfrm rot="5400000">
            <a:off x="9196304" y="1661011"/>
            <a:ext cx="69574" cy="1679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62F07E4A-B892-488C-AE99-4BAA68EAD16D}"/>
              </a:ext>
            </a:extLst>
          </p:cNvPr>
          <p:cNvCxnSpPr>
            <a:stCxn id="16" idx="0"/>
            <a:endCxn id="7" idx="1"/>
          </p:cNvCxnSpPr>
          <p:nvPr/>
        </p:nvCxnSpPr>
        <p:spPr>
          <a:xfrm rot="5400000" flipH="1" flipV="1">
            <a:off x="8458437" y="2435055"/>
            <a:ext cx="199843" cy="127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CE7BA9C5-14C4-48D6-B465-72C7608ED575}"/>
              </a:ext>
            </a:extLst>
          </p:cNvPr>
          <p:cNvPicPr>
            <a:picLocks noChangeAspect="1"/>
          </p:cNvPicPr>
          <p:nvPr/>
        </p:nvPicPr>
        <p:blipFill>
          <a:blip r:embed="rId3"/>
          <a:stretch>
            <a:fillRect/>
          </a:stretch>
        </p:blipFill>
        <p:spPr>
          <a:xfrm>
            <a:off x="5970254" y="1445199"/>
            <a:ext cx="884820" cy="265017"/>
          </a:xfrm>
          <a:prstGeom prst="rect">
            <a:avLst/>
          </a:prstGeom>
        </p:spPr>
      </p:pic>
      <p:pic>
        <p:nvPicPr>
          <p:cNvPr id="29" name="Imagen 28">
            <a:extLst>
              <a:ext uri="{FF2B5EF4-FFF2-40B4-BE49-F238E27FC236}">
                <a16:creationId xmlns:a16="http://schemas.microsoft.com/office/drawing/2014/main" id="{A2B7BCF3-4CD7-4803-BCC0-13FF8F10B2BB}"/>
              </a:ext>
            </a:extLst>
          </p:cNvPr>
          <p:cNvPicPr>
            <a:picLocks noChangeAspect="1"/>
          </p:cNvPicPr>
          <p:nvPr/>
        </p:nvPicPr>
        <p:blipFill>
          <a:blip r:embed="rId4"/>
          <a:stretch>
            <a:fillRect/>
          </a:stretch>
        </p:blipFill>
        <p:spPr>
          <a:xfrm>
            <a:off x="5488617" y="1945312"/>
            <a:ext cx="481637" cy="391006"/>
          </a:xfrm>
          <a:prstGeom prst="rect">
            <a:avLst/>
          </a:prstGeom>
        </p:spPr>
      </p:pic>
      <p:pic>
        <p:nvPicPr>
          <p:cNvPr id="30" name="Imagen 29">
            <a:extLst>
              <a:ext uri="{FF2B5EF4-FFF2-40B4-BE49-F238E27FC236}">
                <a16:creationId xmlns:a16="http://schemas.microsoft.com/office/drawing/2014/main" id="{BA041767-CF0F-489A-96AE-61E141CE57E7}"/>
              </a:ext>
            </a:extLst>
          </p:cNvPr>
          <p:cNvPicPr>
            <a:picLocks noChangeAspect="1"/>
          </p:cNvPicPr>
          <p:nvPr/>
        </p:nvPicPr>
        <p:blipFill>
          <a:blip r:embed="rId4"/>
          <a:stretch>
            <a:fillRect/>
          </a:stretch>
        </p:blipFill>
        <p:spPr>
          <a:xfrm>
            <a:off x="5962799" y="1945312"/>
            <a:ext cx="481637" cy="391006"/>
          </a:xfrm>
          <a:prstGeom prst="rect">
            <a:avLst/>
          </a:prstGeom>
        </p:spPr>
      </p:pic>
      <p:sp>
        <p:nvSpPr>
          <p:cNvPr id="31" name="Rectángulo 30">
            <a:extLst>
              <a:ext uri="{FF2B5EF4-FFF2-40B4-BE49-F238E27FC236}">
                <a16:creationId xmlns:a16="http://schemas.microsoft.com/office/drawing/2014/main" id="{A93DC803-106D-4930-A88C-77B9E037EC86}"/>
              </a:ext>
            </a:extLst>
          </p:cNvPr>
          <p:cNvSpPr/>
          <p:nvPr/>
        </p:nvSpPr>
        <p:spPr>
          <a:xfrm>
            <a:off x="6046502" y="1671585"/>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2" name="Rectángulo 31">
            <a:extLst>
              <a:ext uri="{FF2B5EF4-FFF2-40B4-BE49-F238E27FC236}">
                <a16:creationId xmlns:a16="http://schemas.microsoft.com/office/drawing/2014/main" id="{CE735199-0723-4A83-AEDF-F8374135C8A4}"/>
              </a:ext>
            </a:extLst>
          </p:cNvPr>
          <p:cNvSpPr/>
          <p:nvPr/>
        </p:nvSpPr>
        <p:spPr>
          <a:xfrm>
            <a:off x="6151923" y="167193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3" name="Rectángulo 32">
            <a:extLst>
              <a:ext uri="{FF2B5EF4-FFF2-40B4-BE49-F238E27FC236}">
                <a16:creationId xmlns:a16="http://schemas.microsoft.com/office/drawing/2014/main" id="{8A029EBD-8385-45ED-8A8B-2BB8E11226F1}"/>
              </a:ext>
            </a:extLst>
          </p:cNvPr>
          <p:cNvSpPr/>
          <p:nvPr/>
        </p:nvSpPr>
        <p:spPr>
          <a:xfrm>
            <a:off x="6242741"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4" name="Rectángulo 33">
            <a:extLst>
              <a:ext uri="{FF2B5EF4-FFF2-40B4-BE49-F238E27FC236}">
                <a16:creationId xmlns:a16="http://schemas.microsoft.com/office/drawing/2014/main" id="{85BCB5C3-8600-4E6A-98E6-D35EB7896FB9}"/>
              </a:ext>
            </a:extLst>
          </p:cNvPr>
          <p:cNvSpPr/>
          <p:nvPr/>
        </p:nvSpPr>
        <p:spPr>
          <a:xfrm>
            <a:off x="6329697"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36" name="Conector: angular 35">
            <a:extLst>
              <a:ext uri="{FF2B5EF4-FFF2-40B4-BE49-F238E27FC236}">
                <a16:creationId xmlns:a16="http://schemas.microsoft.com/office/drawing/2014/main" id="{943E501F-0667-4FC2-A454-3E4E5BD69421}"/>
              </a:ext>
            </a:extLst>
          </p:cNvPr>
          <p:cNvCxnSpPr>
            <a:stCxn id="31" idx="2"/>
            <a:endCxn id="29" idx="0"/>
          </p:cNvCxnSpPr>
          <p:nvPr/>
        </p:nvCxnSpPr>
        <p:spPr>
          <a:xfrm rot="5400000">
            <a:off x="5795179" y="1671128"/>
            <a:ext cx="208441" cy="3399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F6FB07-DE70-4804-99D5-12B18A1CD2DA}"/>
              </a:ext>
            </a:extLst>
          </p:cNvPr>
          <p:cNvCxnSpPr>
            <a:stCxn id="32" idx="2"/>
            <a:endCxn id="30" idx="0"/>
          </p:cNvCxnSpPr>
          <p:nvPr/>
        </p:nvCxnSpPr>
        <p:spPr>
          <a:xfrm rot="16200000" flipH="1">
            <a:off x="6085157" y="1826850"/>
            <a:ext cx="208087" cy="288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24E178B6-5344-4009-ABA7-5B3E647522FF}"/>
              </a:ext>
            </a:extLst>
          </p:cNvPr>
          <p:cNvCxnSpPr>
            <a:stCxn id="34" idx="2"/>
            <a:endCxn id="15" idx="3"/>
          </p:cNvCxnSpPr>
          <p:nvPr/>
        </p:nvCxnSpPr>
        <p:spPr>
          <a:xfrm rot="5400000" flipH="1" flipV="1">
            <a:off x="6721110" y="1341663"/>
            <a:ext cx="34787" cy="771895"/>
          </a:xfrm>
          <a:prstGeom prst="bentConnector3">
            <a:avLst>
              <a:gd name="adj1" fmla="val -289416"/>
            </a:avLst>
          </a:prstGeom>
        </p:spPr>
        <p:style>
          <a:lnRef idx="1">
            <a:schemeClr val="accent1"/>
          </a:lnRef>
          <a:fillRef idx="0">
            <a:schemeClr val="accent1"/>
          </a:fillRef>
          <a:effectRef idx="0">
            <a:schemeClr val="accent1"/>
          </a:effectRef>
          <a:fontRef idx="minor">
            <a:schemeClr val="tx1"/>
          </a:fontRef>
        </p:style>
      </p:cxnSp>
      <p:sp>
        <p:nvSpPr>
          <p:cNvPr id="42" name="Rectángulo: esquinas redondeadas 41">
            <a:extLst>
              <a:ext uri="{FF2B5EF4-FFF2-40B4-BE49-F238E27FC236}">
                <a16:creationId xmlns:a16="http://schemas.microsoft.com/office/drawing/2014/main" id="{6AD46E86-43FE-451C-8916-709EE30685D0}"/>
              </a:ext>
            </a:extLst>
          </p:cNvPr>
          <p:cNvSpPr/>
          <p:nvPr/>
        </p:nvSpPr>
        <p:spPr>
          <a:xfrm>
            <a:off x="5868612" y="1160012"/>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192.168.10.0/24</a:t>
            </a:r>
          </a:p>
        </p:txBody>
      </p:sp>
      <p:pic>
        <p:nvPicPr>
          <p:cNvPr id="43" name="Imagen 42">
            <a:extLst>
              <a:ext uri="{FF2B5EF4-FFF2-40B4-BE49-F238E27FC236}">
                <a16:creationId xmlns:a16="http://schemas.microsoft.com/office/drawing/2014/main" id="{EAD6816C-1D6D-4E3B-ACFB-AFAB6A0D78D7}"/>
              </a:ext>
            </a:extLst>
          </p:cNvPr>
          <p:cNvPicPr>
            <a:picLocks noChangeAspect="1"/>
          </p:cNvPicPr>
          <p:nvPr/>
        </p:nvPicPr>
        <p:blipFill>
          <a:blip r:embed="rId3"/>
          <a:stretch>
            <a:fillRect/>
          </a:stretch>
        </p:blipFill>
        <p:spPr>
          <a:xfrm>
            <a:off x="10781470" y="1442971"/>
            <a:ext cx="884820" cy="265017"/>
          </a:xfrm>
          <a:prstGeom prst="rect">
            <a:avLst/>
          </a:prstGeom>
        </p:spPr>
      </p:pic>
      <p:pic>
        <p:nvPicPr>
          <p:cNvPr id="44" name="Imagen 43">
            <a:extLst>
              <a:ext uri="{FF2B5EF4-FFF2-40B4-BE49-F238E27FC236}">
                <a16:creationId xmlns:a16="http://schemas.microsoft.com/office/drawing/2014/main" id="{B87CDE54-089F-45CB-A591-07E82C75CE5A}"/>
              </a:ext>
            </a:extLst>
          </p:cNvPr>
          <p:cNvPicPr>
            <a:picLocks noChangeAspect="1"/>
          </p:cNvPicPr>
          <p:nvPr/>
        </p:nvPicPr>
        <p:blipFill>
          <a:blip r:embed="rId4"/>
          <a:stretch>
            <a:fillRect/>
          </a:stretch>
        </p:blipFill>
        <p:spPr>
          <a:xfrm>
            <a:off x="10299833" y="1943084"/>
            <a:ext cx="481637" cy="391006"/>
          </a:xfrm>
          <a:prstGeom prst="rect">
            <a:avLst/>
          </a:prstGeom>
        </p:spPr>
      </p:pic>
      <p:pic>
        <p:nvPicPr>
          <p:cNvPr id="45" name="Imagen 44">
            <a:extLst>
              <a:ext uri="{FF2B5EF4-FFF2-40B4-BE49-F238E27FC236}">
                <a16:creationId xmlns:a16="http://schemas.microsoft.com/office/drawing/2014/main" id="{BF4CF29E-5128-4E45-934C-3471A008CC7C}"/>
              </a:ext>
            </a:extLst>
          </p:cNvPr>
          <p:cNvPicPr>
            <a:picLocks noChangeAspect="1"/>
          </p:cNvPicPr>
          <p:nvPr/>
        </p:nvPicPr>
        <p:blipFill>
          <a:blip r:embed="rId4"/>
          <a:stretch>
            <a:fillRect/>
          </a:stretch>
        </p:blipFill>
        <p:spPr>
          <a:xfrm>
            <a:off x="10774015" y="1943084"/>
            <a:ext cx="481637" cy="391006"/>
          </a:xfrm>
          <a:prstGeom prst="rect">
            <a:avLst/>
          </a:prstGeom>
        </p:spPr>
      </p:pic>
      <p:sp>
        <p:nvSpPr>
          <p:cNvPr id="46" name="Rectángulo 45">
            <a:extLst>
              <a:ext uri="{FF2B5EF4-FFF2-40B4-BE49-F238E27FC236}">
                <a16:creationId xmlns:a16="http://schemas.microsoft.com/office/drawing/2014/main" id="{61C4189F-448B-4004-B363-1B7EFF47314C}"/>
              </a:ext>
            </a:extLst>
          </p:cNvPr>
          <p:cNvSpPr/>
          <p:nvPr/>
        </p:nvSpPr>
        <p:spPr>
          <a:xfrm>
            <a:off x="10857718" y="1669357"/>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7" name="Rectángulo 46">
            <a:extLst>
              <a:ext uri="{FF2B5EF4-FFF2-40B4-BE49-F238E27FC236}">
                <a16:creationId xmlns:a16="http://schemas.microsoft.com/office/drawing/2014/main" id="{6528C667-E884-4193-83C6-4A23F42AA265}"/>
              </a:ext>
            </a:extLst>
          </p:cNvPr>
          <p:cNvSpPr/>
          <p:nvPr/>
        </p:nvSpPr>
        <p:spPr>
          <a:xfrm>
            <a:off x="10963139" y="1669711"/>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8" name="Rectángulo 47">
            <a:extLst>
              <a:ext uri="{FF2B5EF4-FFF2-40B4-BE49-F238E27FC236}">
                <a16:creationId xmlns:a16="http://schemas.microsoft.com/office/drawing/2014/main" id="{D10EE5E8-396A-419E-9664-1B0C28D6163A}"/>
              </a:ext>
            </a:extLst>
          </p:cNvPr>
          <p:cNvSpPr/>
          <p:nvPr/>
        </p:nvSpPr>
        <p:spPr>
          <a:xfrm>
            <a:off x="11053957"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9" name="Rectángulo 48">
            <a:extLst>
              <a:ext uri="{FF2B5EF4-FFF2-40B4-BE49-F238E27FC236}">
                <a16:creationId xmlns:a16="http://schemas.microsoft.com/office/drawing/2014/main" id="{5B312A7E-EF85-4188-8F0D-095A01D2A7DC}"/>
              </a:ext>
            </a:extLst>
          </p:cNvPr>
          <p:cNvSpPr/>
          <p:nvPr/>
        </p:nvSpPr>
        <p:spPr>
          <a:xfrm>
            <a:off x="11140913"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50" name="Conector: angular 49">
            <a:extLst>
              <a:ext uri="{FF2B5EF4-FFF2-40B4-BE49-F238E27FC236}">
                <a16:creationId xmlns:a16="http://schemas.microsoft.com/office/drawing/2014/main" id="{85956865-B6CA-4023-B4CE-AE65361B7324}"/>
              </a:ext>
            </a:extLst>
          </p:cNvPr>
          <p:cNvCxnSpPr>
            <a:cxnSpLocks/>
            <a:stCxn id="47" idx="2"/>
            <a:endCxn id="44" idx="0"/>
          </p:cNvCxnSpPr>
          <p:nvPr/>
        </p:nvCxnSpPr>
        <p:spPr>
          <a:xfrm rot="5400000">
            <a:off x="10659283" y="1616367"/>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4D8D7B9C-A0A6-475A-8FBB-EC3742F52E53}"/>
              </a:ext>
            </a:extLst>
          </p:cNvPr>
          <p:cNvCxnSpPr>
            <a:cxnSpLocks/>
            <a:stCxn id="48" idx="2"/>
            <a:endCxn id="45" idx="0"/>
          </p:cNvCxnSpPr>
          <p:nvPr/>
        </p:nvCxnSpPr>
        <p:spPr>
          <a:xfrm rot="5400000">
            <a:off x="10945672" y="1811939"/>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2" name="Rectángulo: esquinas redondeadas 51">
            <a:extLst>
              <a:ext uri="{FF2B5EF4-FFF2-40B4-BE49-F238E27FC236}">
                <a16:creationId xmlns:a16="http://schemas.microsoft.com/office/drawing/2014/main" id="{A70FCF07-BFD7-4552-BE32-2ADF196D119B}"/>
              </a:ext>
            </a:extLst>
          </p:cNvPr>
          <p:cNvSpPr/>
          <p:nvPr/>
        </p:nvSpPr>
        <p:spPr>
          <a:xfrm>
            <a:off x="10679828" y="1157784"/>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192.168.11.0/24</a:t>
            </a:r>
          </a:p>
        </p:txBody>
      </p:sp>
      <p:cxnSp>
        <p:nvCxnSpPr>
          <p:cNvPr id="54" name="Conector: angular 53">
            <a:extLst>
              <a:ext uri="{FF2B5EF4-FFF2-40B4-BE49-F238E27FC236}">
                <a16:creationId xmlns:a16="http://schemas.microsoft.com/office/drawing/2014/main" id="{6800DB19-47C1-4AFF-A22D-FBA173E49AE0}"/>
              </a:ext>
            </a:extLst>
          </p:cNvPr>
          <p:cNvCxnSpPr>
            <a:stCxn id="8" idx="6"/>
            <a:endCxn id="46" idx="1"/>
          </p:cNvCxnSpPr>
          <p:nvPr/>
        </p:nvCxnSpPr>
        <p:spPr>
          <a:xfrm>
            <a:off x="9970676" y="1671585"/>
            <a:ext cx="887042" cy="30415"/>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57" name="Imagen 56">
            <a:extLst>
              <a:ext uri="{FF2B5EF4-FFF2-40B4-BE49-F238E27FC236}">
                <a16:creationId xmlns:a16="http://schemas.microsoft.com/office/drawing/2014/main" id="{1D96C7C3-C42B-427B-BEA9-9F3B9BBCDC5E}"/>
              </a:ext>
            </a:extLst>
          </p:cNvPr>
          <p:cNvPicPr>
            <a:picLocks noChangeAspect="1"/>
          </p:cNvPicPr>
          <p:nvPr/>
        </p:nvPicPr>
        <p:blipFill>
          <a:blip r:embed="rId3"/>
          <a:stretch>
            <a:fillRect/>
          </a:stretch>
        </p:blipFill>
        <p:spPr>
          <a:xfrm>
            <a:off x="9313540" y="2889643"/>
            <a:ext cx="884820" cy="265017"/>
          </a:xfrm>
          <a:prstGeom prst="rect">
            <a:avLst/>
          </a:prstGeom>
        </p:spPr>
      </p:pic>
      <p:pic>
        <p:nvPicPr>
          <p:cNvPr id="58" name="Imagen 57">
            <a:extLst>
              <a:ext uri="{FF2B5EF4-FFF2-40B4-BE49-F238E27FC236}">
                <a16:creationId xmlns:a16="http://schemas.microsoft.com/office/drawing/2014/main" id="{2C4BCA77-56F1-46F4-B365-6BDE464B4158}"/>
              </a:ext>
            </a:extLst>
          </p:cNvPr>
          <p:cNvPicPr>
            <a:picLocks noChangeAspect="1"/>
          </p:cNvPicPr>
          <p:nvPr/>
        </p:nvPicPr>
        <p:blipFill>
          <a:blip r:embed="rId4"/>
          <a:stretch>
            <a:fillRect/>
          </a:stretch>
        </p:blipFill>
        <p:spPr>
          <a:xfrm>
            <a:off x="8831903" y="3389756"/>
            <a:ext cx="481637" cy="391006"/>
          </a:xfrm>
          <a:prstGeom prst="rect">
            <a:avLst/>
          </a:prstGeom>
        </p:spPr>
      </p:pic>
      <p:pic>
        <p:nvPicPr>
          <p:cNvPr id="59" name="Imagen 58">
            <a:extLst>
              <a:ext uri="{FF2B5EF4-FFF2-40B4-BE49-F238E27FC236}">
                <a16:creationId xmlns:a16="http://schemas.microsoft.com/office/drawing/2014/main" id="{E1D7ADC9-29A3-4E03-893C-5E8DA0DC35CF}"/>
              </a:ext>
            </a:extLst>
          </p:cNvPr>
          <p:cNvPicPr>
            <a:picLocks noChangeAspect="1"/>
          </p:cNvPicPr>
          <p:nvPr/>
        </p:nvPicPr>
        <p:blipFill>
          <a:blip r:embed="rId4"/>
          <a:stretch>
            <a:fillRect/>
          </a:stretch>
        </p:blipFill>
        <p:spPr>
          <a:xfrm>
            <a:off x="9306085" y="3389756"/>
            <a:ext cx="481637" cy="391006"/>
          </a:xfrm>
          <a:prstGeom prst="rect">
            <a:avLst/>
          </a:prstGeom>
        </p:spPr>
      </p:pic>
      <p:sp>
        <p:nvSpPr>
          <p:cNvPr id="60" name="Rectángulo 59">
            <a:extLst>
              <a:ext uri="{FF2B5EF4-FFF2-40B4-BE49-F238E27FC236}">
                <a16:creationId xmlns:a16="http://schemas.microsoft.com/office/drawing/2014/main" id="{2DFC13C7-23A4-49D4-89CC-525FBBF5567D}"/>
              </a:ext>
            </a:extLst>
          </p:cNvPr>
          <p:cNvSpPr/>
          <p:nvPr/>
        </p:nvSpPr>
        <p:spPr>
          <a:xfrm>
            <a:off x="9389788" y="311602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1" name="Rectángulo 60">
            <a:extLst>
              <a:ext uri="{FF2B5EF4-FFF2-40B4-BE49-F238E27FC236}">
                <a16:creationId xmlns:a16="http://schemas.microsoft.com/office/drawing/2014/main" id="{2228A379-8B21-4CA4-9140-5751635BA6FA}"/>
              </a:ext>
            </a:extLst>
          </p:cNvPr>
          <p:cNvSpPr/>
          <p:nvPr/>
        </p:nvSpPr>
        <p:spPr>
          <a:xfrm>
            <a:off x="9495209" y="3116383"/>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2" name="Rectángulo 61">
            <a:extLst>
              <a:ext uri="{FF2B5EF4-FFF2-40B4-BE49-F238E27FC236}">
                <a16:creationId xmlns:a16="http://schemas.microsoft.com/office/drawing/2014/main" id="{C107AF1D-E644-4C5C-9AEB-778E7D734AA8}"/>
              </a:ext>
            </a:extLst>
          </p:cNvPr>
          <p:cNvSpPr/>
          <p:nvPr/>
        </p:nvSpPr>
        <p:spPr>
          <a:xfrm>
            <a:off x="9586027"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3" name="Rectángulo 62">
            <a:extLst>
              <a:ext uri="{FF2B5EF4-FFF2-40B4-BE49-F238E27FC236}">
                <a16:creationId xmlns:a16="http://schemas.microsoft.com/office/drawing/2014/main" id="{6C13B923-E447-428E-A68C-12F3BEF46EEB}"/>
              </a:ext>
            </a:extLst>
          </p:cNvPr>
          <p:cNvSpPr/>
          <p:nvPr/>
        </p:nvSpPr>
        <p:spPr>
          <a:xfrm>
            <a:off x="9672983"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64" name="Conector: angular 63">
            <a:extLst>
              <a:ext uri="{FF2B5EF4-FFF2-40B4-BE49-F238E27FC236}">
                <a16:creationId xmlns:a16="http://schemas.microsoft.com/office/drawing/2014/main" id="{42BC6A27-D0DD-4422-A5C1-B62C07624427}"/>
              </a:ext>
            </a:extLst>
          </p:cNvPr>
          <p:cNvCxnSpPr>
            <a:cxnSpLocks/>
            <a:stCxn id="61" idx="2"/>
            <a:endCxn id="58" idx="0"/>
          </p:cNvCxnSpPr>
          <p:nvPr/>
        </p:nvCxnSpPr>
        <p:spPr>
          <a:xfrm rot="5400000">
            <a:off x="9191353" y="3063039"/>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2FBA2D68-5F0B-497A-9D69-F24F28FC3F77}"/>
              </a:ext>
            </a:extLst>
          </p:cNvPr>
          <p:cNvCxnSpPr>
            <a:cxnSpLocks/>
            <a:stCxn id="62" idx="2"/>
            <a:endCxn id="59" idx="0"/>
          </p:cNvCxnSpPr>
          <p:nvPr/>
        </p:nvCxnSpPr>
        <p:spPr>
          <a:xfrm rot="5400000">
            <a:off x="9477742" y="3258611"/>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Rectángulo: esquinas redondeadas 65">
            <a:extLst>
              <a:ext uri="{FF2B5EF4-FFF2-40B4-BE49-F238E27FC236}">
                <a16:creationId xmlns:a16="http://schemas.microsoft.com/office/drawing/2014/main" id="{F168BCA0-D2EF-4618-8D1A-6FBB09F8C118}"/>
              </a:ext>
            </a:extLst>
          </p:cNvPr>
          <p:cNvSpPr/>
          <p:nvPr/>
        </p:nvSpPr>
        <p:spPr>
          <a:xfrm>
            <a:off x="9211898" y="2604456"/>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192.168.12.0/24</a:t>
            </a:r>
          </a:p>
        </p:txBody>
      </p:sp>
      <p:cxnSp>
        <p:nvCxnSpPr>
          <p:cNvPr id="70" name="Conector: angular 69">
            <a:extLst>
              <a:ext uri="{FF2B5EF4-FFF2-40B4-BE49-F238E27FC236}">
                <a16:creationId xmlns:a16="http://schemas.microsoft.com/office/drawing/2014/main" id="{D6FA21B7-9C81-4E82-AB42-F848058018D3}"/>
              </a:ext>
            </a:extLst>
          </p:cNvPr>
          <p:cNvCxnSpPr>
            <a:stCxn id="60" idx="2"/>
            <a:endCxn id="14" idx="4"/>
          </p:cNvCxnSpPr>
          <p:nvPr/>
        </p:nvCxnSpPr>
        <p:spPr>
          <a:xfrm rot="5400000" flipH="1">
            <a:off x="8927627" y="2696294"/>
            <a:ext cx="115752" cy="854290"/>
          </a:xfrm>
          <a:prstGeom prst="bentConnector3">
            <a:avLst>
              <a:gd name="adj1" fmla="val -34648"/>
            </a:avLst>
          </a:prstGeom>
        </p:spPr>
        <p:style>
          <a:lnRef idx="1">
            <a:schemeClr val="accent1"/>
          </a:lnRef>
          <a:fillRef idx="0">
            <a:schemeClr val="accent1"/>
          </a:fillRef>
          <a:effectRef idx="0">
            <a:schemeClr val="accent1"/>
          </a:effectRef>
          <a:fontRef idx="minor">
            <a:schemeClr val="tx1"/>
          </a:fontRef>
        </p:style>
      </p:cxnSp>
      <p:sp>
        <p:nvSpPr>
          <p:cNvPr id="73" name="CuadroTexto 72">
            <a:extLst>
              <a:ext uri="{FF2B5EF4-FFF2-40B4-BE49-F238E27FC236}">
                <a16:creationId xmlns:a16="http://schemas.microsoft.com/office/drawing/2014/main" id="{C0FDF39C-5242-4389-B384-D9A847A395E2}"/>
              </a:ext>
            </a:extLst>
          </p:cNvPr>
          <p:cNvSpPr txBox="1"/>
          <p:nvPr/>
        </p:nvSpPr>
        <p:spPr>
          <a:xfrm>
            <a:off x="6994823" y="1499361"/>
            <a:ext cx="235962" cy="153888"/>
          </a:xfrm>
          <a:prstGeom prst="rect">
            <a:avLst/>
          </a:prstGeom>
          <a:noFill/>
        </p:spPr>
        <p:txBody>
          <a:bodyPr wrap="none" rtlCol="0">
            <a:spAutoFit/>
          </a:bodyPr>
          <a:lstStyle/>
          <a:p>
            <a:r>
              <a:rPr lang="es-MX" sz="400" dirty="0"/>
              <a:t>e0</a:t>
            </a:r>
          </a:p>
        </p:txBody>
      </p:sp>
      <p:sp>
        <p:nvSpPr>
          <p:cNvPr id="74" name="CuadroTexto 73">
            <a:extLst>
              <a:ext uri="{FF2B5EF4-FFF2-40B4-BE49-F238E27FC236}">
                <a16:creationId xmlns:a16="http://schemas.microsoft.com/office/drawing/2014/main" id="{D39B0C4D-E19E-4666-B0B9-A55565F06350}"/>
              </a:ext>
            </a:extLst>
          </p:cNvPr>
          <p:cNvSpPr txBox="1"/>
          <p:nvPr/>
        </p:nvSpPr>
        <p:spPr>
          <a:xfrm>
            <a:off x="7612022" y="1490380"/>
            <a:ext cx="247184" cy="153888"/>
          </a:xfrm>
          <a:prstGeom prst="rect">
            <a:avLst/>
          </a:prstGeom>
          <a:noFill/>
        </p:spPr>
        <p:txBody>
          <a:bodyPr wrap="none" rtlCol="0">
            <a:spAutoFit/>
          </a:bodyPr>
          <a:lstStyle/>
          <a:p>
            <a:r>
              <a:rPr lang="es-MX" sz="400" dirty="0"/>
              <a:t>w0</a:t>
            </a:r>
          </a:p>
        </p:txBody>
      </p:sp>
      <p:sp>
        <p:nvSpPr>
          <p:cNvPr id="77" name="CuadroTexto 76">
            <a:extLst>
              <a:ext uri="{FF2B5EF4-FFF2-40B4-BE49-F238E27FC236}">
                <a16:creationId xmlns:a16="http://schemas.microsoft.com/office/drawing/2014/main" id="{05DAC97F-43BA-4ACB-BACB-7AF1BAE77B28}"/>
              </a:ext>
            </a:extLst>
          </p:cNvPr>
          <p:cNvSpPr txBox="1"/>
          <p:nvPr/>
        </p:nvSpPr>
        <p:spPr>
          <a:xfrm>
            <a:off x="8497562" y="2998604"/>
            <a:ext cx="235962" cy="153888"/>
          </a:xfrm>
          <a:prstGeom prst="rect">
            <a:avLst/>
          </a:prstGeom>
          <a:noFill/>
        </p:spPr>
        <p:txBody>
          <a:bodyPr wrap="none" rtlCol="0">
            <a:spAutoFit/>
          </a:bodyPr>
          <a:lstStyle/>
          <a:p>
            <a:r>
              <a:rPr lang="es-MX" sz="400" dirty="0"/>
              <a:t>e0</a:t>
            </a:r>
          </a:p>
        </p:txBody>
      </p:sp>
      <p:sp>
        <p:nvSpPr>
          <p:cNvPr id="78" name="CuadroTexto 77">
            <a:extLst>
              <a:ext uri="{FF2B5EF4-FFF2-40B4-BE49-F238E27FC236}">
                <a16:creationId xmlns:a16="http://schemas.microsoft.com/office/drawing/2014/main" id="{433CE389-54EF-4A59-8239-2E2512C714A6}"/>
              </a:ext>
            </a:extLst>
          </p:cNvPr>
          <p:cNvSpPr txBox="1"/>
          <p:nvPr/>
        </p:nvSpPr>
        <p:spPr>
          <a:xfrm>
            <a:off x="8487846" y="2460626"/>
            <a:ext cx="247184" cy="153888"/>
          </a:xfrm>
          <a:prstGeom prst="rect">
            <a:avLst/>
          </a:prstGeom>
          <a:noFill/>
        </p:spPr>
        <p:txBody>
          <a:bodyPr wrap="none" rtlCol="0">
            <a:spAutoFit/>
          </a:bodyPr>
          <a:lstStyle/>
          <a:p>
            <a:r>
              <a:rPr lang="es-MX" sz="400" dirty="0"/>
              <a:t>w0</a:t>
            </a:r>
          </a:p>
        </p:txBody>
      </p:sp>
      <p:sp>
        <p:nvSpPr>
          <p:cNvPr id="79" name="CuadroTexto 78">
            <a:extLst>
              <a:ext uri="{FF2B5EF4-FFF2-40B4-BE49-F238E27FC236}">
                <a16:creationId xmlns:a16="http://schemas.microsoft.com/office/drawing/2014/main" id="{01A90374-240F-4DB0-A584-F7F6AD4F2971}"/>
              </a:ext>
            </a:extLst>
          </p:cNvPr>
          <p:cNvSpPr txBox="1"/>
          <p:nvPr/>
        </p:nvSpPr>
        <p:spPr>
          <a:xfrm>
            <a:off x="9821252" y="1499065"/>
            <a:ext cx="235962" cy="153888"/>
          </a:xfrm>
          <a:prstGeom prst="rect">
            <a:avLst/>
          </a:prstGeom>
          <a:noFill/>
        </p:spPr>
        <p:txBody>
          <a:bodyPr wrap="none" rtlCol="0">
            <a:spAutoFit/>
          </a:bodyPr>
          <a:lstStyle/>
          <a:p>
            <a:r>
              <a:rPr lang="es-MX" sz="400" dirty="0"/>
              <a:t>e0</a:t>
            </a:r>
          </a:p>
        </p:txBody>
      </p:sp>
      <p:sp>
        <p:nvSpPr>
          <p:cNvPr id="80" name="CuadroTexto 79">
            <a:extLst>
              <a:ext uri="{FF2B5EF4-FFF2-40B4-BE49-F238E27FC236}">
                <a16:creationId xmlns:a16="http://schemas.microsoft.com/office/drawing/2014/main" id="{0199DAD8-1671-48A7-B784-356968587DF0}"/>
              </a:ext>
            </a:extLst>
          </p:cNvPr>
          <p:cNvSpPr txBox="1"/>
          <p:nvPr/>
        </p:nvSpPr>
        <p:spPr>
          <a:xfrm>
            <a:off x="9197815" y="1499065"/>
            <a:ext cx="247184" cy="153888"/>
          </a:xfrm>
          <a:prstGeom prst="rect">
            <a:avLst/>
          </a:prstGeom>
          <a:noFill/>
        </p:spPr>
        <p:txBody>
          <a:bodyPr wrap="none" rtlCol="0">
            <a:spAutoFit/>
          </a:bodyPr>
          <a:lstStyle/>
          <a:p>
            <a:r>
              <a:rPr lang="es-MX" sz="400" dirty="0"/>
              <a:t>w0</a:t>
            </a:r>
          </a:p>
        </p:txBody>
      </p:sp>
      <p:pic>
        <p:nvPicPr>
          <p:cNvPr id="72" name="Imagen 71">
            <a:extLst>
              <a:ext uri="{FF2B5EF4-FFF2-40B4-BE49-F238E27FC236}">
                <a16:creationId xmlns:a16="http://schemas.microsoft.com/office/drawing/2014/main" id="{A837EF07-CABC-48B5-95EF-E80A944C33E0}"/>
              </a:ext>
            </a:extLst>
          </p:cNvPr>
          <p:cNvPicPr>
            <a:picLocks noChangeAspect="1"/>
          </p:cNvPicPr>
          <p:nvPr/>
        </p:nvPicPr>
        <p:blipFill>
          <a:blip r:embed="rId2"/>
          <a:stretch>
            <a:fillRect/>
          </a:stretch>
        </p:blipFill>
        <p:spPr>
          <a:xfrm>
            <a:off x="10419953" y="3147375"/>
            <a:ext cx="634004" cy="421319"/>
          </a:xfrm>
          <a:prstGeom prst="rect">
            <a:avLst/>
          </a:prstGeom>
        </p:spPr>
      </p:pic>
      <p:sp>
        <p:nvSpPr>
          <p:cNvPr id="82" name="Nube 81">
            <a:extLst>
              <a:ext uri="{FF2B5EF4-FFF2-40B4-BE49-F238E27FC236}">
                <a16:creationId xmlns:a16="http://schemas.microsoft.com/office/drawing/2014/main" id="{5CE2A2F7-CD60-42F9-BA9E-4801193EDE71}"/>
              </a:ext>
            </a:extLst>
          </p:cNvPr>
          <p:cNvSpPr/>
          <p:nvPr/>
        </p:nvSpPr>
        <p:spPr>
          <a:xfrm>
            <a:off x="9999654" y="4202081"/>
            <a:ext cx="1811855" cy="777330"/>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dirty="0"/>
              <a:t>INTERNET</a:t>
            </a:r>
          </a:p>
        </p:txBody>
      </p:sp>
      <p:cxnSp>
        <p:nvCxnSpPr>
          <p:cNvPr id="19" name="Conector: angular 18">
            <a:extLst>
              <a:ext uri="{FF2B5EF4-FFF2-40B4-BE49-F238E27FC236}">
                <a16:creationId xmlns:a16="http://schemas.microsoft.com/office/drawing/2014/main" id="{12B28EAB-8997-4A6F-A4FC-38F9D2802ABF}"/>
              </a:ext>
            </a:extLst>
          </p:cNvPr>
          <p:cNvCxnSpPr>
            <a:stCxn id="72" idx="2"/>
            <a:endCxn id="82" idx="3"/>
          </p:cNvCxnSpPr>
          <p:nvPr/>
        </p:nvCxnSpPr>
        <p:spPr>
          <a:xfrm rot="16200000" flipH="1">
            <a:off x="10482352" y="3823296"/>
            <a:ext cx="677832" cy="168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77CDD23A-928A-428C-9CD6-D0064B0350F1}"/>
              </a:ext>
            </a:extLst>
          </p:cNvPr>
          <p:cNvCxnSpPr>
            <a:cxnSpLocks/>
            <a:stCxn id="72" idx="0"/>
            <a:endCxn id="63" idx="2"/>
          </p:cNvCxnSpPr>
          <p:nvPr/>
        </p:nvCxnSpPr>
        <p:spPr>
          <a:xfrm rot="16200000" flipH="1" flipV="1">
            <a:off x="10195362" y="2647855"/>
            <a:ext cx="42073" cy="1041112"/>
          </a:xfrm>
          <a:prstGeom prst="bentConnector5">
            <a:avLst>
              <a:gd name="adj1" fmla="val -543341"/>
              <a:gd name="adj2" fmla="val 38668"/>
              <a:gd name="adj3" fmla="val 422851"/>
            </a:avLst>
          </a:prstGeom>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984C901F-EDEE-49B0-AC3C-AAC7C821DE11}"/>
              </a:ext>
            </a:extLst>
          </p:cNvPr>
          <p:cNvSpPr txBox="1"/>
          <p:nvPr/>
        </p:nvSpPr>
        <p:spPr>
          <a:xfrm>
            <a:off x="10331267" y="3860914"/>
            <a:ext cx="654731" cy="369332"/>
          </a:xfrm>
          <a:prstGeom prst="rect">
            <a:avLst/>
          </a:prstGeom>
          <a:noFill/>
        </p:spPr>
        <p:txBody>
          <a:bodyPr wrap="none" rtlCol="0">
            <a:spAutoFit/>
          </a:bodyPr>
          <a:lstStyle/>
          <a:p>
            <a:r>
              <a:rPr lang="es-MX" dirty="0"/>
              <a:t>X b/s</a:t>
            </a:r>
          </a:p>
        </p:txBody>
      </p:sp>
      <p:sp>
        <p:nvSpPr>
          <p:cNvPr id="85" name="CuadroTexto 84">
            <a:extLst>
              <a:ext uri="{FF2B5EF4-FFF2-40B4-BE49-F238E27FC236}">
                <a16:creationId xmlns:a16="http://schemas.microsoft.com/office/drawing/2014/main" id="{B3CB6534-CB57-424F-B60E-A097A3AD3CFE}"/>
              </a:ext>
            </a:extLst>
          </p:cNvPr>
          <p:cNvSpPr txBox="1"/>
          <p:nvPr/>
        </p:nvSpPr>
        <p:spPr>
          <a:xfrm>
            <a:off x="10459474" y="3303155"/>
            <a:ext cx="611065" cy="246221"/>
          </a:xfrm>
          <a:prstGeom prst="rect">
            <a:avLst/>
          </a:prstGeom>
          <a:noFill/>
        </p:spPr>
        <p:txBody>
          <a:bodyPr wrap="none" rtlCol="0">
            <a:spAutoFit/>
          </a:bodyPr>
          <a:lstStyle/>
          <a:p>
            <a:r>
              <a:rPr lang="es-MX" sz="1000" dirty="0"/>
              <a:t>Internet</a:t>
            </a:r>
          </a:p>
        </p:txBody>
      </p:sp>
      <p:sp>
        <p:nvSpPr>
          <p:cNvPr id="55" name="Rectángulo: esquinas diagonales cortadas 54">
            <a:extLst>
              <a:ext uri="{FF2B5EF4-FFF2-40B4-BE49-F238E27FC236}">
                <a16:creationId xmlns:a16="http://schemas.microsoft.com/office/drawing/2014/main" id="{54117816-7C4B-4E4E-9513-D727119AB159}"/>
              </a:ext>
            </a:extLst>
          </p:cNvPr>
          <p:cNvSpPr/>
          <p:nvPr/>
        </p:nvSpPr>
        <p:spPr>
          <a:xfrm>
            <a:off x="6917833" y="1986711"/>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6" name="Rectángulo: esquinas diagonales cortadas 85">
            <a:extLst>
              <a:ext uri="{FF2B5EF4-FFF2-40B4-BE49-F238E27FC236}">
                <a16:creationId xmlns:a16="http://schemas.microsoft.com/office/drawing/2014/main" id="{77079E80-779B-4CD7-9B09-EA03F6FDC2D5}"/>
              </a:ext>
            </a:extLst>
          </p:cNvPr>
          <p:cNvSpPr/>
          <p:nvPr/>
        </p:nvSpPr>
        <p:spPr>
          <a:xfrm>
            <a:off x="9229934" y="2047110"/>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7" name="Rectángulo: esquinas diagonales cortadas 86">
            <a:extLst>
              <a:ext uri="{FF2B5EF4-FFF2-40B4-BE49-F238E27FC236}">
                <a16:creationId xmlns:a16="http://schemas.microsoft.com/office/drawing/2014/main" id="{0F97E689-AD9F-458A-B988-6A9B9D5E4867}"/>
              </a:ext>
            </a:extLst>
          </p:cNvPr>
          <p:cNvSpPr/>
          <p:nvPr/>
        </p:nvSpPr>
        <p:spPr>
          <a:xfrm>
            <a:off x="7474614" y="3020975"/>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8" name="Rectángulo: esquinas diagonales cortadas 87">
            <a:extLst>
              <a:ext uri="{FF2B5EF4-FFF2-40B4-BE49-F238E27FC236}">
                <a16:creationId xmlns:a16="http://schemas.microsoft.com/office/drawing/2014/main" id="{FE88394B-480E-427B-B87F-946C7F9FE3CC}"/>
              </a:ext>
            </a:extLst>
          </p:cNvPr>
          <p:cNvSpPr/>
          <p:nvPr/>
        </p:nvSpPr>
        <p:spPr>
          <a:xfrm>
            <a:off x="10768736" y="3589006"/>
            <a:ext cx="988044" cy="226386"/>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MX" sz="1000" dirty="0"/>
              <a:t>Ruta x defecto</a:t>
            </a:r>
          </a:p>
        </p:txBody>
      </p:sp>
      <p:sp>
        <p:nvSpPr>
          <p:cNvPr id="89" name="CuadroTexto 88">
            <a:extLst>
              <a:ext uri="{FF2B5EF4-FFF2-40B4-BE49-F238E27FC236}">
                <a16:creationId xmlns:a16="http://schemas.microsoft.com/office/drawing/2014/main" id="{37F174BD-F3CA-4A91-AE3B-E4A449F60154}"/>
              </a:ext>
            </a:extLst>
          </p:cNvPr>
          <p:cNvSpPr txBox="1"/>
          <p:nvPr/>
        </p:nvSpPr>
        <p:spPr>
          <a:xfrm>
            <a:off x="11088692" y="3138454"/>
            <a:ext cx="560987"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MX" dirty="0"/>
              <a:t>NAT</a:t>
            </a:r>
          </a:p>
        </p:txBody>
      </p:sp>
      <p:cxnSp>
        <p:nvCxnSpPr>
          <p:cNvPr id="5" name="Conector recto de flecha 4">
            <a:extLst>
              <a:ext uri="{FF2B5EF4-FFF2-40B4-BE49-F238E27FC236}">
                <a16:creationId xmlns:a16="http://schemas.microsoft.com/office/drawing/2014/main" id="{61E2AB2A-6D27-4461-96C3-CF9AD5F508BA}"/>
              </a:ext>
            </a:extLst>
          </p:cNvPr>
          <p:cNvCxnSpPr>
            <a:stCxn id="55" idx="1"/>
            <a:endCxn id="87" idx="3"/>
          </p:cNvCxnSpPr>
          <p:nvPr/>
        </p:nvCxnSpPr>
        <p:spPr>
          <a:xfrm>
            <a:off x="7411855" y="2213097"/>
            <a:ext cx="556781" cy="807878"/>
          </a:xfrm>
          <a:prstGeom prst="straightConnector1">
            <a:avLst/>
          </a:prstGeom>
          <a:ln w="38100">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9" name="Conector recto de flecha 8">
            <a:extLst>
              <a:ext uri="{FF2B5EF4-FFF2-40B4-BE49-F238E27FC236}">
                <a16:creationId xmlns:a16="http://schemas.microsoft.com/office/drawing/2014/main" id="{C6A87DA3-768C-456A-AE97-83F7A6103647}"/>
              </a:ext>
            </a:extLst>
          </p:cNvPr>
          <p:cNvCxnSpPr>
            <a:stCxn id="86" idx="1"/>
            <a:endCxn id="87" idx="3"/>
          </p:cNvCxnSpPr>
          <p:nvPr/>
        </p:nvCxnSpPr>
        <p:spPr>
          <a:xfrm flipH="1">
            <a:off x="7968636" y="2273496"/>
            <a:ext cx="1755320" cy="747479"/>
          </a:xfrm>
          <a:prstGeom prst="straightConnector1">
            <a:avLst/>
          </a:prstGeom>
          <a:ln w="38100">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24" name="Conector recto de flecha 23">
            <a:extLst>
              <a:ext uri="{FF2B5EF4-FFF2-40B4-BE49-F238E27FC236}">
                <a16:creationId xmlns:a16="http://schemas.microsoft.com/office/drawing/2014/main" id="{293933B7-322C-4D1C-A8B0-6FD7A8B8DAFD}"/>
              </a:ext>
            </a:extLst>
          </p:cNvPr>
          <p:cNvCxnSpPr>
            <a:stCxn id="87" idx="1"/>
            <a:endCxn id="88" idx="2"/>
          </p:cNvCxnSpPr>
          <p:nvPr/>
        </p:nvCxnSpPr>
        <p:spPr>
          <a:xfrm>
            <a:off x="7968636" y="3247361"/>
            <a:ext cx="2800100" cy="454838"/>
          </a:xfrm>
          <a:prstGeom prst="straightConnector1">
            <a:avLst/>
          </a:prstGeom>
          <a:ln w="38100">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37" name="Conector recto de flecha 36">
            <a:extLst>
              <a:ext uri="{FF2B5EF4-FFF2-40B4-BE49-F238E27FC236}">
                <a16:creationId xmlns:a16="http://schemas.microsoft.com/office/drawing/2014/main" id="{DCD227EF-F40D-40CE-90EB-57B7224579A9}"/>
              </a:ext>
            </a:extLst>
          </p:cNvPr>
          <p:cNvCxnSpPr>
            <a:stCxn id="88" idx="1"/>
          </p:cNvCxnSpPr>
          <p:nvPr/>
        </p:nvCxnSpPr>
        <p:spPr>
          <a:xfrm flipH="1">
            <a:off x="11255652" y="3815392"/>
            <a:ext cx="7106" cy="431134"/>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96" name="Imagen 95">
            <a:extLst>
              <a:ext uri="{FF2B5EF4-FFF2-40B4-BE49-F238E27FC236}">
                <a16:creationId xmlns:a16="http://schemas.microsoft.com/office/drawing/2014/main" id="{36962695-CD6E-4556-831B-AB5FB21C2641}"/>
              </a:ext>
            </a:extLst>
          </p:cNvPr>
          <p:cNvPicPr>
            <a:picLocks noChangeAspect="1"/>
          </p:cNvPicPr>
          <p:nvPr/>
        </p:nvPicPr>
        <p:blipFill>
          <a:blip r:embed="rId5"/>
          <a:stretch>
            <a:fillRect/>
          </a:stretch>
        </p:blipFill>
        <p:spPr>
          <a:xfrm>
            <a:off x="10955331" y="6027539"/>
            <a:ext cx="1038225" cy="495300"/>
          </a:xfrm>
          <a:prstGeom prst="rect">
            <a:avLst/>
          </a:prstGeom>
        </p:spPr>
      </p:pic>
      <p:cxnSp>
        <p:nvCxnSpPr>
          <p:cNvPr id="98" name="Conector: angular 97">
            <a:extLst>
              <a:ext uri="{FF2B5EF4-FFF2-40B4-BE49-F238E27FC236}">
                <a16:creationId xmlns:a16="http://schemas.microsoft.com/office/drawing/2014/main" id="{0EAC89CF-EE4B-4A79-8F14-5AA2A75FD1F4}"/>
              </a:ext>
            </a:extLst>
          </p:cNvPr>
          <p:cNvCxnSpPr>
            <a:stCxn id="96" idx="0"/>
            <a:endCxn id="82" idx="1"/>
          </p:cNvCxnSpPr>
          <p:nvPr/>
        </p:nvCxnSpPr>
        <p:spPr>
          <a:xfrm rot="16200000" flipV="1">
            <a:off x="10665535" y="5218630"/>
            <a:ext cx="1048956" cy="56886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5C906EAA-88FE-4441-BAE0-D7BE93606E5B}"/>
              </a:ext>
            </a:extLst>
          </p:cNvPr>
          <p:cNvSpPr txBox="1"/>
          <p:nvPr/>
        </p:nvSpPr>
        <p:spPr>
          <a:xfrm>
            <a:off x="4364189" y="4519242"/>
            <a:ext cx="1104020" cy="369332"/>
          </a:xfrm>
          <a:prstGeom prst="rect">
            <a:avLst/>
          </a:prstGeom>
          <a:noFill/>
        </p:spPr>
        <p:txBody>
          <a:bodyPr wrap="none" rtlCol="0">
            <a:spAutoFit/>
          </a:bodyPr>
          <a:lstStyle/>
          <a:p>
            <a:r>
              <a:rPr lang="es-MX" dirty="0"/>
              <a:t>Tabla NAT</a:t>
            </a:r>
          </a:p>
        </p:txBody>
      </p:sp>
      <p:graphicFrame>
        <p:nvGraphicFramePr>
          <p:cNvPr id="97" name="Tabla 12">
            <a:extLst>
              <a:ext uri="{FF2B5EF4-FFF2-40B4-BE49-F238E27FC236}">
                <a16:creationId xmlns:a16="http://schemas.microsoft.com/office/drawing/2014/main" id="{8E3A3773-6218-4D5F-8638-5B664906B107}"/>
              </a:ext>
            </a:extLst>
          </p:cNvPr>
          <p:cNvGraphicFramePr>
            <a:graphicFrameLocks noGrp="1"/>
          </p:cNvGraphicFramePr>
          <p:nvPr/>
        </p:nvGraphicFramePr>
        <p:xfrm>
          <a:off x="213381" y="5158265"/>
          <a:ext cx="4479714" cy="441960"/>
        </p:xfrm>
        <a:graphic>
          <a:graphicData uri="http://schemas.openxmlformats.org/drawingml/2006/table">
            <a:tbl>
              <a:tblPr firstRow="1" bandRow="1">
                <a:tableStyleId>{5C22544A-7EE6-4342-B048-85BDC9FD1C3A}</a:tableStyleId>
              </a:tblPr>
              <a:tblGrid>
                <a:gridCol w="708342">
                  <a:extLst>
                    <a:ext uri="{9D8B030D-6E8A-4147-A177-3AD203B41FA5}">
                      <a16:colId xmlns:a16="http://schemas.microsoft.com/office/drawing/2014/main" val="261875791"/>
                    </a:ext>
                  </a:extLst>
                </a:gridCol>
                <a:gridCol w="895668">
                  <a:extLst>
                    <a:ext uri="{9D8B030D-6E8A-4147-A177-3AD203B41FA5}">
                      <a16:colId xmlns:a16="http://schemas.microsoft.com/office/drawing/2014/main" val="3015491753"/>
                    </a:ext>
                  </a:extLst>
                </a:gridCol>
                <a:gridCol w="789305">
                  <a:extLst>
                    <a:ext uri="{9D8B030D-6E8A-4147-A177-3AD203B41FA5}">
                      <a16:colId xmlns:a16="http://schemas.microsoft.com/office/drawing/2014/main" val="3684072523"/>
                    </a:ext>
                  </a:extLst>
                </a:gridCol>
                <a:gridCol w="935355">
                  <a:extLst>
                    <a:ext uri="{9D8B030D-6E8A-4147-A177-3AD203B41FA5}">
                      <a16:colId xmlns:a16="http://schemas.microsoft.com/office/drawing/2014/main" val="3292366120"/>
                    </a:ext>
                  </a:extLst>
                </a:gridCol>
                <a:gridCol w="1151044">
                  <a:extLst>
                    <a:ext uri="{9D8B030D-6E8A-4147-A177-3AD203B41FA5}">
                      <a16:colId xmlns:a16="http://schemas.microsoft.com/office/drawing/2014/main" val="3871988963"/>
                    </a:ext>
                  </a:extLst>
                </a:gridCol>
              </a:tblGrid>
              <a:tr h="217754">
                <a:tc>
                  <a:txBody>
                    <a:bodyPr/>
                    <a:lstStyle/>
                    <a:p>
                      <a:pPr algn="ctr"/>
                      <a:r>
                        <a:rPr lang="es-MX" sz="1000" dirty="0"/>
                        <a:t>IP Fuente</a:t>
                      </a:r>
                    </a:p>
                  </a:txBody>
                  <a:tcPr/>
                </a:tc>
                <a:tc>
                  <a:txBody>
                    <a:bodyPr/>
                    <a:lstStyle/>
                    <a:p>
                      <a:pPr algn="ctr"/>
                      <a:r>
                        <a:rPr lang="es-MX" sz="1000" dirty="0"/>
                        <a:t>PORT Fuente</a:t>
                      </a:r>
                    </a:p>
                  </a:txBody>
                  <a:tcPr/>
                </a:tc>
                <a:tc>
                  <a:txBody>
                    <a:bodyPr/>
                    <a:lstStyle/>
                    <a:p>
                      <a:pPr algn="ctr"/>
                      <a:r>
                        <a:rPr lang="es-MX" sz="1000" dirty="0"/>
                        <a:t>IP Destino</a:t>
                      </a:r>
                    </a:p>
                  </a:txBody>
                  <a:tcPr/>
                </a:tc>
                <a:tc>
                  <a:txBody>
                    <a:bodyPr/>
                    <a:lstStyle/>
                    <a:p>
                      <a:pPr algn="ctr"/>
                      <a:r>
                        <a:rPr lang="es-MX" sz="1000" dirty="0"/>
                        <a:t>PORT Destino</a:t>
                      </a:r>
                    </a:p>
                  </a:txBody>
                  <a:tcPr/>
                </a:tc>
                <a:tc>
                  <a:txBody>
                    <a:bodyPr/>
                    <a:lstStyle/>
                    <a:p>
                      <a:pPr algn="ctr"/>
                      <a:r>
                        <a:rPr lang="es-MX" sz="1000" dirty="0"/>
                        <a:t>DATOS</a:t>
                      </a:r>
                    </a:p>
                  </a:txBody>
                  <a:tcPr/>
                </a:tc>
                <a:extLst>
                  <a:ext uri="{0D108BD9-81ED-4DB2-BD59-A6C34878D82A}">
                    <a16:rowId xmlns:a16="http://schemas.microsoft.com/office/drawing/2014/main" val="1602464725"/>
                  </a:ext>
                </a:extLst>
              </a:tr>
              <a:tr h="158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700" kern="1200" dirty="0">
                          <a:solidFill>
                            <a:schemeClr val="dk1"/>
                          </a:solidFill>
                          <a:latin typeface="+mn-lt"/>
                          <a:ea typeface="+mn-ea"/>
                          <a:cs typeface="+mn-cs"/>
                        </a:rPr>
                        <a:t>72.52.179.174</a:t>
                      </a:r>
                    </a:p>
                  </a:txBody>
                  <a:tcPr/>
                </a:tc>
                <a:tc>
                  <a:txBody>
                    <a:bodyPr/>
                    <a:lstStyle/>
                    <a:p>
                      <a:pPr algn="ctr"/>
                      <a:r>
                        <a:rPr lang="es-MX" sz="700" kern="1200" dirty="0">
                          <a:solidFill>
                            <a:schemeClr val="dk1"/>
                          </a:solidFill>
                          <a:latin typeface="+mn-lt"/>
                          <a:ea typeface="+mn-ea"/>
                          <a:cs typeface="+mn-cs"/>
                        </a:rPr>
                        <a:t>80</a:t>
                      </a:r>
                    </a:p>
                  </a:txBody>
                  <a:tcPr/>
                </a:tc>
                <a:tc>
                  <a:txBody>
                    <a:bodyPr/>
                    <a:lstStyle/>
                    <a:p>
                      <a:pPr algn="ctr"/>
                      <a:r>
                        <a:rPr lang="es-MX" sz="700" kern="1200" dirty="0">
                          <a:solidFill>
                            <a:schemeClr val="bg1"/>
                          </a:solidFill>
                          <a:highlight>
                            <a:srgbClr val="000000"/>
                          </a:highlight>
                          <a:latin typeface="+mn-lt"/>
                          <a:ea typeface="+mn-ea"/>
                          <a:cs typeface="+mn-cs"/>
                        </a:rPr>
                        <a:t>192.168.10.10</a:t>
                      </a:r>
                    </a:p>
                  </a:txBody>
                  <a:tcPr/>
                </a:tc>
                <a:tc>
                  <a:txBody>
                    <a:bodyPr/>
                    <a:lstStyle/>
                    <a:p>
                      <a:pPr algn="ctr"/>
                      <a:r>
                        <a:rPr lang="es-MX" sz="700" kern="1200" dirty="0">
                          <a:solidFill>
                            <a:schemeClr val="dk1"/>
                          </a:solidFill>
                          <a:latin typeface="+mn-lt"/>
                          <a:ea typeface="+mn-ea"/>
                          <a:cs typeface="+mn-cs"/>
                        </a:rPr>
                        <a:t>49535</a:t>
                      </a:r>
                    </a:p>
                  </a:txBody>
                  <a:tcPr/>
                </a:tc>
                <a:tc>
                  <a:txBody>
                    <a:bodyPr/>
                    <a:lstStyle/>
                    <a:p>
                      <a:pPr algn="ctr"/>
                      <a:r>
                        <a:rPr lang="es-MX" sz="700" kern="1200" dirty="0">
                          <a:solidFill>
                            <a:schemeClr val="dk1"/>
                          </a:solidFill>
                          <a:latin typeface="+mn-lt"/>
                          <a:ea typeface="+mn-ea"/>
                          <a:cs typeface="+mn-cs"/>
                        </a:rPr>
                        <a:t>Index.html</a:t>
                      </a:r>
                    </a:p>
                  </a:txBody>
                  <a:tcPr/>
                </a:tc>
                <a:extLst>
                  <a:ext uri="{0D108BD9-81ED-4DB2-BD59-A6C34878D82A}">
                    <a16:rowId xmlns:a16="http://schemas.microsoft.com/office/drawing/2014/main" val="2110683264"/>
                  </a:ext>
                </a:extLst>
              </a:tr>
            </a:tbl>
          </a:graphicData>
        </a:graphic>
      </p:graphicFrame>
      <p:sp>
        <p:nvSpPr>
          <p:cNvPr id="10" name="CuadroTexto 9">
            <a:extLst>
              <a:ext uri="{FF2B5EF4-FFF2-40B4-BE49-F238E27FC236}">
                <a16:creationId xmlns:a16="http://schemas.microsoft.com/office/drawing/2014/main" id="{C34981AB-DB69-45C5-8836-CFC1788025C1}"/>
              </a:ext>
            </a:extLst>
          </p:cNvPr>
          <p:cNvSpPr txBox="1"/>
          <p:nvPr/>
        </p:nvSpPr>
        <p:spPr>
          <a:xfrm>
            <a:off x="2131876" y="4914119"/>
            <a:ext cx="601447" cy="276999"/>
          </a:xfrm>
          <a:prstGeom prst="rect">
            <a:avLst/>
          </a:prstGeom>
          <a:noFill/>
        </p:spPr>
        <p:txBody>
          <a:bodyPr wrap="none" rtlCol="0">
            <a:spAutoFit/>
          </a:bodyPr>
          <a:lstStyle/>
          <a:p>
            <a:r>
              <a:rPr lang="es-MX" sz="1200" dirty="0">
                <a:solidFill>
                  <a:schemeClr val="bg1"/>
                </a:solidFill>
              </a:rPr>
              <a:t>INSIDE</a:t>
            </a:r>
          </a:p>
        </p:txBody>
      </p:sp>
      <p:sp>
        <p:nvSpPr>
          <p:cNvPr id="99" name="Rectángulo: esquinas diagonales redondeadas 98">
            <a:extLst>
              <a:ext uri="{FF2B5EF4-FFF2-40B4-BE49-F238E27FC236}">
                <a16:creationId xmlns:a16="http://schemas.microsoft.com/office/drawing/2014/main" id="{25577D34-7CD5-40BF-9C9C-98E6BE49D727}"/>
              </a:ext>
            </a:extLst>
          </p:cNvPr>
          <p:cNvSpPr/>
          <p:nvPr/>
        </p:nvSpPr>
        <p:spPr>
          <a:xfrm>
            <a:off x="4833937" y="4932155"/>
            <a:ext cx="4796511" cy="807878"/>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graphicFrame>
        <p:nvGraphicFramePr>
          <p:cNvPr id="100" name="Tabla 12">
            <a:extLst>
              <a:ext uri="{FF2B5EF4-FFF2-40B4-BE49-F238E27FC236}">
                <a16:creationId xmlns:a16="http://schemas.microsoft.com/office/drawing/2014/main" id="{E3EF1A02-70B9-46E0-91F8-D087BC15247E}"/>
              </a:ext>
            </a:extLst>
          </p:cNvPr>
          <p:cNvGraphicFramePr>
            <a:graphicFrameLocks noGrp="1"/>
          </p:cNvGraphicFramePr>
          <p:nvPr/>
        </p:nvGraphicFramePr>
        <p:xfrm>
          <a:off x="4905231" y="5158265"/>
          <a:ext cx="4687677" cy="487680"/>
        </p:xfrm>
        <a:graphic>
          <a:graphicData uri="http://schemas.openxmlformats.org/drawingml/2006/table">
            <a:tbl>
              <a:tblPr firstRow="1" bandRow="1">
                <a:tableStyleId>{93296810-A885-4BE3-A3E7-6D5BEEA58F35}</a:tableStyleId>
              </a:tblPr>
              <a:tblGrid>
                <a:gridCol w="957580">
                  <a:extLst>
                    <a:ext uri="{9D8B030D-6E8A-4147-A177-3AD203B41FA5}">
                      <a16:colId xmlns:a16="http://schemas.microsoft.com/office/drawing/2014/main" val="261875791"/>
                    </a:ext>
                  </a:extLst>
                </a:gridCol>
                <a:gridCol w="895668">
                  <a:extLst>
                    <a:ext uri="{9D8B030D-6E8A-4147-A177-3AD203B41FA5}">
                      <a16:colId xmlns:a16="http://schemas.microsoft.com/office/drawing/2014/main" val="3015491753"/>
                    </a:ext>
                  </a:extLst>
                </a:gridCol>
                <a:gridCol w="748030">
                  <a:extLst>
                    <a:ext uri="{9D8B030D-6E8A-4147-A177-3AD203B41FA5}">
                      <a16:colId xmlns:a16="http://schemas.microsoft.com/office/drawing/2014/main" val="3684072523"/>
                    </a:ext>
                  </a:extLst>
                </a:gridCol>
                <a:gridCol w="935355">
                  <a:extLst>
                    <a:ext uri="{9D8B030D-6E8A-4147-A177-3AD203B41FA5}">
                      <a16:colId xmlns:a16="http://schemas.microsoft.com/office/drawing/2014/main" val="3292366120"/>
                    </a:ext>
                  </a:extLst>
                </a:gridCol>
                <a:gridCol w="1151044">
                  <a:extLst>
                    <a:ext uri="{9D8B030D-6E8A-4147-A177-3AD203B41FA5}">
                      <a16:colId xmlns:a16="http://schemas.microsoft.com/office/drawing/2014/main" val="3871988963"/>
                    </a:ext>
                  </a:extLst>
                </a:gridCol>
              </a:tblGrid>
              <a:tr h="217754">
                <a:tc>
                  <a:txBody>
                    <a:bodyPr/>
                    <a:lstStyle/>
                    <a:p>
                      <a:pPr algn="ctr"/>
                      <a:r>
                        <a:rPr lang="es-MX" sz="1000" dirty="0"/>
                        <a:t>IP Fuente</a:t>
                      </a:r>
                    </a:p>
                  </a:txBody>
                  <a:tcPr/>
                </a:tc>
                <a:tc>
                  <a:txBody>
                    <a:bodyPr/>
                    <a:lstStyle/>
                    <a:p>
                      <a:pPr algn="ctr"/>
                      <a:r>
                        <a:rPr lang="es-MX" sz="1000" dirty="0"/>
                        <a:t>PORT Fuente</a:t>
                      </a:r>
                    </a:p>
                  </a:txBody>
                  <a:tcPr/>
                </a:tc>
                <a:tc>
                  <a:txBody>
                    <a:bodyPr/>
                    <a:lstStyle/>
                    <a:p>
                      <a:pPr algn="ctr"/>
                      <a:r>
                        <a:rPr lang="es-MX" sz="1000" dirty="0"/>
                        <a:t>IP Destino</a:t>
                      </a:r>
                    </a:p>
                  </a:txBody>
                  <a:tcPr/>
                </a:tc>
                <a:tc>
                  <a:txBody>
                    <a:bodyPr/>
                    <a:lstStyle/>
                    <a:p>
                      <a:pPr algn="ctr"/>
                      <a:r>
                        <a:rPr lang="es-MX" sz="1000" dirty="0"/>
                        <a:t>PORT Destino</a:t>
                      </a:r>
                    </a:p>
                  </a:txBody>
                  <a:tcPr/>
                </a:tc>
                <a:tc>
                  <a:txBody>
                    <a:bodyPr/>
                    <a:lstStyle/>
                    <a:p>
                      <a:pPr algn="ctr"/>
                      <a:r>
                        <a:rPr lang="es-MX" sz="1000" dirty="0"/>
                        <a:t>DATOS</a:t>
                      </a:r>
                    </a:p>
                  </a:txBody>
                  <a:tcPr/>
                </a:tc>
                <a:extLst>
                  <a:ext uri="{0D108BD9-81ED-4DB2-BD59-A6C34878D82A}">
                    <a16:rowId xmlns:a16="http://schemas.microsoft.com/office/drawing/2014/main" val="1602464725"/>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solidFill>
                            <a:schemeClr val="tx1"/>
                          </a:solidFill>
                        </a:rPr>
                        <a:t>72.52.179.174</a:t>
                      </a:r>
                    </a:p>
                  </a:txBody>
                  <a:tcPr/>
                </a:tc>
                <a:tc>
                  <a:txBody>
                    <a:bodyPr/>
                    <a:lstStyle/>
                    <a:p>
                      <a:pPr algn="ctr"/>
                      <a:r>
                        <a:rPr lang="es-MX" sz="700" kern="1200" dirty="0">
                          <a:solidFill>
                            <a:schemeClr val="dk1"/>
                          </a:solidFill>
                          <a:latin typeface="+mn-lt"/>
                          <a:ea typeface="+mn-ea"/>
                          <a:cs typeface="+mn-cs"/>
                        </a:rPr>
                        <a:t>80</a:t>
                      </a:r>
                    </a:p>
                  </a:txBody>
                  <a:tcPr/>
                </a:tc>
                <a:tc>
                  <a:txBody>
                    <a:bodyPr/>
                    <a:lstStyle/>
                    <a:p>
                      <a:pPr algn="ctr"/>
                      <a:r>
                        <a:rPr lang="es-MX" sz="700" kern="1200" dirty="0">
                          <a:solidFill>
                            <a:schemeClr val="bg1"/>
                          </a:solidFill>
                          <a:highlight>
                            <a:srgbClr val="000000"/>
                          </a:highlight>
                          <a:latin typeface="+mn-lt"/>
                          <a:ea typeface="+mn-ea"/>
                          <a:cs typeface="+mn-cs"/>
                        </a:rPr>
                        <a:t>4.5.6.7</a:t>
                      </a:r>
                    </a:p>
                  </a:txBody>
                  <a:tcPr/>
                </a:tc>
                <a:tc>
                  <a:txBody>
                    <a:bodyPr/>
                    <a:lstStyle/>
                    <a:p>
                      <a:pPr algn="ctr"/>
                      <a:r>
                        <a:rPr lang="es-MX" sz="700" kern="1200" dirty="0">
                          <a:solidFill>
                            <a:schemeClr val="dk1"/>
                          </a:solidFill>
                          <a:latin typeface="+mn-lt"/>
                          <a:ea typeface="+mn-ea"/>
                          <a:cs typeface="+mn-cs"/>
                        </a:rPr>
                        <a:t>49535</a:t>
                      </a:r>
                    </a:p>
                  </a:txBody>
                  <a:tcPr/>
                </a:tc>
                <a:tc>
                  <a:txBody>
                    <a:bodyPr/>
                    <a:lstStyle/>
                    <a:p>
                      <a:pPr algn="ctr"/>
                      <a:r>
                        <a:rPr lang="es-MX" sz="700" kern="1200" dirty="0">
                          <a:solidFill>
                            <a:schemeClr val="dk1"/>
                          </a:solidFill>
                          <a:latin typeface="+mn-lt"/>
                          <a:ea typeface="+mn-ea"/>
                          <a:cs typeface="+mn-cs"/>
                        </a:rPr>
                        <a:t>Index.html</a:t>
                      </a:r>
                    </a:p>
                  </a:txBody>
                  <a:tcPr/>
                </a:tc>
                <a:extLst>
                  <a:ext uri="{0D108BD9-81ED-4DB2-BD59-A6C34878D82A}">
                    <a16:rowId xmlns:a16="http://schemas.microsoft.com/office/drawing/2014/main" val="2110683264"/>
                  </a:ext>
                </a:extLst>
              </a:tr>
            </a:tbl>
          </a:graphicData>
        </a:graphic>
      </p:graphicFrame>
      <p:sp>
        <p:nvSpPr>
          <p:cNvPr id="101" name="CuadroTexto 100">
            <a:extLst>
              <a:ext uri="{FF2B5EF4-FFF2-40B4-BE49-F238E27FC236}">
                <a16:creationId xmlns:a16="http://schemas.microsoft.com/office/drawing/2014/main" id="{2332A7D0-C317-4982-8DAE-DB229272E8EB}"/>
              </a:ext>
            </a:extLst>
          </p:cNvPr>
          <p:cNvSpPr txBox="1"/>
          <p:nvPr/>
        </p:nvSpPr>
        <p:spPr>
          <a:xfrm>
            <a:off x="6823726" y="4914119"/>
            <a:ext cx="740139" cy="276999"/>
          </a:xfrm>
          <a:prstGeom prst="rect">
            <a:avLst/>
          </a:prstGeom>
          <a:noFill/>
        </p:spPr>
        <p:txBody>
          <a:bodyPr wrap="none" rtlCol="0">
            <a:spAutoFit/>
          </a:bodyPr>
          <a:lstStyle/>
          <a:p>
            <a:r>
              <a:rPr lang="es-MX" sz="1200" dirty="0">
                <a:solidFill>
                  <a:schemeClr val="bg1"/>
                </a:solidFill>
              </a:rPr>
              <a:t>OUTSIDE</a:t>
            </a:r>
          </a:p>
        </p:txBody>
      </p:sp>
      <p:cxnSp>
        <p:nvCxnSpPr>
          <p:cNvPr id="35" name="Conector recto 34">
            <a:extLst>
              <a:ext uri="{FF2B5EF4-FFF2-40B4-BE49-F238E27FC236}">
                <a16:creationId xmlns:a16="http://schemas.microsoft.com/office/drawing/2014/main" id="{35334154-F2C0-45B5-B1C2-0BCBDD8F25D3}"/>
              </a:ext>
            </a:extLst>
          </p:cNvPr>
          <p:cNvCxnSpPr>
            <a:cxnSpLocks/>
          </p:cNvCxnSpPr>
          <p:nvPr/>
        </p:nvCxnSpPr>
        <p:spPr>
          <a:xfrm flipH="1">
            <a:off x="8846296" y="2247859"/>
            <a:ext cx="3169512" cy="2512048"/>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upo 102">
            <a:extLst>
              <a:ext uri="{FF2B5EF4-FFF2-40B4-BE49-F238E27FC236}">
                <a16:creationId xmlns:a16="http://schemas.microsoft.com/office/drawing/2014/main" id="{DB579A61-4836-4A4B-8F72-E35F4E82DC81}"/>
              </a:ext>
            </a:extLst>
          </p:cNvPr>
          <p:cNvGrpSpPr/>
          <p:nvPr/>
        </p:nvGrpSpPr>
        <p:grpSpPr>
          <a:xfrm rot="3031084">
            <a:off x="9185558" y="4548180"/>
            <a:ext cx="1140783" cy="645545"/>
            <a:chOff x="5488617" y="4525881"/>
            <a:chExt cx="1140783" cy="645545"/>
          </a:xfrm>
        </p:grpSpPr>
        <p:sp>
          <p:nvSpPr>
            <p:cNvPr id="68" name="Flecha: hacia abajo 67">
              <a:extLst>
                <a:ext uri="{FF2B5EF4-FFF2-40B4-BE49-F238E27FC236}">
                  <a16:creationId xmlns:a16="http://schemas.microsoft.com/office/drawing/2014/main" id="{198516BD-E5F5-411A-8A11-CAFCD743FBCD}"/>
                </a:ext>
              </a:extLst>
            </p:cNvPr>
            <p:cNvSpPr/>
            <p:nvPr/>
          </p:nvSpPr>
          <p:spPr>
            <a:xfrm rot="16200000">
              <a:off x="5736236" y="4278262"/>
              <a:ext cx="645545" cy="114078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dirty="0"/>
            </a:p>
          </p:txBody>
        </p:sp>
        <p:sp>
          <p:nvSpPr>
            <p:cNvPr id="102" name="CuadroTexto 101">
              <a:extLst>
                <a:ext uri="{FF2B5EF4-FFF2-40B4-BE49-F238E27FC236}">
                  <a16:creationId xmlns:a16="http://schemas.microsoft.com/office/drawing/2014/main" id="{AA2498F2-1B52-4B10-9FBF-1F3A8CEBA0F9}"/>
                </a:ext>
              </a:extLst>
            </p:cNvPr>
            <p:cNvSpPr txBox="1"/>
            <p:nvPr/>
          </p:nvSpPr>
          <p:spPr>
            <a:xfrm>
              <a:off x="5687597" y="4719370"/>
              <a:ext cx="691215" cy="261610"/>
            </a:xfrm>
            <a:prstGeom prst="rect">
              <a:avLst/>
            </a:prstGeom>
            <a:noFill/>
          </p:spPr>
          <p:txBody>
            <a:bodyPr wrap="none" rtlCol="0">
              <a:spAutoFit/>
            </a:bodyPr>
            <a:lstStyle/>
            <a:p>
              <a:r>
                <a:rPr lang="es-MX" sz="1050" dirty="0">
                  <a:solidFill>
                    <a:schemeClr val="bg1"/>
                  </a:solidFill>
                </a:rPr>
                <a:t>OUTSIDE</a:t>
              </a:r>
            </a:p>
          </p:txBody>
        </p:sp>
      </p:grpSp>
      <p:grpSp>
        <p:nvGrpSpPr>
          <p:cNvPr id="106" name="Grupo 105">
            <a:extLst>
              <a:ext uri="{FF2B5EF4-FFF2-40B4-BE49-F238E27FC236}">
                <a16:creationId xmlns:a16="http://schemas.microsoft.com/office/drawing/2014/main" id="{B09E1FE4-2D84-4576-9024-584001338105}"/>
              </a:ext>
            </a:extLst>
          </p:cNvPr>
          <p:cNvGrpSpPr/>
          <p:nvPr/>
        </p:nvGrpSpPr>
        <p:grpSpPr>
          <a:xfrm rot="3200104">
            <a:off x="8160769" y="3793696"/>
            <a:ext cx="992548" cy="807879"/>
            <a:chOff x="5729436" y="4277837"/>
            <a:chExt cx="992548" cy="807879"/>
          </a:xfrm>
        </p:grpSpPr>
        <p:sp>
          <p:nvSpPr>
            <p:cNvPr id="104" name="Flecha: hacia arriba 103">
              <a:extLst>
                <a:ext uri="{FF2B5EF4-FFF2-40B4-BE49-F238E27FC236}">
                  <a16:creationId xmlns:a16="http://schemas.microsoft.com/office/drawing/2014/main" id="{CD553385-ADE3-4746-87EA-C8EA8D279E3D}"/>
                </a:ext>
              </a:extLst>
            </p:cNvPr>
            <p:cNvSpPr/>
            <p:nvPr/>
          </p:nvSpPr>
          <p:spPr>
            <a:xfrm rot="16200000">
              <a:off x="5821770" y="4185503"/>
              <a:ext cx="807879" cy="99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CuadroTexto 104">
              <a:extLst>
                <a:ext uri="{FF2B5EF4-FFF2-40B4-BE49-F238E27FC236}">
                  <a16:creationId xmlns:a16="http://schemas.microsoft.com/office/drawing/2014/main" id="{116272FF-41A4-4587-8995-3BDA3105CD5C}"/>
                </a:ext>
              </a:extLst>
            </p:cNvPr>
            <p:cNvSpPr txBox="1"/>
            <p:nvPr/>
          </p:nvSpPr>
          <p:spPr>
            <a:xfrm>
              <a:off x="6098266" y="4558789"/>
              <a:ext cx="532518" cy="246221"/>
            </a:xfrm>
            <a:prstGeom prst="rect">
              <a:avLst/>
            </a:prstGeom>
            <a:noFill/>
          </p:spPr>
          <p:txBody>
            <a:bodyPr wrap="none" rtlCol="0">
              <a:spAutoFit/>
            </a:bodyPr>
            <a:lstStyle/>
            <a:p>
              <a:r>
                <a:rPr lang="es-MX" sz="1000" dirty="0">
                  <a:solidFill>
                    <a:schemeClr val="bg1"/>
                  </a:solidFill>
                </a:rPr>
                <a:t>INSIDE</a:t>
              </a:r>
            </a:p>
          </p:txBody>
        </p:sp>
      </p:grpSp>
      <p:sp>
        <p:nvSpPr>
          <p:cNvPr id="114" name="Elipse 113">
            <a:extLst>
              <a:ext uri="{FF2B5EF4-FFF2-40B4-BE49-F238E27FC236}">
                <a16:creationId xmlns:a16="http://schemas.microsoft.com/office/drawing/2014/main" id="{CE6D94EB-A2F7-4B78-83E8-3D9C5CF1B031}"/>
              </a:ext>
            </a:extLst>
          </p:cNvPr>
          <p:cNvSpPr/>
          <p:nvPr/>
        </p:nvSpPr>
        <p:spPr>
          <a:xfrm>
            <a:off x="2145128" y="5694309"/>
            <a:ext cx="90946" cy="139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2294A803-6262-47E5-9748-DB8D435D55AF}"/>
              </a:ext>
            </a:extLst>
          </p:cNvPr>
          <p:cNvSpPr/>
          <p:nvPr/>
        </p:nvSpPr>
        <p:spPr>
          <a:xfrm>
            <a:off x="7148322" y="5600779"/>
            <a:ext cx="90946" cy="1398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grpSp>
        <p:nvGrpSpPr>
          <p:cNvPr id="12" name="Grupo 11">
            <a:extLst>
              <a:ext uri="{FF2B5EF4-FFF2-40B4-BE49-F238E27FC236}">
                <a16:creationId xmlns:a16="http://schemas.microsoft.com/office/drawing/2014/main" id="{A1A9B812-75F1-4A48-A043-947B9C00D221}"/>
              </a:ext>
            </a:extLst>
          </p:cNvPr>
          <p:cNvGrpSpPr/>
          <p:nvPr/>
        </p:nvGrpSpPr>
        <p:grpSpPr>
          <a:xfrm>
            <a:off x="7612022" y="5651236"/>
            <a:ext cx="2869104" cy="875712"/>
            <a:chOff x="7902119" y="5793030"/>
            <a:chExt cx="2869104" cy="875712"/>
          </a:xfrm>
        </p:grpSpPr>
        <p:sp>
          <p:nvSpPr>
            <p:cNvPr id="124" name="Rectángulo 123">
              <a:extLst>
                <a:ext uri="{FF2B5EF4-FFF2-40B4-BE49-F238E27FC236}">
                  <a16:creationId xmlns:a16="http://schemas.microsoft.com/office/drawing/2014/main" id="{E3906DD6-232D-49AD-8C9E-84511AC2C808}"/>
                </a:ext>
              </a:extLst>
            </p:cNvPr>
            <p:cNvSpPr/>
            <p:nvPr/>
          </p:nvSpPr>
          <p:spPr>
            <a:xfrm>
              <a:off x="7902119" y="6132851"/>
              <a:ext cx="2869104" cy="53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5" name="Rectángulo: esquinas diagonales redondeadas 124">
              <a:extLst>
                <a:ext uri="{FF2B5EF4-FFF2-40B4-BE49-F238E27FC236}">
                  <a16:creationId xmlns:a16="http://schemas.microsoft.com/office/drawing/2014/main" id="{FFD10E42-41F7-469B-8038-6AB8C0C378F0}"/>
                </a:ext>
              </a:extLst>
            </p:cNvPr>
            <p:cNvSpPr/>
            <p:nvPr/>
          </p:nvSpPr>
          <p:spPr>
            <a:xfrm>
              <a:off x="9518068" y="6233409"/>
              <a:ext cx="1184283" cy="334774"/>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4.5.6.7</a:t>
              </a:r>
            </a:p>
          </p:txBody>
        </p:sp>
        <p:sp>
          <p:nvSpPr>
            <p:cNvPr id="126" name="Rectángulo: esquinas diagonales redondeadas 125">
              <a:extLst>
                <a:ext uri="{FF2B5EF4-FFF2-40B4-BE49-F238E27FC236}">
                  <a16:creationId xmlns:a16="http://schemas.microsoft.com/office/drawing/2014/main" id="{D5E06F2C-C4E8-44FD-A6D9-EBE30B33E4B7}"/>
                </a:ext>
              </a:extLst>
            </p:cNvPr>
            <p:cNvSpPr/>
            <p:nvPr/>
          </p:nvSpPr>
          <p:spPr>
            <a:xfrm>
              <a:off x="7992931" y="6233409"/>
              <a:ext cx="1416188" cy="334774"/>
            </a:xfrm>
            <a:prstGeom prst="round2Diag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dk1"/>
                  </a:solidFill>
                </a:rPr>
                <a:t>72.52.179.174</a:t>
              </a:r>
            </a:p>
          </p:txBody>
        </p:sp>
        <p:sp>
          <p:nvSpPr>
            <p:cNvPr id="122" name="CuadroTexto 121">
              <a:extLst>
                <a:ext uri="{FF2B5EF4-FFF2-40B4-BE49-F238E27FC236}">
                  <a16:creationId xmlns:a16="http://schemas.microsoft.com/office/drawing/2014/main" id="{1E0869E0-0F12-4C33-A5C0-95CCB3842F6B}"/>
                </a:ext>
              </a:extLst>
            </p:cNvPr>
            <p:cNvSpPr txBox="1"/>
            <p:nvPr/>
          </p:nvSpPr>
          <p:spPr>
            <a:xfrm>
              <a:off x="9690380" y="5793030"/>
              <a:ext cx="648832" cy="369332"/>
            </a:xfrm>
            <a:prstGeom prst="rect">
              <a:avLst/>
            </a:prstGeom>
            <a:noFill/>
          </p:spPr>
          <p:txBody>
            <a:bodyPr wrap="none" rtlCol="0">
              <a:spAutoFit/>
            </a:bodyPr>
            <a:lstStyle/>
            <a:p>
              <a:r>
                <a:rPr lang="es-MX" dirty="0"/>
                <a:t>Talca</a:t>
              </a:r>
            </a:p>
          </p:txBody>
        </p:sp>
        <p:sp>
          <p:nvSpPr>
            <p:cNvPr id="123" name="CuadroTexto 122">
              <a:extLst>
                <a:ext uri="{FF2B5EF4-FFF2-40B4-BE49-F238E27FC236}">
                  <a16:creationId xmlns:a16="http://schemas.microsoft.com/office/drawing/2014/main" id="{8F5F9ED0-D133-4F06-927D-C0F86FFDF230}"/>
                </a:ext>
              </a:extLst>
            </p:cNvPr>
            <p:cNvSpPr txBox="1"/>
            <p:nvPr/>
          </p:nvSpPr>
          <p:spPr>
            <a:xfrm>
              <a:off x="8249955" y="5805697"/>
              <a:ext cx="851515" cy="369332"/>
            </a:xfrm>
            <a:prstGeom prst="rect">
              <a:avLst/>
            </a:prstGeom>
            <a:noFill/>
          </p:spPr>
          <p:txBody>
            <a:bodyPr wrap="none" rtlCol="0">
              <a:spAutoFit/>
            </a:bodyPr>
            <a:lstStyle/>
            <a:p>
              <a:r>
                <a:rPr lang="es-MX" dirty="0"/>
                <a:t>Google</a:t>
              </a:r>
            </a:p>
          </p:txBody>
        </p:sp>
      </p:grpSp>
      <p:cxnSp>
        <p:nvCxnSpPr>
          <p:cNvPr id="56" name="Conector: angular 55">
            <a:extLst>
              <a:ext uri="{FF2B5EF4-FFF2-40B4-BE49-F238E27FC236}">
                <a16:creationId xmlns:a16="http://schemas.microsoft.com/office/drawing/2014/main" id="{648C2B88-F94E-4E99-8863-ADA2AFAB52E2}"/>
              </a:ext>
            </a:extLst>
          </p:cNvPr>
          <p:cNvCxnSpPr>
            <a:cxnSpLocks/>
            <a:stCxn id="115" idx="5"/>
            <a:endCxn id="114" idx="4"/>
          </p:cNvCxnSpPr>
          <p:nvPr/>
        </p:nvCxnSpPr>
        <p:spPr>
          <a:xfrm rot="5400000">
            <a:off x="4651273" y="3259441"/>
            <a:ext cx="114004" cy="5035348"/>
          </a:xfrm>
          <a:prstGeom prst="bentConnector3">
            <a:avLst>
              <a:gd name="adj1" fmla="val 300519"/>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1" name="Grupo 110">
            <a:extLst>
              <a:ext uri="{FF2B5EF4-FFF2-40B4-BE49-F238E27FC236}">
                <a16:creationId xmlns:a16="http://schemas.microsoft.com/office/drawing/2014/main" id="{9EE90A43-9EBE-4CD2-891A-87CC6109467B}"/>
              </a:ext>
            </a:extLst>
          </p:cNvPr>
          <p:cNvGrpSpPr/>
          <p:nvPr/>
        </p:nvGrpSpPr>
        <p:grpSpPr>
          <a:xfrm>
            <a:off x="2689198" y="824745"/>
            <a:ext cx="2869104" cy="875712"/>
            <a:chOff x="7902119" y="5793030"/>
            <a:chExt cx="2869104" cy="875712"/>
          </a:xfrm>
        </p:grpSpPr>
        <p:sp>
          <p:nvSpPr>
            <p:cNvPr id="112" name="Rectángulo 111">
              <a:extLst>
                <a:ext uri="{FF2B5EF4-FFF2-40B4-BE49-F238E27FC236}">
                  <a16:creationId xmlns:a16="http://schemas.microsoft.com/office/drawing/2014/main" id="{7AB31AA3-D518-40CB-A550-4BDA066C9000}"/>
                </a:ext>
              </a:extLst>
            </p:cNvPr>
            <p:cNvSpPr/>
            <p:nvPr/>
          </p:nvSpPr>
          <p:spPr>
            <a:xfrm>
              <a:off x="7902119" y="6132851"/>
              <a:ext cx="2869104" cy="53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esquinas diagonales redondeadas 112">
              <a:extLst>
                <a:ext uri="{FF2B5EF4-FFF2-40B4-BE49-F238E27FC236}">
                  <a16:creationId xmlns:a16="http://schemas.microsoft.com/office/drawing/2014/main" id="{16F88CCA-B1D8-4977-BF0C-194B18313149}"/>
                </a:ext>
              </a:extLst>
            </p:cNvPr>
            <p:cNvSpPr/>
            <p:nvPr/>
          </p:nvSpPr>
          <p:spPr>
            <a:xfrm>
              <a:off x="9518068" y="6233409"/>
              <a:ext cx="1184283" cy="334774"/>
            </a:xfrm>
            <a:prstGeom prst="round2Diag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192.168.10.10</a:t>
              </a:r>
            </a:p>
          </p:txBody>
        </p:sp>
        <p:sp>
          <p:nvSpPr>
            <p:cNvPr id="116" name="Rectángulo: esquinas diagonales redondeadas 115">
              <a:extLst>
                <a:ext uri="{FF2B5EF4-FFF2-40B4-BE49-F238E27FC236}">
                  <a16:creationId xmlns:a16="http://schemas.microsoft.com/office/drawing/2014/main" id="{9409DDA0-A51F-497F-9E19-E8852DCADF1E}"/>
                </a:ext>
              </a:extLst>
            </p:cNvPr>
            <p:cNvSpPr/>
            <p:nvPr/>
          </p:nvSpPr>
          <p:spPr>
            <a:xfrm>
              <a:off x="7992931" y="6233409"/>
              <a:ext cx="1416188" cy="334774"/>
            </a:xfrm>
            <a:prstGeom prst="round2Diag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dk1"/>
                  </a:solidFill>
                </a:rPr>
                <a:t>72.52.179.174</a:t>
              </a:r>
            </a:p>
          </p:txBody>
        </p:sp>
        <p:sp>
          <p:nvSpPr>
            <p:cNvPr id="118" name="CuadroTexto 117">
              <a:extLst>
                <a:ext uri="{FF2B5EF4-FFF2-40B4-BE49-F238E27FC236}">
                  <a16:creationId xmlns:a16="http://schemas.microsoft.com/office/drawing/2014/main" id="{BE17B889-AF77-470E-885E-CE61A68250C3}"/>
                </a:ext>
              </a:extLst>
            </p:cNvPr>
            <p:cNvSpPr txBox="1"/>
            <p:nvPr/>
          </p:nvSpPr>
          <p:spPr>
            <a:xfrm>
              <a:off x="9690380" y="5793030"/>
              <a:ext cx="648832" cy="369332"/>
            </a:xfrm>
            <a:prstGeom prst="rect">
              <a:avLst/>
            </a:prstGeom>
            <a:noFill/>
          </p:spPr>
          <p:txBody>
            <a:bodyPr wrap="none" rtlCol="0">
              <a:spAutoFit/>
            </a:bodyPr>
            <a:lstStyle/>
            <a:p>
              <a:r>
                <a:rPr lang="es-MX" dirty="0"/>
                <a:t>Talca</a:t>
              </a:r>
            </a:p>
          </p:txBody>
        </p:sp>
        <p:sp>
          <p:nvSpPr>
            <p:cNvPr id="119" name="CuadroTexto 118">
              <a:extLst>
                <a:ext uri="{FF2B5EF4-FFF2-40B4-BE49-F238E27FC236}">
                  <a16:creationId xmlns:a16="http://schemas.microsoft.com/office/drawing/2014/main" id="{84D2613F-0306-4136-B11F-812336DDC5E3}"/>
                </a:ext>
              </a:extLst>
            </p:cNvPr>
            <p:cNvSpPr txBox="1"/>
            <p:nvPr/>
          </p:nvSpPr>
          <p:spPr>
            <a:xfrm>
              <a:off x="8249955" y="5805697"/>
              <a:ext cx="851515" cy="369332"/>
            </a:xfrm>
            <a:prstGeom prst="rect">
              <a:avLst/>
            </a:prstGeom>
            <a:noFill/>
          </p:spPr>
          <p:txBody>
            <a:bodyPr wrap="none" rtlCol="0">
              <a:spAutoFit/>
            </a:bodyPr>
            <a:lstStyle/>
            <a:p>
              <a:r>
                <a:rPr lang="es-MX" dirty="0"/>
                <a:t>Google</a:t>
              </a:r>
            </a:p>
          </p:txBody>
        </p:sp>
      </p:grpSp>
    </p:spTree>
    <p:extLst>
      <p:ext uri="{BB962C8B-B14F-4D97-AF65-F5344CB8AC3E}">
        <p14:creationId xmlns:p14="http://schemas.microsoft.com/office/powerpoint/2010/main" val="2320608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19D1830-1E78-44B6-AC4C-1DE530BD9C08}"/>
              </a:ext>
            </a:extLst>
          </p:cNvPr>
          <p:cNvSpPr/>
          <p:nvPr/>
        </p:nvSpPr>
        <p:spPr>
          <a:xfrm>
            <a:off x="622852" y="132524"/>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Ejercicio de repaso de Tablas de Rutas y NAT: Resolver Ex Prueba de Diagnóstico</a:t>
            </a:r>
          </a:p>
        </p:txBody>
      </p:sp>
      <p:pic>
        <p:nvPicPr>
          <p:cNvPr id="2" name="Imagen 1">
            <a:extLst>
              <a:ext uri="{FF2B5EF4-FFF2-40B4-BE49-F238E27FC236}">
                <a16:creationId xmlns:a16="http://schemas.microsoft.com/office/drawing/2014/main" id="{AE89D0ED-8BB4-4BC8-930A-FF94AE86CB7D}"/>
              </a:ext>
            </a:extLst>
          </p:cNvPr>
          <p:cNvPicPr>
            <a:picLocks noChangeAspect="1"/>
          </p:cNvPicPr>
          <p:nvPr/>
        </p:nvPicPr>
        <p:blipFill>
          <a:blip r:embed="rId2"/>
          <a:stretch>
            <a:fillRect/>
          </a:stretch>
        </p:blipFill>
        <p:spPr>
          <a:xfrm rot="16200000">
            <a:off x="3138097" y="-188270"/>
            <a:ext cx="5915805" cy="7538054"/>
          </a:xfrm>
          <a:prstGeom prst="rect">
            <a:avLst/>
          </a:prstGeom>
        </p:spPr>
      </p:pic>
    </p:spTree>
    <p:extLst>
      <p:ext uri="{BB962C8B-B14F-4D97-AF65-F5344CB8AC3E}">
        <p14:creationId xmlns:p14="http://schemas.microsoft.com/office/powerpoint/2010/main" val="24344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19D1830-1E78-44B6-AC4C-1DE530BD9C08}"/>
              </a:ext>
            </a:extLst>
          </p:cNvPr>
          <p:cNvSpPr/>
          <p:nvPr/>
        </p:nvSpPr>
        <p:spPr>
          <a:xfrm>
            <a:off x="622852" y="132524"/>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Ejercicio de repaso de Tablas de Rutas y NAT: Resolver Ex Prueba de Diagnóstico</a:t>
            </a:r>
          </a:p>
        </p:txBody>
      </p:sp>
      <p:pic>
        <p:nvPicPr>
          <p:cNvPr id="6" name="Imagen 5">
            <a:extLst>
              <a:ext uri="{FF2B5EF4-FFF2-40B4-BE49-F238E27FC236}">
                <a16:creationId xmlns:a16="http://schemas.microsoft.com/office/drawing/2014/main" id="{4CA9A119-37EB-403D-8642-246D485F9478}"/>
              </a:ext>
            </a:extLst>
          </p:cNvPr>
          <p:cNvPicPr>
            <a:picLocks noChangeAspect="1"/>
          </p:cNvPicPr>
          <p:nvPr/>
        </p:nvPicPr>
        <p:blipFill>
          <a:blip r:embed="rId2"/>
          <a:stretch>
            <a:fillRect/>
          </a:stretch>
        </p:blipFill>
        <p:spPr>
          <a:xfrm>
            <a:off x="4530688" y="1772905"/>
            <a:ext cx="634004" cy="421319"/>
          </a:xfrm>
          <a:prstGeom prst="rect">
            <a:avLst/>
          </a:prstGeom>
        </p:spPr>
      </p:pic>
      <p:pic>
        <p:nvPicPr>
          <p:cNvPr id="7" name="Imagen 6">
            <a:extLst>
              <a:ext uri="{FF2B5EF4-FFF2-40B4-BE49-F238E27FC236}">
                <a16:creationId xmlns:a16="http://schemas.microsoft.com/office/drawing/2014/main" id="{6BB02A48-223E-462B-8BC5-D58DDAAE97CB}"/>
              </a:ext>
            </a:extLst>
          </p:cNvPr>
          <p:cNvPicPr>
            <a:picLocks noChangeAspect="1"/>
          </p:cNvPicPr>
          <p:nvPr/>
        </p:nvPicPr>
        <p:blipFill>
          <a:blip r:embed="rId2"/>
          <a:stretch>
            <a:fillRect/>
          </a:stretch>
        </p:blipFill>
        <p:spPr>
          <a:xfrm>
            <a:off x="2814956" y="1788733"/>
            <a:ext cx="634004" cy="421319"/>
          </a:xfrm>
          <a:prstGeom prst="rect">
            <a:avLst/>
          </a:prstGeom>
        </p:spPr>
      </p:pic>
      <p:pic>
        <p:nvPicPr>
          <p:cNvPr id="8" name="Imagen 7">
            <a:extLst>
              <a:ext uri="{FF2B5EF4-FFF2-40B4-BE49-F238E27FC236}">
                <a16:creationId xmlns:a16="http://schemas.microsoft.com/office/drawing/2014/main" id="{AA36585A-EB4F-4A51-97AE-D5BF35B71269}"/>
              </a:ext>
            </a:extLst>
          </p:cNvPr>
          <p:cNvPicPr>
            <a:picLocks noChangeAspect="1"/>
          </p:cNvPicPr>
          <p:nvPr/>
        </p:nvPicPr>
        <p:blipFill>
          <a:blip r:embed="rId2"/>
          <a:stretch>
            <a:fillRect/>
          </a:stretch>
        </p:blipFill>
        <p:spPr>
          <a:xfrm>
            <a:off x="2863045" y="2794450"/>
            <a:ext cx="634004" cy="421319"/>
          </a:xfrm>
          <a:prstGeom prst="rect">
            <a:avLst/>
          </a:prstGeom>
        </p:spPr>
      </p:pic>
      <p:sp>
        <p:nvSpPr>
          <p:cNvPr id="9" name="Nube 8">
            <a:extLst>
              <a:ext uri="{FF2B5EF4-FFF2-40B4-BE49-F238E27FC236}">
                <a16:creationId xmlns:a16="http://schemas.microsoft.com/office/drawing/2014/main" id="{DFBD36C4-9753-40C5-8A0E-1F0345E260CB}"/>
              </a:ext>
            </a:extLst>
          </p:cNvPr>
          <p:cNvSpPr/>
          <p:nvPr/>
        </p:nvSpPr>
        <p:spPr>
          <a:xfrm>
            <a:off x="1087475" y="2210532"/>
            <a:ext cx="830179" cy="8247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WAN</a:t>
            </a:r>
          </a:p>
        </p:txBody>
      </p:sp>
      <p:sp>
        <p:nvSpPr>
          <p:cNvPr id="10" name="Nube 9">
            <a:extLst>
              <a:ext uri="{FF2B5EF4-FFF2-40B4-BE49-F238E27FC236}">
                <a16:creationId xmlns:a16="http://schemas.microsoft.com/office/drawing/2014/main" id="{B3207345-8ADB-4058-8C2E-DD67E9A0AF2F}"/>
              </a:ext>
            </a:extLst>
          </p:cNvPr>
          <p:cNvSpPr/>
          <p:nvPr/>
        </p:nvSpPr>
        <p:spPr>
          <a:xfrm>
            <a:off x="1084831" y="3316715"/>
            <a:ext cx="830179" cy="824725"/>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700" dirty="0"/>
              <a:t>INTERNET</a:t>
            </a:r>
          </a:p>
        </p:txBody>
      </p:sp>
      <p:pic>
        <p:nvPicPr>
          <p:cNvPr id="11" name="Imagen 10">
            <a:extLst>
              <a:ext uri="{FF2B5EF4-FFF2-40B4-BE49-F238E27FC236}">
                <a16:creationId xmlns:a16="http://schemas.microsoft.com/office/drawing/2014/main" id="{1D1E9D09-D2DB-491A-9B12-B269BEAE4E9C}"/>
              </a:ext>
            </a:extLst>
          </p:cNvPr>
          <p:cNvPicPr>
            <a:picLocks noChangeAspect="1"/>
          </p:cNvPicPr>
          <p:nvPr/>
        </p:nvPicPr>
        <p:blipFill>
          <a:blip r:embed="rId2"/>
          <a:stretch>
            <a:fillRect/>
          </a:stretch>
        </p:blipFill>
        <p:spPr>
          <a:xfrm>
            <a:off x="2527254" y="3634003"/>
            <a:ext cx="634004" cy="421319"/>
          </a:xfrm>
          <a:prstGeom prst="rect">
            <a:avLst/>
          </a:prstGeom>
        </p:spPr>
      </p:pic>
      <p:sp>
        <p:nvSpPr>
          <p:cNvPr id="22" name="Rectángulo: esquinas redondeadas 21">
            <a:extLst>
              <a:ext uri="{FF2B5EF4-FFF2-40B4-BE49-F238E27FC236}">
                <a16:creationId xmlns:a16="http://schemas.microsoft.com/office/drawing/2014/main" id="{C8EF9A2E-1632-4736-812E-6C33A3E4C467}"/>
              </a:ext>
            </a:extLst>
          </p:cNvPr>
          <p:cNvSpPr/>
          <p:nvPr/>
        </p:nvSpPr>
        <p:spPr>
          <a:xfrm>
            <a:off x="3719941" y="1168666"/>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192.168.12.0/24</a:t>
            </a:r>
          </a:p>
        </p:txBody>
      </p:sp>
      <p:sp>
        <p:nvSpPr>
          <p:cNvPr id="23" name="Rectángulo: esquinas redondeadas 22">
            <a:extLst>
              <a:ext uri="{FF2B5EF4-FFF2-40B4-BE49-F238E27FC236}">
                <a16:creationId xmlns:a16="http://schemas.microsoft.com/office/drawing/2014/main" id="{28DC5FBC-1A1E-4083-953D-446A0B0FC88F}"/>
              </a:ext>
            </a:extLst>
          </p:cNvPr>
          <p:cNvSpPr/>
          <p:nvPr/>
        </p:nvSpPr>
        <p:spPr>
          <a:xfrm>
            <a:off x="5134214" y="2468973"/>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192.168.13.0/24</a:t>
            </a:r>
          </a:p>
        </p:txBody>
      </p:sp>
      <p:sp>
        <p:nvSpPr>
          <p:cNvPr id="24" name="Rectángulo: esquinas redondeadas 23">
            <a:extLst>
              <a:ext uri="{FF2B5EF4-FFF2-40B4-BE49-F238E27FC236}">
                <a16:creationId xmlns:a16="http://schemas.microsoft.com/office/drawing/2014/main" id="{746DA81A-A91D-4CC0-B574-80DA9C0821C1}"/>
              </a:ext>
            </a:extLst>
          </p:cNvPr>
          <p:cNvSpPr/>
          <p:nvPr/>
        </p:nvSpPr>
        <p:spPr>
          <a:xfrm>
            <a:off x="4790370" y="854097"/>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192.168.10.0/24</a:t>
            </a:r>
          </a:p>
        </p:txBody>
      </p:sp>
      <p:sp>
        <p:nvSpPr>
          <p:cNvPr id="25" name="Rectángulo: esquinas redondeadas 24">
            <a:extLst>
              <a:ext uri="{FF2B5EF4-FFF2-40B4-BE49-F238E27FC236}">
                <a16:creationId xmlns:a16="http://schemas.microsoft.com/office/drawing/2014/main" id="{BC958CEA-9E9A-4AC9-8102-0836C8E37E29}"/>
              </a:ext>
            </a:extLst>
          </p:cNvPr>
          <p:cNvSpPr/>
          <p:nvPr/>
        </p:nvSpPr>
        <p:spPr>
          <a:xfrm>
            <a:off x="5515686" y="1401342"/>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192.168.11.0/24</a:t>
            </a:r>
          </a:p>
        </p:txBody>
      </p:sp>
      <p:cxnSp>
        <p:nvCxnSpPr>
          <p:cNvPr id="27" name="Conector recto 26">
            <a:extLst>
              <a:ext uri="{FF2B5EF4-FFF2-40B4-BE49-F238E27FC236}">
                <a16:creationId xmlns:a16="http://schemas.microsoft.com/office/drawing/2014/main" id="{66462ACD-D2C6-4087-A0BE-16567B679747}"/>
              </a:ext>
            </a:extLst>
          </p:cNvPr>
          <p:cNvCxnSpPr>
            <a:stCxn id="24" idx="2"/>
            <a:endCxn id="6" idx="0"/>
          </p:cNvCxnSpPr>
          <p:nvPr/>
        </p:nvCxnSpPr>
        <p:spPr>
          <a:xfrm flipH="1">
            <a:off x="4847690" y="1049402"/>
            <a:ext cx="486732" cy="723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E330D3EC-426C-4378-A7F0-2698D69510B0}"/>
              </a:ext>
            </a:extLst>
          </p:cNvPr>
          <p:cNvCxnSpPr>
            <a:stCxn id="22" idx="2"/>
            <a:endCxn id="6" idx="1"/>
          </p:cNvCxnSpPr>
          <p:nvPr/>
        </p:nvCxnSpPr>
        <p:spPr>
          <a:xfrm>
            <a:off x="4263993" y="1363971"/>
            <a:ext cx="266695" cy="619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F453E091-20D9-4E1C-BF3A-9462E224B6DD}"/>
              </a:ext>
            </a:extLst>
          </p:cNvPr>
          <p:cNvCxnSpPr>
            <a:stCxn id="25" idx="2"/>
            <a:endCxn id="6" idx="3"/>
          </p:cNvCxnSpPr>
          <p:nvPr/>
        </p:nvCxnSpPr>
        <p:spPr>
          <a:xfrm flipH="1">
            <a:off x="5164692" y="1596647"/>
            <a:ext cx="895046" cy="386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6DA6E6EE-A723-45C4-9F66-6090CD72C68F}"/>
              </a:ext>
            </a:extLst>
          </p:cNvPr>
          <p:cNvCxnSpPr>
            <a:stCxn id="23" idx="0"/>
            <a:endCxn id="6" idx="2"/>
          </p:cNvCxnSpPr>
          <p:nvPr/>
        </p:nvCxnSpPr>
        <p:spPr>
          <a:xfrm flipH="1" flipV="1">
            <a:off x="4847690" y="2194224"/>
            <a:ext cx="830576" cy="274749"/>
          </a:xfrm>
          <a:prstGeom prst="line">
            <a:avLst/>
          </a:prstGeom>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77698317-23ED-4560-A537-8270DC647469}"/>
              </a:ext>
            </a:extLst>
          </p:cNvPr>
          <p:cNvSpPr/>
          <p:nvPr/>
        </p:nvSpPr>
        <p:spPr>
          <a:xfrm>
            <a:off x="4441872" y="2021400"/>
            <a:ext cx="119352" cy="134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Elipse 38">
            <a:extLst>
              <a:ext uri="{FF2B5EF4-FFF2-40B4-BE49-F238E27FC236}">
                <a16:creationId xmlns:a16="http://schemas.microsoft.com/office/drawing/2014/main" id="{3EDFB663-945C-4393-99D2-E8F380C747CD}"/>
              </a:ext>
            </a:extLst>
          </p:cNvPr>
          <p:cNvSpPr/>
          <p:nvPr/>
        </p:nvSpPr>
        <p:spPr>
          <a:xfrm>
            <a:off x="4648145" y="2156389"/>
            <a:ext cx="119352" cy="134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1" name="Conector recto 40">
            <a:extLst>
              <a:ext uri="{FF2B5EF4-FFF2-40B4-BE49-F238E27FC236}">
                <a16:creationId xmlns:a16="http://schemas.microsoft.com/office/drawing/2014/main" id="{8FB239B1-8C39-4C2C-A7FF-D3CDE0BBCE96}"/>
              </a:ext>
            </a:extLst>
          </p:cNvPr>
          <p:cNvCxnSpPr>
            <a:stCxn id="38" idx="2"/>
            <a:endCxn id="7" idx="3"/>
          </p:cNvCxnSpPr>
          <p:nvPr/>
        </p:nvCxnSpPr>
        <p:spPr>
          <a:xfrm flipH="1" flipV="1">
            <a:off x="3448960" y="1999393"/>
            <a:ext cx="992912" cy="8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9054CFA8-85F9-48ED-9D0D-64C28799DB76}"/>
              </a:ext>
            </a:extLst>
          </p:cNvPr>
          <p:cNvCxnSpPr>
            <a:stCxn id="39" idx="3"/>
            <a:endCxn id="8" idx="3"/>
          </p:cNvCxnSpPr>
          <p:nvPr/>
        </p:nvCxnSpPr>
        <p:spPr>
          <a:xfrm flipH="1">
            <a:off x="3497049" y="2271609"/>
            <a:ext cx="1168575" cy="733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BFBDAA80-83AD-4DA6-806D-5C2614E3A6B2}"/>
              </a:ext>
            </a:extLst>
          </p:cNvPr>
          <p:cNvCxnSpPr>
            <a:stCxn id="7" idx="1"/>
            <a:endCxn id="9" idx="3"/>
          </p:cNvCxnSpPr>
          <p:nvPr/>
        </p:nvCxnSpPr>
        <p:spPr>
          <a:xfrm flipH="1">
            <a:off x="1502565" y="1999393"/>
            <a:ext cx="1312391" cy="258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96892F23-70E0-4FDA-ADC3-073F140870F5}"/>
              </a:ext>
            </a:extLst>
          </p:cNvPr>
          <p:cNvCxnSpPr>
            <a:stCxn id="8" idx="1"/>
            <a:endCxn id="9" idx="0"/>
          </p:cNvCxnSpPr>
          <p:nvPr/>
        </p:nvCxnSpPr>
        <p:spPr>
          <a:xfrm flipH="1" flipV="1">
            <a:off x="1916962" y="2622895"/>
            <a:ext cx="946083" cy="382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8814347A-AA41-403A-A72A-A79EF6CF1DA8}"/>
              </a:ext>
            </a:extLst>
          </p:cNvPr>
          <p:cNvCxnSpPr>
            <a:cxnSpLocks/>
            <a:stCxn id="9" idx="2"/>
            <a:endCxn id="94" idx="1"/>
          </p:cNvCxnSpPr>
          <p:nvPr/>
        </p:nvCxnSpPr>
        <p:spPr>
          <a:xfrm>
            <a:off x="1090050" y="2622895"/>
            <a:ext cx="119207" cy="702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C4BCBEEE-3437-41DD-9D10-C6EA3FD5C905}"/>
              </a:ext>
            </a:extLst>
          </p:cNvPr>
          <p:cNvCxnSpPr>
            <a:cxnSpLocks/>
            <a:stCxn id="9" idx="0"/>
            <a:endCxn id="94" idx="3"/>
          </p:cNvCxnSpPr>
          <p:nvPr/>
        </p:nvCxnSpPr>
        <p:spPr>
          <a:xfrm flipH="1">
            <a:off x="1843261" y="2622895"/>
            <a:ext cx="73701" cy="702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0F5E4317-7DDA-4AE1-891C-A093EE8B42EF}"/>
              </a:ext>
            </a:extLst>
          </p:cNvPr>
          <p:cNvCxnSpPr>
            <a:cxnSpLocks/>
            <a:stCxn id="11" idx="1"/>
            <a:endCxn id="94" idx="2"/>
          </p:cNvCxnSpPr>
          <p:nvPr/>
        </p:nvCxnSpPr>
        <p:spPr>
          <a:xfrm flipH="1" flipV="1">
            <a:off x="1526259" y="3536092"/>
            <a:ext cx="1000995" cy="308571"/>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ángulo: esquinas redondeadas 53">
            <a:extLst>
              <a:ext uri="{FF2B5EF4-FFF2-40B4-BE49-F238E27FC236}">
                <a16:creationId xmlns:a16="http://schemas.microsoft.com/office/drawing/2014/main" id="{407A6E33-31A4-4332-8607-BB81FF5E823C}"/>
              </a:ext>
            </a:extLst>
          </p:cNvPr>
          <p:cNvSpPr/>
          <p:nvPr/>
        </p:nvSpPr>
        <p:spPr>
          <a:xfrm>
            <a:off x="2300204" y="4565546"/>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131.1.2.0/16</a:t>
            </a:r>
          </a:p>
        </p:txBody>
      </p:sp>
      <p:cxnSp>
        <p:nvCxnSpPr>
          <p:cNvPr id="56" name="Conector recto 55">
            <a:extLst>
              <a:ext uri="{FF2B5EF4-FFF2-40B4-BE49-F238E27FC236}">
                <a16:creationId xmlns:a16="http://schemas.microsoft.com/office/drawing/2014/main" id="{329A7CFF-935F-4AA1-B001-14F9DFF759E5}"/>
              </a:ext>
            </a:extLst>
          </p:cNvPr>
          <p:cNvCxnSpPr>
            <a:stCxn id="11" idx="2"/>
            <a:endCxn id="54" idx="0"/>
          </p:cNvCxnSpPr>
          <p:nvPr/>
        </p:nvCxnSpPr>
        <p:spPr>
          <a:xfrm>
            <a:off x="2844256" y="4055322"/>
            <a:ext cx="0" cy="510224"/>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ángulo: esquinas redondeadas 57">
            <a:extLst>
              <a:ext uri="{FF2B5EF4-FFF2-40B4-BE49-F238E27FC236}">
                <a16:creationId xmlns:a16="http://schemas.microsoft.com/office/drawing/2014/main" id="{E3911805-725E-4F7F-9DFD-D5F1CCCBF960}"/>
              </a:ext>
            </a:extLst>
          </p:cNvPr>
          <p:cNvSpPr/>
          <p:nvPr/>
        </p:nvSpPr>
        <p:spPr>
          <a:xfrm>
            <a:off x="3897820" y="3689217"/>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130.1.2.0/16</a:t>
            </a:r>
          </a:p>
        </p:txBody>
      </p:sp>
      <p:cxnSp>
        <p:nvCxnSpPr>
          <p:cNvPr id="60" name="Conector recto 59">
            <a:extLst>
              <a:ext uri="{FF2B5EF4-FFF2-40B4-BE49-F238E27FC236}">
                <a16:creationId xmlns:a16="http://schemas.microsoft.com/office/drawing/2014/main" id="{B16BA12D-198F-4D65-AE9D-93EE3CBCD081}"/>
              </a:ext>
            </a:extLst>
          </p:cNvPr>
          <p:cNvCxnSpPr>
            <a:stCxn id="58" idx="1"/>
            <a:endCxn id="11" idx="3"/>
          </p:cNvCxnSpPr>
          <p:nvPr/>
        </p:nvCxnSpPr>
        <p:spPr>
          <a:xfrm flipH="1">
            <a:off x="3161258" y="3786870"/>
            <a:ext cx="736562" cy="57793"/>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ángulo: esquinas redondeadas 60">
            <a:extLst>
              <a:ext uri="{FF2B5EF4-FFF2-40B4-BE49-F238E27FC236}">
                <a16:creationId xmlns:a16="http://schemas.microsoft.com/office/drawing/2014/main" id="{FCEF36A0-BD68-42CB-8458-6509B0819BFE}"/>
              </a:ext>
            </a:extLst>
          </p:cNvPr>
          <p:cNvSpPr/>
          <p:nvPr/>
        </p:nvSpPr>
        <p:spPr>
          <a:xfrm>
            <a:off x="3327244" y="1597288"/>
            <a:ext cx="828164" cy="1914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sz="1000" dirty="0">
                <a:solidFill>
                  <a:schemeClr val="tx1"/>
                </a:solidFill>
              </a:rPr>
              <a:t>5.0.0.0/8</a:t>
            </a:r>
          </a:p>
        </p:txBody>
      </p:sp>
      <p:sp>
        <p:nvSpPr>
          <p:cNvPr id="66" name="Rectángulo: esquinas redondeadas 65">
            <a:extLst>
              <a:ext uri="{FF2B5EF4-FFF2-40B4-BE49-F238E27FC236}">
                <a16:creationId xmlns:a16="http://schemas.microsoft.com/office/drawing/2014/main" id="{B6425122-D58F-4435-BA6A-117099F6E6A9}"/>
              </a:ext>
            </a:extLst>
          </p:cNvPr>
          <p:cNvSpPr/>
          <p:nvPr/>
        </p:nvSpPr>
        <p:spPr>
          <a:xfrm>
            <a:off x="1639487" y="1703095"/>
            <a:ext cx="1082929" cy="2106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sz="1000" dirty="0">
                <a:solidFill>
                  <a:schemeClr val="tx1"/>
                </a:solidFill>
              </a:rPr>
              <a:t>10.0.10.0/24</a:t>
            </a:r>
          </a:p>
        </p:txBody>
      </p:sp>
      <p:sp>
        <p:nvSpPr>
          <p:cNvPr id="67" name="Rectángulo: esquinas redondeadas 66">
            <a:extLst>
              <a:ext uri="{FF2B5EF4-FFF2-40B4-BE49-F238E27FC236}">
                <a16:creationId xmlns:a16="http://schemas.microsoft.com/office/drawing/2014/main" id="{38679E22-AA73-4030-88AB-970461925F46}"/>
              </a:ext>
            </a:extLst>
          </p:cNvPr>
          <p:cNvSpPr/>
          <p:nvPr/>
        </p:nvSpPr>
        <p:spPr>
          <a:xfrm>
            <a:off x="3173098" y="2498158"/>
            <a:ext cx="828164" cy="1914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sz="1000" dirty="0">
                <a:solidFill>
                  <a:schemeClr val="tx1"/>
                </a:solidFill>
              </a:rPr>
              <a:t>8.0.0.0/8</a:t>
            </a:r>
          </a:p>
        </p:txBody>
      </p:sp>
      <p:sp>
        <p:nvSpPr>
          <p:cNvPr id="68" name="Rectángulo: esquinas redondeadas 67">
            <a:extLst>
              <a:ext uri="{FF2B5EF4-FFF2-40B4-BE49-F238E27FC236}">
                <a16:creationId xmlns:a16="http://schemas.microsoft.com/office/drawing/2014/main" id="{6F576F75-CB00-47D7-9579-8B35AAC777B9}"/>
              </a:ext>
            </a:extLst>
          </p:cNvPr>
          <p:cNvSpPr/>
          <p:nvPr/>
        </p:nvSpPr>
        <p:spPr>
          <a:xfrm>
            <a:off x="2042375" y="2445494"/>
            <a:ext cx="900863" cy="21220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sz="1000" dirty="0">
                <a:solidFill>
                  <a:schemeClr val="tx1"/>
                </a:solidFill>
              </a:rPr>
              <a:t>10.0.11.0/24</a:t>
            </a:r>
          </a:p>
        </p:txBody>
      </p:sp>
      <p:sp>
        <p:nvSpPr>
          <p:cNvPr id="70" name="Rectángulo: esquinas redondeadas 69">
            <a:extLst>
              <a:ext uri="{FF2B5EF4-FFF2-40B4-BE49-F238E27FC236}">
                <a16:creationId xmlns:a16="http://schemas.microsoft.com/office/drawing/2014/main" id="{78EB8E00-01D7-4F46-8C86-57E26E5C69BF}"/>
              </a:ext>
            </a:extLst>
          </p:cNvPr>
          <p:cNvSpPr/>
          <p:nvPr/>
        </p:nvSpPr>
        <p:spPr>
          <a:xfrm rot="16200000">
            <a:off x="375677" y="3059028"/>
            <a:ext cx="1082929" cy="2106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sz="1000" dirty="0">
                <a:solidFill>
                  <a:schemeClr val="tx1"/>
                </a:solidFill>
              </a:rPr>
              <a:t>10.0.10.0/24</a:t>
            </a:r>
          </a:p>
        </p:txBody>
      </p:sp>
      <p:sp>
        <p:nvSpPr>
          <p:cNvPr id="71" name="Rectángulo: esquinas redondeadas 70">
            <a:extLst>
              <a:ext uri="{FF2B5EF4-FFF2-40B4-BE49-F238E27FC236}">
                <a16:creationId xmlns:a16="http://schemas.microsoft.com/office/drawing/2014/main" id="{FC7CA543-2AC7-4E15-97AF-25812791E355}"/>
              </a:ext>
            </a:extLst>
          </p:cNvPr>
          <p:cNvSpPr/>
          <p:nvPr/>
        </p:nvSpPr>
        <p:spPr>
          <a:xfrm rot="16200000">
            <a:off x="1617012" y="3095583"/>
            <a:ext cx="900863" cy="21220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sz="1000" dirty="0">
                <a:solidFill>
                  <a:schemeClr val="tx1"/>
                </a:solidFill>
              </a:rPr>
              <a:t>10.0.11.0/24</a:t>
            </a:r>
          </a:p>
        </p:txBody>
      </p:sp>
      <p:sp>
        <p:nvSpPr>
          <p:cNvPr id="72" name="Rectángulo: esquinas redondeadas 71">
            <a:extLst>
              <a:ext uri="{FF2B5EF4-FFF2-40B4-BE49-F238E27FC236}">
                <a16:creationId xmlns:a16="http://schemas.microsoft.com/office/drawing/2014/main" id="{29D5FC89-17DE-4F18-B5DA-627AB04E95E0}"/>
              </a:ext>
            </a:extLst>
          </p:cNvPr>
          <p:cNvSpPr/>
          <p:nvPr/>
        </p:nvSpPr>
        <p:spPr>
          <a:xfrm>
            <a:off x="1345684" y="3883002"/>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132.1.2.0/16</a:t>
            </a:r>
          </a:p>
        </p:txBody>
      </p:sp>
      <p:sp>
        <p:nvSpPr>
          <p:cNvPr id="73" name="CuadroTexto 72">
            <a:extLst>
              <a:ext uri="{FF2B5EF4-FFF2-40B4-BE49-F238E27FC236}">
                <a16:creationId xmlns:a16="http://schemas.microsoft.com/office/drawing/2014/main" id="{DC498D47-5DF4-4B99-9938-0BB634C6AAAB}"/>
              </a:ext>
            </a:extLst>
          </p:cNvPr>
          <p:cNvSpPr txBox="1"/>
          <p:nvPr/>
        </p:nvSpPr>
        <p:spPr>
          <a:xfrm>
            <a:off x="7262955" y="771112"/>
            <a:ext cx="3375283" cy="369332"/>
          </a:xfrm>
          <a:prstGeom prst="rect">
            <a:avLst/>
          </a:prstGeom>
          <a:noFill/>
        </p:spPr>
        <p:txBody>
          <a:bodyPr wrap="none" rtlCol="0">
            <a:spAutoFit/>
          </a:bodyPr>
          <a:lstStyle/>
          <a:p>
            <a:r>
              <a:rPr lang="es-MX" dirty="0" err="1"/>
              <a:t>Large</a:t>
            </a:r>
            <a:r>
              <a:rPr lang="es-MX" dirty="0"/>
              <a:t>/Fast Ethernet Router = LFER</a:t>
            </a:r>
          </a:p>
        </p:txBody>
      </p:sp>
      <p:sp>
        <p:nvSpPr>
          <p:cNvPr id="74" name="CuadroTexto 73">
            <a:extLst>
              <a:ext uri="{FF2B5EF4-FFF2-40B4-BE49-F238E27FC236}">
                <a16:creationId xmlns:a16="http://schemas.microsoft.com/office/drawing/2014/main" id="{39D6B7DC-9253-4582-A04A-2E28F9B7D9C7}"/>
              </a:ext>
            </a:extLst>
          </p:cNvPr>
          <p:cNvSpPr txBox="1"/>
          <p:nvPr/>
        </p:nvSpPr>
        <p:spPr>
          <a:xfrm>
            <a:off x="7262955" y="1129899"/>
            <a:ext cx="1398909" cy="369332"/>
          </a:xfrm>
          <a:prstGeom prst="rect">
            <a:avLst/>
          </a:prstGeom>
          <a:noFill/>
        </p:spPr>
        <p:txBody>
          <a:bodyPr wrap="none" rtlCol="0">
            <a:spAutoFit/>
          </a:bodyPr>
          <a:lstStyle/>
          <a:p>
            <a:r>
              <a:rPr lang="es-MX" dirty="0"/>
              <a:t>Router1 = R1</a:t>
            </a:r>
          </a:p>
        </p:txBody>
      </p:sp>
      <p:sp>
        <p:nvSpPr>
          <p:cNvPr id="75" name="CuadroTexto 74">
            <a:extLst>
              <a:ext uri="{FF2B5EF4-FFF2-40B4-BE49-F238E27FC236}">
                <a16:creationId xmlns:a16="http://schemas.microsoft.com/office/drawing/2014/main" id="{BC558EB3-42D4-4967-9228-01BA2743D7F3}"/>
              </a:ext>
            </a:extLst>
          </p:cNvPr>
          <p:cNvSpPr txBox="1"/>
          <p:nvPr/>
        </p:nvSpPr>
        <p:spPr>
          <a:xfrm>
            <a:off x="7262955" y="1425764"/>
            <a:ext cx="1398909" cy="369332"/>
          </a:xfrm>
          <a:prstGeom prst="rect">
            <a:avLst/>
          </a:prstGeom>
          <a:noFill/>
        </p:spPr>
        <p:txBody>
          <a:bodyPr wrap="none" rtlCol="0">
            <a:spAutoFit/>
          </a:bodyPr>
          <a:lstStyle/>
          <a:p>
            <a:r>
              <a:rPr lang="es-MX" dirty="0"/>
              <a:t>Router2 = R2</a:t>
            </a:r>
          </a:p>
        </p:txBody>
      </p:sp>
      <p:sp>
        <p:nvSpPr>
          <p:cNvPr id="76" name="Rectángulo 75">
            <a:extLst>
              <a:ext uri="{FF2B5EF4-FFF2-40B4-BE49-F238E27FC236}">
                <a16:creationId xmlns:a16="http://schemas.microsoft.com/office/drawing/2014/main" id="{A99DFCE7-66F2-4684-B8A4-426796739F78}"/>
              </a:ext>
            </a:extLst>
          </p:cNvPr>
          <p:cNvSpPr/>
          <p:nvPr/>
        </p:nvSpPr>
        <p:spPr>
          <a:xfrm>
            <a:off x="7262955" y="1700540"/>
            <a:ext cx="2679836" cy="369332"/>
          </a:xfrm>
          <a:prstGeom prst="rect">
            <a:avLst/>
          </a:prstGeom>
        </p:spPr>
        <p:txBody>
          <a:bodyPr wrap="none">
            <a:spAutoFit/>
          </a:bodyPr>
          <a:lstStyle/>
          <a:p>
            <a:r>
              <a:rPr lang="es-MX" dirty="0"/>
              <a:t>Fast Ethernet Router = FER</a:t>
            </a:r>
          </a:p>
        </p:txBody>
      </p:sp>
      <p:sp>
        <p:nvSpPr>
          <p:cNvPr id="77" name="CuadroTexto 76">
            <a:extLst>
              <a:ext uri="{FF2B5EF4-FFF2-40B4-BE49-F238E27FC236}">
                <a16:creationId xmlns:a16="http://schemas.microsoft.com/office/drawing/2014/main" id="{F2B2321C-0C3B-4F40-8B4C-DE97B693CA97}"/>
              </a:ext>
            </a:extLst>
          </p:cNvPr>
          <p:cNvSpPr txBox="1"/>
          <p:nvPr/>
        </p:nvSpPr>
        <p:spPr>
          <a:xfrm>
            <a:off x="4641417" y="1952002"/>
            <a:ext cx="429926" cy="246221"/>
          </a:xfrm>
          <a:prstGeom prst="rect">
            <a:avLst/>
          </a:prstGeom>
          <a:noFill/>
        </p:spPr>
        <p:txBody>
          <a:bodyPr wrap="none" rtlCol="0">
            <a:spAutoFit/>
          </a:bodyPr>
          <a:lstStyle/>
          <a:p>
            <a:r>
              <a:rPr lang="es-MX" sz="1000" dirty="0"/>
              <a:t>LFER</a:t>
            </a:r>
          </a:p>
        </p:txBody>
      </p:sp>
      <p:sp>
        <p:nvSpPr>
          <p:cNvPr id="78" name="CuadroTexto 77">
            <a:extLst>
              <a:ext uri="{FF2B5EF4-FFF2-40B4-BE49-F238E27FC236}">
                <a16:creationId xmlns:a16="http://schemas.microsoft.com/office/drawing/2014/main" id="{9C64E615-2E9C-4228-A5B3-58F9B8506E91}"/>
              </a:ext>
            </a:extLst>
          </p:cNvPr>
          <p:cNvSpPr txBox="1"/>
          <p:nvPr/>
        </p:nvSpPr>
        <p:spPr>
          <a:xfrm>
            <a:off x="2978177" y="1952002"/>
            <a:ext cx="374531" cy="246221"/>
          </a:xfrm>
          <a:prstGeom prst="rect">
            <a:avLst/>
          </a:prstGeom>
          <a:noFill/>
        </p:spPr>
        <p:txBody>
          <a:bodyPr wrap="square" rtlCol="0">
            <a:spAutoFit/>
          </a:bodyPr>
          <a:lstStyle/>
          <a:p>
            <a:r>
              <a:rPr lang="es-MX" sz="1000" dirty="0"/>
              <a:t>R1</a:t>
            </a:r>
          </a:p>
        </p:txBody>
      </p:sp>
      <p:sp>
        <p:nvSpPr>
          <p:cNvPr id="79" name="CuadroTexto 78">
            <a:extLst>
              <a:ext uri="{FF2B5EF4-FFF2-40B4-BE49-F238E27FC236}">
                <a16:creationId xmlns:a16="http://schemas.microsoft.com/office/drawing/2014/main" id="{A3AAB46E-455C-42B2-BA2C-1ACE644B5D6B}"/>
              </a:ext>
            </a:extLst>
          </p:cNvPr>
          <p:cNvSpPr txBox="1"/>
          <p:nvPr/>
        </p:nvSpPr>
        <p:spPr>
          <a:xfrm>
            <a:off x="2991245" y="2979983"/>
            <a:ext cx="374531" cy="246221"/>
          </a:xfrm>
          <a:prstGeom prst="rect">
            <a:avLst/>
          </a:prstGeom>
          <a:noFill/>
        </p:spPr>
        <p:txBody>
          <a:bodyPr wrap="square" rtlCol="0">
            <a:spAutoFit/>
          </a:bodyPr>
          <a:lstStyle/>
          <a:p>
            <a:r>
              <a:rPr lang="es-MX" sz="1000" dirty="0"/>
              <a:t>R2</a:t>
            </a:r>
          </a:p>
        </p:txBody>
      </p:sp>
      <p:sp>
        <p:nvSpPr>
          <p:cNvPr id="80" name="CuadroTexto 79">
            <a:extLst>
              <a:ext uri="{FF2B5EF4-FFF2-40B4-BE49-F238E27FC236}">
                <a16:creationId xmlns:a16="http://schemas.microsoft.com/office/drawing/2014/main" id="{4E866DA5-2314-4C59-BBD2-D8E312C4A454}"/>
              </a:ext>
            </a:extLst>
          </p:cNvPr>
          <p:cNvSpPr txBox="1"/>
          <p:nvPr/>
        </p:nvSpPr>
        <p:spPr>
          <a:xfrm>
            <a:off x="2690895" y="3832086"/>
            <a:ext cx="374531" cy="246221"/>
          </a:xfrm>
          <a:prstGeom prst="rect">
            <a:avLst/>
          </a:prstGeom>
          <a:noFill/>
        </p:spPr>
        <p:txBody>
          <a:bodyPr wrap="square" rtlCol="0">
            <a:spAutoFit/>
          </a:bodyPr>
          <a:lstStyle/>
          <a:p>
            <a:r>
              <a:rPr lang="es-MX" sz="1000" dirty="0"/>
              <a:t>FER</a:t>
            </a:r>
          </a:p>
        </p:txBody>
      </p:sp>
      <p:sp>
        <p:nvSpPr>
          <p:cNvPr id="81" name="CuadroTexto 80">
            <a:extLst>
              <a:ext uri="{FF2B5EF4-FFF2-40B4-BE49-F238E27FC236}">
                <a16:creationId xmlns:a16="http://schemas.microsoft.com/office/drawing/2014/main" id="{3BB420A8-E057-454C-9F03-4F6D879E24F3}"/>
              </a:ext>
            </a:extLst>
          </p:cNvPr>
          <p:cNvSpPr txBox="1"/>
          <p:nvPr/>
        </p:nvSpPr>
        <p:spPr>
          <a:xfrm>
            <a:off x="4666426" y="1557309"/>
            <a:ext cx="314510" cy="246221"/>
          </a:xfrm>
          <a:prstGeom prst="rect">
            <a:avLst/>
          </a:prstGeom>
          <a:noFill/>
        </p:spPr>
        <p:txBody>
          <a:bodyPr wrap="none" rtlCol="0">
            <a:spAutoFit/>
          </a:bodyPr>
          <a:lstStyle/>
          <a:p>
            <a:r>
              <a:rPr lang="es-MX" sz="1000" dirty="0"/>
              <a:t>e0</a:t>
            </a:r>
          </a:p>
        </p:txBody>
      </p:sp>
      <p:sp>
        <p:nvSpPr>
          <p:cNvPr id="82" name="CuadroTexto 81">
            <a:extLst>
              <a:ext uri="{FF2B5EF4-FFF2-40B4-BE49-F238E27FC236}">
                <a16:creationId xmlns:a16="http://schemas.microsoft.com/office/drawing/2014/main" id="{E87AC8F7-C0BE-48DB-9E29-0385CA17BFFD}"/>
              </a:ext>
            </a:extLst>
          </p:cNvPr>
          <p:cNvSpPr txBox="1"/>
          <p:nvPr/>
        </p:nvSpPr>
        <p:spPr>
          <a:xfrm>
            <a:off x="5087630" y="1719563"/>
            <a:ext cx="314510" cy="246221"/>
          </a:xfrm>
          <a:prstGeom prst="rect">
            <a:avLst/>
          </a:prstGeom>
          <a:noFill/>
        </p:spPr>
        <p:txBody>
          <a:bodyPr wrap="none" rtlCol="0">
            <a:spAutoFit/>
          </a:bodyPr>
          <a:lstStyle/>
          <a:p>
            <a:r>
              <a:rPr lang="es-MX" sz="1000" dirty="0"/>
              <a:t>e1</a:t>
            </a:r>
          </a:p>
        </p:txBody>
      </p:sp>
      <p:sp>
        <p:nvSpPr>
          <p:cNvPr id="83" name="CuadroTexto 82">
            <a:extLst>
              <a:ext uri="{FF2B5EF4-FFF2-40B4-BE49-F238E27FC236}">
                <a16:creationId xmlns:a16="http://schemas.microsoft.com/office/drawing/2014/main" id="{4E3C4C60-A225-4AA2-9C5C-1AB9836EEC94}"/>
              </a:ext>
            </a:extLst>
          </p:cNvPr>
          <p:cNvSpPr txBox="1"/>
          <p:nvPr/>
        </p:nvSpPr>
        <p:spPr>
          <a:xfrm>
            <a:off x="4334902" y="1614424"/>
            <a:ext cx="314510" cy="246221"/>
          </a:xfrm>
          <a:prstGeom prst="rect">
            <a:avLst/>
          </a:prstGeom>
          <a:noFill/>
        </p:spPr>
        <p:txBody>
          <a:bodyPr wrap="none" rtlCol="0">
            <a:spAutoFit/>
          </a:bodyPr>
          <a:lstStyle/>
          <a:p>
            <a:r>
              <a:rPr lang="es-MX" sz="1000" dirty="0"/>
              <a:t>e2</a:t>
            </a:r>
          </a:p>
        </p:txBody>
      </p:sp>
      <p:sp>
        <p:nvSpPr>
          <p:cNvPr id="84" name="CuadroTexto 83">
            <a:extLst>
              <a:ext uri="{FF2B5EF4-FFF2-40B4-BE49-F238E27FC236}">
                <a16:creationId xmlns:a16="http://schemas.microsoft.com/office/drawing/2014/main" id="{D0423386-5632-4089-9FDB-BB8640C6ECDB}"/>
              </a:ext>
            </a:extLst>
          </p:cNvPr>
          <p:cNvSpPr txBox="1"/>
          <p:nvPr/>
        </p:nvSpPr>
        <p:spPr>
          <a:xfrm>
            <a:off x="5096154" y="2096766"/>
            <a:ext cx="314510" cy="246221"/>
          </a:xfrm>
          <a:prstGeom prst="rect">
            <a:avLst/>
          </a:prstGeom>
          <a:noFill/>
        </p:spPr>
        <p:txBody>
          <a:bodyPr wrap="none" rtlCol="0">
            <a:spAutoFit/>
          </a:bodyPr>
          <a:lstStyle/>
          <a:p>
            <a:r>
              <a:rPr lang="es-MX" sz="1000" dirty="0"/>
              <a:t>e3</a:t>
            </a:r>
          </a:p>
        </p:txBody>
      </p:sp>
      <p:sp>
        <p:nvSpPr>
          <p:cNvPr id="85" name="CuadroTexto 84">
            <a:extLst>
              <a:ext uri="{FF2B5EF4-FFF2-40B4-BE49-F238E27FC236}">
                <a16:creationId xmlns:a16="http://schemas.microsoft.com/office/drawing/2014/main" id="{C0B62A1C-BF24-4239-8B65-81FE5A9FD976}"/>
              </a:ext>
            </a:extLst>
          </p:cNvPr>
          <p:cNvSpPr txBox="1"/>
          <p:nvPr/>
        </p:nvSpPr>
        <p:spPr>
          <a:xfrm>
            <a:off x="4199891" y="1868369"/>
            <a:ext cx="314510" cy="246221"/>
          </a:xfrm>
          <a:prstGeom prst="rect">
            <a:avLst/>
          </a:prstGeom>
          <a:noFill/>
        </p:spPr>
        <p:txBody>
          <a:bodyPr wrap="none" rtlCol="0">
            <a:spAutoFit/>
          </a:bodyPr>
          <a:lstStyle/>
          <a:p>
            <a:r>
              <a:rPr lang="es-MX" sz="1000" dirty="0"/>
              <a:t>e4</a:t>
            </a:r>
          </a:p>
        </p:txBody>
      </p:sp>
      <p:sp>
        <p:nvSpPr>
          <p:cNvPr id="86" name="CuadroTexto 85">
            <a:extLst>
              <a:ext uri="{FF2B5EF4-FFF2-40B4-BE49-F238E27FC236}">
                <a16:creationId xmlns:a16="http://schemas.microsoft.com/office/drawing/2014/main" id="{8B38BC07-9085-45D3-9AC0-AFAB2DEDB685}"/>
              </a:ext>
            </a:extLst>
          </p:cNvPr>
          <p:cNvSpPr txBox="1"/>
          <p:nvPr/>
        </p:nvSpPr>
        <p:spPr>
          <a:xfrm>
            <a:off x="4461153" y="2259248"/>
            <a:ext cx="314510" cy="246221"/>
          </a:xfrm>
          <a:prstGeom prst="rect">
            <a:avLst/>
          </a:prstGeom>
          <a:noFill/>
        </p:spPr>
        <p:txBody>
          <a:bodyPr wrap="none" rtlCol="0">
            <a:spAutoFit/>
          </a:bodyPr>
          <a:lstStyle/>
          <a:p>
            <a:r>
              <a:rPr lang="es-MX" sz="1000" dirty="0"/>
              <a:t>e5</a:t>
            </a:r>
          </a:p>
        </p:txBody>
      </p:sp>
      <p:sp>
        <p:nvSpPr>
          <p:cNvPr id="87" name="CuadroTexto 86">
            <a:extLst>
              <a:ext uri="{FF2B5EF4-FFF2-40B4-BE49-F238E27FC236}">
                <a16:creationId xmlns:a16="http://schemas.microsoft.com/office/drawing/2014/main" id="{CCB43016-2738-4C5B-89D1-E6696BDBF98C}"/>
              </a:ext>
            </a:extLst>
          </p:cNvPr>
          <p:cNvSpPr txBox="1"/>
          <p:nvPr/>
        </p:nvSpPr>
        <p:spPr>
          <a:xfrm>
            <a:off x="3371898" y="1797773"/>
            <a:ext cx="314510" cy="246221"/>
          </a:xfrm>
          <a:prstGeom prst="rect">
            <a:avLst/>
          </a:prstGeom>
          <a:noFill/>
        </p:spPr>
        <p:txBody>
          <a:bodyPr wrap="none" rtlCol="0">
            <a:spAutoFit/>
          </a:bodyPr>
          <a:lstStyle/>
          <a:p>
            <a:r>
              <a:rPr lang="es-MX" sz="1000" dirty="0"/>
              <a:t>e0</a:t>
            </a:r>
          </a:p>
        </p:txBody>
      </p:sp>
      <p:sp>
        <p:nvSpPr>
          <p:cNvPr id="88" name="CuadroTexto 87">
            <a:extLst>
              <a:ext uri="{FF2B5EF4-FFF2-40B4-BE49-F238E27FC236}">
                <a16:creationId xmlns:a16="http://schemas.microsoft.com/office/drawing/2014/main" id="{C958F8DA-1109-4691-B2D1-2615AD6971BA}"/>
              </a:ext>
            </a:extLst>
          </p:cNvPr>
          <p:cNvSpPr txBox="1"/>
          <p:nvPr/>
        </p:nvSpPr>
        <p:spPr>
          <a:xfrm>
            <a:off x="3405431" y="2754591"/>
            <a:ext cx="314510" cy="246221"/>
          </a:xfrm>
          <a:prstGeom prst="rect">
            <a:avLst/>
          </a:prstGeom>
          <a:noFill/>
        </p:spPr>
        <p:txBody>
          <a:bodyPr wrap="none" rtlCol="0">
            <a:spAutoFit/>
          </a:bodyPr>
          <a:lstStyle/>
          <a:p>
            <a:r>
              <a:rPr lang="es-MX" sz="1000" dirty="0"/>
              <a:t>e0</a:t>
            </a:r>
          </a:p>
        </p:txBody>
      </p:sp>
      <p:sp>
        <p:nvSpPr>
          <p:cNvPr id="89" name="CuadroTexto 88">
            <a:extLst>
              <a:ext uri="{FF2B5EF4-FFF2-40B4-BE49-F238E27FC236}">
                <a16:creationId xmlns:a16="http://schemas.microsoft.com/office/drawing/2014/main" id="{BECCE95A-203D-4E97-A1F2-7EA99C0F6437}"/>
              </a:ext>
            </a:extLst>
          </p:cNvPr>
          <p:cNvSpPr txBox="1"/>
          <p:nvPr/>
        </p:nvSpPr>
        <p:spPr>
          <a:xfrm>
            <a:off x="2563650" y="1990873"/>
            <a:ext cx="341760" cy="246221"/>
          </a:xfrm>
          <a:prstGeom prst="rect">
            <a:avLst/>
          </a:prstGeom>
          <a:noFill/>
        </p:spPr>
        <p:txBody>
          <a:bodyPr wrap="none" rtlCol="0">
            <a:spAutoFit/>
          </a:bodyPr>
          <a:lstStyle/>
          <a:p>
            <a:r>
              <a:rPr lang="es-MX" sz="1000" dirty="0"/>
              <a:t>w0</a:t>
            </a:r>
          </a:p>
        </p:txBody>
      </p:sp>
      <p:sp>
        <p:nvSpPr>
          <p:cNvPr id="90" name="CuadroTexto 89">
            <a:extLst>
              <a:ext uri="{FF2B5EF4-FFF2-40B4-BE49-F238E27FC236}">
                <a16:creationId xmlns:a16="http://schemas.microsoft.com/office/drawing/2014/main" id="{946A35E9-9B16-4570-896F-1F0D987CCE81}"/>
              </a:ext>
            </a:extLst>
          </p:cNvPr>
          <p:cNvSpPr txBox="1"/>
          <p:nvPr/>
        </p:nvSpPr>
        <p:spPr>
          <a:xfrm>
            <a:off x="2609830" y="2957977"/>
            <a:ext cx="341760" cy="246221"/>
          </a:xfrm>
          <a:prstGeom prst="rect">
            <a:avLst/>
          </a:prstGeom>
          <a:noFill/>
        </p:spPr>
        <p:txBody>
          <a:bodyPr wrap="none" rtlCol="0">
            <a:spAutoFit/>
          </a:bodyPr>
          <a:lstStyle/>
          <a:p>
            <a:r>
              <a:rPr lang="es-MX" sz="1000" dirty="0"/>
              <a:t>w0</a:t>
            </a:r>
          </a:p>
        </p:txBody>
      </p:sp>
      <p:sp>
        <p:nvSpPr>
          <p:cNvPr id="91" name="CuadroTexto 90">
            <a:extLst>
              <a:ext uri="{FF2B5EF4-FFF2-40B4-BE49-F238E27FC236}">
                <a16:creationId xmlns:a16="http://schemas.microsoft.com/office/drawing/2014/main" id="{21ADCCAB-5FE3-4C40-A293-5F22598D239D}"/>
              </a:ext>
            </a:extLst>
          </p:cNvPr>
          <p:cNvSpPr txBox="1"/>
          <p:nvPr/>
        </p:nvSpPr>
        <p:spPr>
          <a:xfrm>
            <a:off x="3103856" y="3635976"/>
            <a:ext cx="314510" cy="246221"/>
          </a:xfrm>
          <a:prstGeom prst="rect">
            <a:avLst/>
          </a:prstGeom>
          <a:noFill/>
        </p:spPr>
        <p:txBody>
          <a:bodyPr wrap="none" rtlCol="0">
            <a:spAutoFit/>
          </a:bodyPr>
          <a:lstStyle/>
          <a:p>
            <a:r>
              <a:rPr lang="es-MX" sz="1000" dirty="0"/>
              <a:t>e0</a:t>
            </a:r>
          </a:p>
        </p:txBody>
      </p:sp>
      <p:sp>
        <p:nvSpPr>
          <p:cNvPr id="92" name="CuadroTexto 91">
            <a:extLst>
              <a:ext uri="{FF2B5EF4-FFF2-40B4-BE49-F238E27FC236}">
                <a16:creationId xmlns:a16="http://schemas.microsoft.com/office/drawing/2014/main" id="{90D8B32E-9725-4212-A403-7C7038BF2E4D}"/>
              </a:ext>
            </a:extLst>
          </p:cNvPr>
          <p:cNvSpPr txBox="1"/>
          <p:nvPr/>
        </p:nvSpPr>
        <p:spPr>
          <a:xfrm>
            <a:off x="2262874" y="3598441"/>
            <a:ext cx="314510" cy="246221"/>
          </a:xfrm>
          <a:prstGeom prst="rect">
            <a:avLst/>
          </a:prstGeom>
          <a:noFill/>
        </p:spPr>
        <p:txBody>
          <a:bodyPr wrap="none" rtlCol="0">
            <a:spAutoFit/>
          </a:bodyPr>
          <a:lstStyle/>
          <a:p>
            <a:r>
              <a:rPr lang="es-MX" sz="1000" dirty="0"/>
              <a:t>e2</a:t>
            </a:r>
          </a:p>
        </p:txBody>
      </p:sp>
      <p:sp>
        <p:nvSpPr>
          <p:cNvPr id="93" name="CuadroTexto 92">
            <a:extLst>
              <a:ext uri="{FF2B5EF4-FFF2-40B4-BE49-F238E27FC236}">
                <a16:creationId xmlns:a16="http://schemas.microsoft.com/office/drawing/2014/main" id="{98C2BA19-1D73-4E6D-8101-1720CA0D4B6D}"/>
              </a:ext>
            </a:extLst>
          </p:cNvPr>
          <p:cNvSpPr txBox="1"/>
          <p:nvPr/>
        </p:nvSpPr>
        <p:spPr>
          <a:xfrm>
            <a:off x="2780710" y="4052720"/>
            <a:ext cx="314510" cy="246221"/>
          </a:xfrm>
          <a:prstGeom prst="rect">
            <a:avLst/>
          </a:prstGeom>
          <a:noFill/>
        </p:spPr>
        <p:txBody>
          <a:bodyPr wrap="none" rtlCol="0">
            <a:spAutoFit/>
          </a:bodyPr>
          <a:lstStyle/>
          <a:p>
            <a:r>
              <a:rPr lang="es-MX" sz="1000" dirty="0"/>
              <a:t>e1</a:t>
            </a:r>
          </a:p>
        </p:txBody>
      </p:sp>
      <p:pic>
        <p:nvPicPr>
          <p:cNvPr id="94" name="Imagen 93">
            <a:extLst>
              <a:ext uri="{FF2B5EF4-FFF2-40B4-BE49-F238E27FC236}">
                <a16:creationId xmlns:a16="http://schemas.microsoft.com/office/drawing/2014/main" id="{C6FB882F-8F34-4075-ACED-70C6A25B2030}"/>
              </a:ext>
            </a:extLst>
          </p:cNvPr>
          <p:cNvPicPr>
            <a:picLocks noChangeAspect="1"/>
          </p:cNvPicPr>
          <p:nvPr/>
        </p:nvPicPr>
        <p:blipFill>
          <a:blip r:embed="rId2"/>
          <a:stretch>
            <a:fillRect/>
          </a:stretch>
        </p:blipFill>
        <p:spPr>
          <a:xfrm>
            <a:off x="1209257" y="3114773"/>
            <a:ext cx="634004" cy="421319"/>
          </a:xfrm>
          <a:prstGeom prst="rect">
            <a:avLst/>
          </a:prstGeom>
        </p:spPr>
      </p:pic>
      <p:sp>
        <p:nvSpPr>
          <p:cNvPr id="100" name="Rectángulo 99">
            <a:extLst>
              <a:ext uri="{FF2B5EF4-FFF2-40B4-BE49-F238E27FC236}">
                <a16:creationId xmlns:a16="http://schemas.microsoft.com/office/drawing/2014/main" id="{690516BB-F5D4-4D83-BB97-C93A6D73922C}"/>
              </a:ext>
            </a:extLst>
          </p:cNvPr>
          <p:cNvSpPr/>
          <p:nvPr/>
        </p:nvSpPr>
        <p:spPr>
          <a:xfrm>
            <a:off x="7262955" y="1983565"/>
            <a:ext cx="1729128" cy="369332"/>
          </a:xfrm>
          <a:prstGeom prst="rect">
            <a:avLst/>
          </a:prstGeom>
        </p:spPr>
        <p:txBody>
          <a:bodyPr wrap="none">
            <a:spAutoFit/>
          </a:bodyPr>
          <a:lstStyle/>
          <a:p>
            <a:r>
              <a:rPr lang="es-MX" dirty="0"/>
              <a:t>Router ISP= RISP</a:t>
            </a:r>
          </a:p>
        </p:txBody>
      </p:sp>
      <p:sp>
        <p:nvSpPr>
          <p:cNvPr id="101" name="CuadroTexto 100">
            <a:extLst>
              <a:ext uri="{FF2B5EF4-FFF2-40B4-BE49-F238E27FC236}">
                <a16:creationId xmlns:a16="http://schemas.microsoft.com/office/drawing/2014/main" id="{B741E920-B162-4836-924B-EAF202525108}"/>
              </a:ext>
            </a:extLst>
          </p:cNvPr>
          <p:cNvSpPr txBox="1"/>
          <p:nvPr/>
        </p:nvSpPr>
        <p:spPr>
          <a:xfrm>
            <a:off x="1312087" y="3289871"/>
            <a:ext cx="441845" cy="246221"/>
          </a:xfrm>
          <a:prstGeom prst="rect">
            <a:avLst/>
          </a:prstGeom>
          <a:noFill/>
        </p:spPr>
        <p:txBody>
          <a:bodyPr wrap="square" rtlCol="0">
            <a:spAutoFit/>
          </a:bodyPr>
          <a:lstStyle/>
          <a:p>
            <a:r>
              <a:rPr lang="es-MX" sz="1000" dirty="0"/>
              <a:t>RISP</a:t>
            </a:r>
          </a:p>
        </p:txBody>
      </p:sp>
      <p:graphicFrame>
        <p:nvGraphicFramePr>
          <p:cNvPr id="102" name="Tabla 12">
            <a:extLst>
              <a:ext uri="{FF2B5EF4-FFF2-40B4-BE49-F238E27FC236}">
                <a16:creationId xmlns:a16="http://schemas.microsoft.com/office/drawing/2014/main" id="{07B7CDD8-AB16-47F1-8715-26C93E161D75}"/>
              </a:ext>
            </a:extLst>
          </p:cNvPr>
          <p:cNvGraphicFramePr>
            <a:graphicFrameLocks noGrp="1"/>
          </p:cNvGraphicFramePr>
          <p:nvPr/>
        </p:nvGraphicFramePr>
        <p:xfrm>
          <a:off x="5931745" y="3598441"/>
          <a:ext cx="4950387" cy="1950720"/>
        </p:xfrm>
        <a:graphic>
          <a:graphicData uri="http://schemas.openxmlformats.org/drawingml/2006/table">
            <a:tbl>
              <a:tblPr firstRow="1" bandRow="1">
                <a:tableStyleId>{5C22544A-7EE6-4342-B048-85BDC9FD1C3A}</a:tableStyleId>
              </a:tblPr>
              <a:tblGrid>
                <a:gridCol w="925951">
                  <a:extLst>
                    <a:ext uri="{9D8B030D-6E8A-4147-A177-3AD203B41FA5}">
                      <a16:colId xmlns:a16="http://schemas.microsoft.com/office/drawing/2014/main" val="261875791"/>
                    </a:ext>
                  </a:extLst>
                </a:gridCol>
                <a:gridCol w="548785">
                  <a:extLst>
                    <a:ext uri="{9D8B030D-6E8A-4147-A177-3AD203B41FA5}">
                      <a16:colId xmlns:a16="http://schemas.microsoft.com/office/drawing/2014/main" val="3015491753"/>
                    </a:ext>
                  </a:extLst>
                </a:gridCol>
                <a:gridCol w="641018">
                  <a:extLst>
                    <a:ext uri="{9D8B030D-6E8A-4147-A177-3AD203B41FA5}">
                      <a16:colId xmlns:a16="http://schemas.microsoft.com/office/drawing/2014/main" val="3684072523"/>
                    </a:ext>
                  </a:extLst>
                </a:gridCol>
                <a:gridCol w="1691813">
                  <a:extLst>
                    <a:ext uri="{9D8B030D-6E8A-4147-A177-3AD203B41FA5}">
                      <a16:colId xmlns:a16="http://schemas.microsoft.com/office/drawing/2014/main" val="3292366120"/>
                    </a:ext>
                  </a:extLst>
                </a:gridCol>
                <a:gridCol w="1142820">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130.1.2.0</a:t>
                      </a:r>
                    </a:p>
                  </a:txBody>
                  <a:tcPr/>
                </a:tc>
                <a:tc>
                  <a:txBody>
                    <a:bodyPr/>
                    <a:lstStyle/>
                    <a:p>
                      <a:pPr algn="ctr"/>
                      <a:r>
                        <a:rPr lang="es-MX" sz="1000" dirty="0"/>
                        <a:t>16</a:t>
                      </a:r>
                    </a:p>
                  </a:txBody>
                  <a:tcPr/>
                </a:tc>
                <a:tc>
                  <a:txBody>
                    <a:bodyPr/>
                    <a:lstStyle/>
                    <a:p>
                      <a:pPr algn="ctr"/>
                      <a:r>
                        <a:rPr lang="es-MX" sz="1000" dirty="0"/>
                        <a:t>E0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2430992219"/>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131.1.2.0</a:t>
                      </a:r>
                    </a:p>
                  </a:txBody>
                  <a:tcPr/>
                </a:tc>
                <a:tc>
                  <a:txBody>
                    <a:bodyPr/>
                    <a:lstStyle/>
                    <a:p>
                      <a:pPr algn="ctr"/>
                      <a:r>
                        <a:rPr lang="es-MX" sz="1000" dirty="0"/>
                        <a:t>16</a:t>
                      </a:r>
                    </a:p>
                  </a:txBody>
                  <a:tcPr/>
                </a:tc>
                <a:tc>
                  <a:txBody>
                    <a:bodyPr/>
                    <a:lstStyle/>
                    <a:p>
                      <a:pPr algn="ctr"/>
                      <a:r>
                        <a:rPr lang="es-MX" sz="1000" dirty="0"/>
                        <a:t>E1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132.1.2.0</a:t>
                      </a:r>
                    </a:p>
                  </a:txBody>
                  <a:tcPr/>
                </a:tc>
                <a:tc>
                  <a:txBody>
                    <a:bodyPr/>
                    <a:lstStyle/>
                    <a:p>
                      <a:pPr algn="ctr"/>
                      <a:r>
                        <a:rPr lang="es-MX" sz="1000" dirty="0"/>
                        <a:t>16</a:t>
                      </a:r>
                    </a:p>
                  </a:txBody>
                  <a:tcPr/>
                </a:tc>
                <a:tc>
                  <a:txBody>
                    <a:bodyPr/>
                    <a:lstStyle/>
                    <a:p>
                      <a:pPr algn="ctr"/>
                      <a:r>
                        <a:rPr lang="es-MX" sz="1000" dirty="0"/>
                        <a:t>E2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383736618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0.0.0.0</a:t>
                      </a:r>
                    </a:p>
                  </a:txBody>
                  <a:tcPr/>
                </a:tc>
                <a:tc>
                  <a:txBody>
                    <a:bodyPr/>
                    <a:lstStyle/>
                    <a:p>
                      <a:pPr algn="ctr"/>
                      <a:r>
                        <a:rPr lang="es-MX" sz="1000" dirty="0"/>
                        <a:t>0</a:t>
                      </a:r>
                    </a:p>
                  </a:txBody>
                  <a:tcPr/>
                </a:tc>
                <a:tc>
                  <a:txBody>
                    <a:bodyPr/>
                    <a:lstStyle/>
                    <a:p>
                      <a:pPr algn="ctr"/>
                      <a:r>
                        <a:rPr lang="es-MX" sz="1000" dirty="0"/>
                        <a:t>E2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132.1.2.1</a:t>
                      </a:r>
                    </a:p>
                  </a:txBody>
                  <a:tcPr/>
                </a:tc>
                <a:tc>
                  <a:txBody>
                    <a:bodyPr/>
                    <a:lstStyle/>
                    <a:p>
                      <a:pPr algn="ctr"/>
                      <a:r>
                        <a:rPr lang="es-MX" sz="1000" dirty="0"/>
                        <a:t>1</a:t>
                      </a:r>
                    </a:p>
                  </a:txBody>
                  <a:tcPr/>
                </a:tc>
                <a:extLst>
                  <a:ext uri="{0D108BD9-81ED-4DB2-BD59-A6C34878D82A}">
                    <a16:rowId xmlns:a16="http://schemas.microsoft.com/office/drawing/2014/main" val="2110683264"/>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1207935513"/>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2309451393"/>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2222013900"/>
                  </a:ext>
                </a:extLst>
              </a:tr>
            </a:tbl>
          </a:graphicData>
        </a:graphic>
      </p:graphicFrame>
      <p:sp>
        <p:nvSpPr>
          <p:cNvPr id="103" name="CuadroTexto 102">
            <a:extLst>
              <a:ext uri="{FF2B5EF4-FFF2-40B4-BE49-F238E27FC236}">
                <a16:creationId xmlns:a16="http://schemas.microsoft.com/office/drawing/2014/main" id="{F9DC602C-FF41-4516-BE53-C98997F3B739}"/>
              </a:ext>
            </a:extLst>
          </p:cNvPr>
          <p:cNvSpPr txBox="1"/>
          <p:nvPr/>
        </p:nvSpPr>
        <p:spPr>
          <a:xfrm>
            <a:off x="7486726" y="3138999"/>
            <a:ext cx="1890261" cy="369332"/>
          </a:xfrm>
          <a:prstGeom prst="rect">
            <a:avLst/>
          </a:prstGeom>
          <a:noFill/>
        </p:spPr>
        <p:txBody>
          <a:bodyPr wrap="none" rtlCol="0">
            <a:spAutoFit/>
          </a:bodyPr>
          <a:lstStyle/>
          <a:p>
            <a:r>
              <a:rPr lang="es-MX" dirty="0"/>
              <a:t>Tabla de rutas FER</a:t>
            </a:r>
          </a:p>
        </p:txBody>
      </p:sp>
    </p:spTree>
    <p:extLst>
      <p:ext uri="{BB962C8B-B14F-4D97-AF65-F5344CB8AC3E}">
        <p14:creationId xmlns:p14="http://schemas.microsoft.com/office/powerpoint/2010/main" val="365228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RIPv2</a:t>
            </a:r>
          </a:p>
        </p:txBody>
      </p:sp>
      <p:graphicFrame>
        <p:nvGraphicFramePr>
          <p:cNvPr id="11" name="Tabla 12">
            <a:extLst>
              <a:ext uri="{FF2B5EF4-FFF2-40B4-BE49-F238E27FC236}">
                <a16:creationId xmlns:a16="http://schemas.microsoft.com/office/drawing/2014/main" id="{DAAA7253-C338-4E6B-AF67-A2920AE436C7}"/>
              </a:ext>
            </a:extLst>
          </p:cNvPr>
          <p:cNvGraphicFramePr>
            <a:graphicFrameLocks noGrp="1"/>
          </p:cNvGraphicFramePr>
          <p:nvPr>
            <p:extLst>
              <p:ext uri="{D42A27DB-BD31-4B8C-83A1-F6EECF244321}">
                <p14:modId xmlns:p14="http://schemas.microsoft.com/office/powerpoint/2010/main" val="1117593089"/>
              </p:ext>
            </p:extLst>
          </p:nvPr>
        </p:nvGraphicFramePr>
        <p:xfrm>
          <a:off x="1342888" y="1814718"/>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61875791"/>
                    </a:ext>
                  </a:extLst>
                </a:gridCol>
                <a:gridCol w="1625600">
                  <a:extLst>
                    <a:ext uri="{9D8B030D-6E8A-4147-A177-3AD203B41FA5}">
                      <a16:colId xmlns:a16="http://schemas.microsoft.com/office/drawing/2014/main" val="3015491753"/>
                    </a:ext>
                  </a:extLst>
                </a:gridCol>
                <a:gridCol w="1625600">
                  <a:extLst>
                    <a:ext uri="{9D8B030D-6E8A-4147-A177-3AD203B41FA5}">
                      <a16:colId xmlns:a16="http://schemas.microsoft.com/office/drawing/2014/main" val="3684072523"/>
                    </a:ext>
                  </a:extLst>
                </a:gridCol>
                <a:gridCol w="1625600">
                  <a:extLst>
                    <a:ext uri="{9D8B030D-6E8A-4147-A177-3AD203B41FA5}">
                      <a16:colId xmlns:a16="http://schemas.microsoft.com/office/drawing/2014/main" val="3292366120"/>
                    </a:ext>
                  </a:extLst>
                </a:gridCol>
                <a:gridCol w="1625600">
                  <a:extLst>
                    <a:ext uri="{9D8B030D-6E8A-4147-A177-3AD203B41FA5}">
                      <a16:colId xmlns:a16="http://schemas.microsoft.com/office/drawing/2014/main" val="3871988963"/>
                    </a:ext>
                  </a:extLst>
                </a:gridCol>
              </a:tblGrid>
              <a:tr h="370840">
                <a:tc>
                  <a:txBody>
                    <a:bodyPr/>
                    <a:lstStyle/>
                    <a:p>
                      <a:r>
                        <a:rPr lang="es-MX" dirty="0"/>
                        <a:t>Red Destino</a:t>
                      </a:r>
                    </a:p>
                  </a:txBody>
                  <a:tcPr/>
                </a:tc>
                <a:tc>
                  <a:txBody>
                    <a:bodyPr/>
                    <a:lstStyle/>
                    <a:p>
                      <a:r>
                        <a:rPr lang="es-MX" dirty="0"/>
                        <a:t>MASK</a:t>
                      </a:r>
                    </a:p>
                  </a:txBody>
                  <a:tcPr/>
                </a:tc>
                <a:tc>
                  <a:txBody>
                    <a:bodyPr/>
                    <a:lstStyle/>
                    <a:p>
                      <a:r>
                        <a:rPr lang="es-MX" dirty="0"/>
                        <a:t>Interfaz</a:t>
                      </a:r>
                    </a:p>
                  </a:txBody>
                  <a:tcPr/>
                </a:tc>
                <a:tc>
                  <a:txBody>
                    <a:bodyPr/>
                    <a:lstStyle/>
                    <a:p>
                      <a:r>
                        <a:rPr lang="es-MX" dirty="0"/>
                        <a:t>Próximo Salto</a:t>
                      </a:r>
                    </a:p>
                  </a:txBody>
                  <a:tcPr/>
                </a:tc>
                <a:tc>
                  <a:txBody>
                    <a:bodyPr/>
                    <a:lstStyle/>
                    <a:p>
                      <a:r>
                        <a:rPr lang="es-MX" dirty="0"/>
                        <a:t>Métrica</a:t>
                      </a:r>
                    </a:p>
                  </a:txBody>
                  <a:tcPr/>
                </a:tc>
                <a:extLst>
                  <a:ext uri="{0D108BD9-81ED-4DB2-BD59-A6C34878D82A}">
                    <a16:rowId xmlns:a16="http://schemas.microsoft.com/office/drawing/2014/main" val="1602464725"/>
                  </a:ext>
                </a:extLst>
              </a:tr>
              <a:tr h="370840">
                <a:tc>
                  <a:txBody>
                    <a:bodyPr/>
                    <a:lstStyle/>
                    <a:p>
                      <a:r>
                        <a:rPr lang="es-MX" dirty="0"/>
                        <a:t>192.168.100.0</a:t>
                      </a:r>
                    </a:p>
                  </a:txBody>
                  <a:tcPr/>
                </a:tc>
                <a:tc>
                  <a:txBody>
                    <a:bodyPr/>
                    <a:lstStyle/>
                    <a:p>
                      <a:r>
                        <a:rPr lang="es-MX" dirty="0"/>
                        <a:t>24</a:t>
                      </a:r>
                    </a:p>
                  </a:txBody>
                  <a:tcPr/>
                </a:tc>
                <a:tc>
                  <a:txBody>
                    <a:bodyPr/>
                    <a:lstStyle/>
                    <a:p>
                      <a:r>
                        <a:rPr lang="es-MX" dirty="0"/>
                        <a:t>Eth0</a:t>
                      </a:r>
                    </a:p>
                  </a:txBody>
                  <a:tcPr/>
                </a:tc>
                <a:tc>
                  <a:txBody>
                    <a:bodyPr/>
                    <a:lstStyle/>
                    <a:p>
                      <a:r>
                        <a:rPr lang="es-MX" dirty="0"/>
                        <a:t>Local</a:t>
                      </a:r>
                    </a:p>
                  </a:txBody>
                  <a:tcPr/>
                </a:tc>
                <a:tc>
                  <a:txBody>
                    <a:bodyPr/>
                    <a:lstStyle/>
                    <a:p>
                      <a:r>
                        <a:rPr lang="es-MX" dirty="0"/>
                        <a:t>0</a:t>
                      </a:r>
                    </a:p>
                  </a:txBody>
                  <a:tcPr/>
                </a:tc>
                <a:extLst>
                  <a:ext uri="{0D108BD9-81ED-4DB2-BD59-A6C34878D82A}">
                    <a16:rowId xmlns:a16="http://schemas.microsoft.com/office/drawing/2014/main" val="2430992219"/>
                  </a:ext>
                </a:extLst>
              </a:tr>
              <a:tr h="370840">
                <a:tc>
                  <a:txBody>
                    <a:bodyPr/>
                    <a:lstStyle/>
                    <a:p>
                      <a:r>
                        <a:rPr lang="es-MX" dirty="0"/>
                        <a:t>192.168.101.0</a:t>
                      </a:r>
                    </a:p>
                  </a:txBody>
                  <a:tcPr/>
                </a:tc>
                <a:tc>
                  <a:txBody>
                    <a:bodyPr/>
                    <a:lstStyle/>
                    <a:p>
                      <a:r>
                        <a:rPr lang="es-MX" dirty="0"/>
                        <a:t>24</a:t>
                      </a:r>
                    </a:p>
                  </a:txBody>
                  <a:tcPr/>
                </a:tc>
                <a:tc>
                  <a:txBody>
                    <a:bodyPr/>
                    <a:lstStyle/>
                    <a:p>
                      <a:r>
                        <a:rPr lang="es-MX" dirty="0"/>
                        <a:t>Eth1</a:t>
                      </a:r>
                    </a:p>
                  </a:txBody>
                  <a:tcPr/>
                </a:tc>
                <a:tc>
                  <a:txBody>
                    <a:bodyPr/>
                    <a:lstStyle/>
                    <a:p>
                      <a:r>
                        <a:rPr lang="es-MX" dirty="0"/>
                        <a:t>Local</a:t>
                      </a:r>
                    </a:p>
                  </a:txBody>
                  <a:tcPr/>
                </a:tc>
                <a:tc>
                  <a:txBody>
                    <a:bodyPr/>
                    <a:lstStyle/>
                    <a:p>
                      <a:r>
                        <a:rPr lang="es-MX" dirty="0"/>
                        <a:t>2</a:t>
                      </a:r>
                    </a:p>
                  </a:txBody>
                  <a:tcPr/>
                </a:tc>
                <a:extLst>
                  <a:ext uri="{0D108BD9-81ED-4DB2-BD59-A6C34878D82A}">
                    <a16:rowId xmlns:a16="http://schemas.microsoft.com/office/drawing/2014/main" val="3612634960"/>
                  </a:ext>
                </a:extLst>
              </a:tr>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837366180"/>
                  </a:ext>
                </a:extLst>
              </a:tr>
            </a:tbl>
          </a:graphicData>
        </a:graphic>
      </p:graphicFrame>
      <p:sp>
        <p:nvSpPr>
          <p:cNvPr id="15" name="Bocadillo: ovalado 14">
            <a:extLst>
              <a:ext uri="{FF2B5EF4-FFF2-40B4-BE49-F238E27FC236}">
                <a16:creationId xmlns:a16="http://schemas.microsoft.com/office/drawing/2014/main" id="{78C990E0-3ED9-4D5B-B07C-BA8A20577138}"/>
              </a:ext>
            </a:extLst>
          </p:cNvPr>
          <p:cNvSpPr/>
          <p:nvPr/>
        </p:nvSpPr>
        <p:spPr>
          <a:xfrm>
            <a:off x="9925879" y="2133600"/>
            <a:ext cx="1656522" cy="1112520"/>
          </a:xfrm>
          <a:prstGeom prst="wedgeEllipseCallout">
            <a:avLst>
              <a:gd name="adj1" fmla="val -87233"/>
              <a:gd name="adj2" fmla="val -256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Una Fila una Ruta</a:t>
            </a:r>
          </a:p>
        </p:txBody>
      </p:sp>
      <p:sp>
        <p:nvSpPr>
          <p:cNvPr id="33" name="Bocadillo: ovalado 32">
            <a:extLst>
              <a:ext uri="{FF2B5EF4-FFF2-40B4-BE49-F238E27FC236}">
                <a16:creationId xmlns:a16="http://schemas.microsoft.com/office/drawing/2014/main" id="{DD2264C2-87E6-4E6F-8045-73CC31EE6E18}"/>
              </a:ext>
            </a:extLst>
          </p:cNvPr>
          <p:cNvSpPr/>
          <p:nvPr/>
        </p:nvSpPr>
        <p:spPr>
          <a:xfrm>
            <a:off x="9307444" y="3617843"/>
            <a:ext cx="2460487" cy="1557794"/>
          </a:xfrm>
          <a:prstGeom prst="wedgeEllipseCallout">
            <a:avLst>
              <a:gd name="adj1" fmla="val -71661"/>
              <a:gd name="adj2" fmla="val -77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En este ejemplo tienen dos rutas</a:t>
            </a:r>
          </a:p>
        </p:txBody>
      </p:sp>
      <p:pic>
        <p:nvPicPr>
          <p:cNvPr id="35" name="Imagen 34">
            <a:extLst>
              <a:ext uri="{FF2B5EF4-FFF2-40B4-BE49-F238E27FC236}">
                <a16:creationId xmlns:a16="http://schemas.microsoft.com/office/drawing/2014/main" id="{8870A09A-DCEE-4ABE-96F0-66118A7123CE}"/>
              </a:ext>
            </a:extLst>
          </p:cNvPr>
          <p:cNvPicPr>
            <a:picLocks noChangeAspect="1"/>
          </p:cNvPicPr>
          <p:nvPr/>
        </p:nvPicPr>
        <p:blipFill>
          <a:blip r:embed="rId2"/>
          <a:stretch>
            <a:fillRect/>
          </a:stretch>
        </p:blipFill>
        <p:spPr>
          <a:xfrm>
            <a:off x="3975072" y="3813129"/>
            <a:ext cx="2536743" cy="1769534"/>
          </a:xfrm>
          <a:prstGeom prst="rect">
            <a:avLst/>
          </a:prstGeom>
        </p:spPr>
      </p:pic>
      <p:sp>
        <p:nvSpPr>
          <p:cNvPr id="21" name="Flecha: hacia arriba 20">
            <a:extLst>
              <a:ext uri="{FF2B5EF4-FFF2-40B4-BE49-F238E27FC236}">
                <a16:creationId xmlns:a16="http://schemas.microsoft.com/office/drawing/2014/main" id="{2A5EFC52-AB8F-4BFE-9789-06D572ECE074}"/>
              </a:ext>
            </a:extLst>
          </p:cNvPr>
          <p:cNvSpPr/>
          <p:nvPr/>
        </p:nvSpPr>
        <p:spPr>
          <a:xfrm>
            <a:off x="4903305" y="3342712"/>
            <a:ext cx="503583" cy="3811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F4727062-8025-417B-96C2-2F3511A9AA25}"/>
              </a:ext>
            </a:extLst>
          </p:cNvPr>
          <p:cNvSpPr/>
          <p:nvPr/>
        </p:nvSpPr>
        <p:spPr>
          <a:xfrm>
            <a:off x="3975072" y="1222915"/>
            <a:ext cx="2676939" cy="47103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Tabla de Rutas</a:t>
            </a:r>
          </a:p>
        </p:txBody>
      </p:sp>
      <p:sp>
        <p:nvSpPr>
          <p:cNvPr id="23" name="Rectángulo 22">
            <a:extLst>
              <a:ext uri="{FF2B5EF4-FFF2-40B4-BE49-F238E27FC236}">
                <a16:creationId xmlns:a16="http://schemas.microsoft.com/office/drawing/2014/main" id="{377DF09E-D1C5-450A-9B69-52098A1356A9}"/>
              </a:ext>
            </a:extLst>
          </p:cNvPr>
          <p:cNvSpPr/>
          <p:nvPr/>
        </p:nvSpPr>
        <p:spPr>
          <a:xfrm>
            <a:off x="1300972" y="5868414"/>
            <a:ext cx="7204665" cy="369332"/>
          </a:xfrm>
          <a:prstGeom prst="rect">
            <a:avLst/>
          </a:prstGeom>
        </p:spPr>
        <p:txBody>
          <a:bodyPr wrap="none">
            <a:spAutoFit/>
          </a:bodyPr>
          <a:lstStyle/>
          <a:p>
            <a:r>
              <a:rPr lang="es-CL" dirty="0"/>
              <a:t>Los Interior Gateway Protocol: para IP incluyen RIP, </a:t>
            </a:r>
            <a:r>
              <a:rPr lang="es-CL" dirty="0">
                <a:highlight>
                  <a:srgbClr val="FF00FF"/>
                </a:highlight>
              </a:rPr>
              <a:t>IGRP, EIGRP</a:t>
            </a:r>
            <a:r>
              <a:rPr lang="es-CL" dirty="0"/>
              <a:t>, </a:t>
            </a:r>
            <a:r>
              <a:rPr lang="es-CL" dirty="0">
                <a:highlight>
                  <a:srgbClr val="FFFF00"/>
                </a:highlight>
              </a:rPr>
              <a:t>OSPF</a:t>
            </a:r>
            <a:r>
              <a:rPr lang="es-CL" dirty="0"/>
              <a:t> e IS-IS</a:t>
            </a:r>
            <a:endParaRPr lang="es-MX" dirty="0"/>
          </a:p>
        </p:txBody>
      </p:sp>
      <p:sp>
        <p:nvSpPr>
          <p:cNvPr id="2" name="Bocadillo: ovalado 1">
            <a:extLst>
              <a:ext uri="{FF2B5EF4-FFF2-40B4-BE49-F238E27FC236}">
                <a16:creationId xmlns:a16="http://schemas.microsoft.com/office/drawing/2014/main" id="{D839F7E3-85DD-47FB-ADCE-FF60C4ACE65F}"/>
              </a:ext>
            </a:extLst>
          </p:cNvPr>
          <p:cNvSpPr/>
          <p:nvPr/>
        </p:nvSpPr>
        <p:spPr>
          <a:xfrm>
            <a:off x="7156174" y="4240697"/>
            <a:ext cx="1709530" cy="1060174"/>
          </a:xfrm>
          <a:prstGeom prst="wedgeEllipseCallout">
            <a:avLst>
              <a:gd name="adj1" fmla="val -77081"/>
              <a:gd name="adj2" fmla="val 1047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Protocolos CISCO</a:t>
            </a:r>
          </a:p>
        </p:txBody>
      </p:sp>
      <p:sp>
        <p:nvSpPr>
          <p:cNvPr id="12" name="Bocadillo: ovalado 11">
            <a:extLst>
              <a:ext uri="{FF2B5EF4-FFF2-40B4-BE49-F238E27FC236}">
                <a16:creationId xmlns:a16="http://schemas.microsoft.com/office/drawing/2014/main" id="{0CFC3BA1-5887-425A-B765-98EB6D9B7547}"/>
              </a:ext>
            </a:extLst>
          </p:cNvPr>
          <p:cNvSpPr/>
          <p:nvPr/>
        </p:nvSpPr>
        <p:spPr>
          <a:xfrm>
            <a:off x="8947376" y="5078745"/>
            <a:ext cx="1943651" cy="1557793"/>
          </a:xfrm>
          <a:prstGeom prst="wedgeEllipseCallout">
            <a:avLst>
              <a:gd name="adj1" fmla="val -112310"/>
              <a:gd name="adj2" fmla="val 24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Protocolos Open, reemplazo de RIP</a:t>
            </a:r>
          </a:p>
        </p:txBody>
      </p:sp>
    </p:spTree>
    <p:extLst>
      <p:ext uri="{BB962C8B-B14F-4D97-AF65-F5344CB8AC3E}">
        <p14:creationId xmlns:p14="http://schemas.microsoft.com/office/powerpoint/2010/main" val="3298761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19D1830-1E78-44B6-AC4C-1DE530BD9C08}"/>
              </a:ext>
            </a:extLst>
          </p:cNvPr>
          <p:cNvSpPr/>
          <p:nvPr/>
        </p:nvSpPr>
        <p:spPr>
          <a:xfrm>
            <a:off x="622852" y="132524"/>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Ejercicio de repaso de Tablas de Rutas y NAT: Resolver Ex Prueba de Diagnóstico</a:t>
            </a:r>
          </a:p>
        </p:txBody>
      </p:sp>
      <p:graphicFrame>
        <p:nvGraphicFramePr>
          <p:cNvPr id="62" name="Tabla 12">
            <a:extLst>
              <a:ext uri="{FF2B5EF4-FFF2-40B4-BE49-F238E27FC236}">
                <a16:creationId xmlns:a16="http://schemas.microsoft.com/office/drawing/2014/main" id="{B9EA3806-FBE8-4574-B5CD-E06E8DE9A8B2}"/>
              </a:ext>
            </a:extLst>
          </p:cNvPr>
          <p:cNvGraphicFramePr>
            <a:graphicFrameLocks noGrp="1"/>
          </p:cNvGraphicFramePr>
          <p:nvPr/>
        </p:nvGraphicFramePr>
        <p:xfrm>
          <a:off x="622852" y="1082296"/>
          <a:ext cx="4950387" cy="1950720"/>
        </p:xfrm>
        <a:graphic>
          <a:graphicData uri="http://schemas.openxmlformats.org/drawingml/2006/table">
            <a:tbl>
              <a:tblPr firstRow="1" bandRow="1">
                <a:tableStyleId>{5C22544A-7EE6-4342-B048-85BDC9FD1C3A}</a:tableStyleId>
              </a:tblPr>
              <a:tblGrid>
                <a:gridCol w="925951">
                  <a:extLst>
                    <a:ext uri="{9D8B030D-6E8A-4147-A177-3AD203B41FA5}">
                      <a16:colId xmlns:a16="http://schemas.microsoft.com/office/drawing/2014/main" val="261875791"/>
                    </a:ext>
                  </a:extLst>
                </a:gridCol>
                <a:gridCol w="548785">
                  <a:extLst>
                    <a:ext uri="{9D8B030D-6E8A-4147-A177-3AD203B41FA5}">
                      <a16:colId xmlns:a16="http://schemas.microsoft.com/office/drawing/2014/main" val="3015491753"/>
                    </a:ext>
                  </a:extLst>
                </a:gridCol>
                <a:gridCol w="641018">
                  <a:extLst>
                    <a:ext uri="{9D8B030D-6E8A-4147-A177-3AD203B41FA5}">
                      <a16:colId xmlns:a16="http://schemas.microsoft.com/office/drawing/2014/main" val="3684072523"/>
                    </a:ext>
                  </a:extLst>
                </a:gridCol>
                <a:gridCol w="1691813">
                  <a:extLst>
                    <a:ext uri="{9D8B030D-6E8A-4147-A177-3AD203B41FA5}">
                      <a16:colId xmlns:a16="http://schemas.microsoft.com/office/drawing/2014/main" val="3292366120"/>
                    </a:ext>
                  </a:extLst>
                </a:gridCol>
                <a:gridCol w="1142820">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E0</a:t>
                      </a:r>
                    </a:p>
                  </a:txBody>
                  <a:tcPr/>
                </a:tc>
                <a:tc>
                  <a:txBody>
                    <a:bodyPr/>
                    <a:lstStyle/>
                    <a:p>
                      <a:pPr algn="ct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2430992219"/>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192.168.11.0</a:t>
                      </a:r>
                    </a:p>
                  </a:txBody>
                  <a:tcPr/>
                </a:tc>
                <a:tc>
                  <a:txBody>
                    <a:bodyPr/>
                    <a:lstStyle/>
                    <a:p>
                      <a:pPr algn="ctr"/>
                      <a:r>
                        <a:rPr lang="es-MX" sz="1000" dirty="0"/>
                        <a:t>24</a:t>
                      </a:r>
                    </a:p>
                  </a:txBody>
                  <a:tcPr/>
                </a:tc>
                <a:tc>
                  <a:txBody>
                    <a:bodyPr/>
                    <a:lstStyle/>
                    <a:p>
                      <a:pPr algn="ctr"/>
                      <a:r>
                        <a:rPr lang="es-MX" sz="1000" dirty="0"/>
                        <a:t>E1</a:t>
                      </a:r>
                    </a:p>
                  </a:txBody>
                  <a:tcPr/>
                </a:tc>
                <a:tc>
                  <a:txBody>
                    <a:bodyPr/>
                    <a:lstStyle/>
                    <a:p>
                      <a:pPr algn="ct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E2</a:t>
                      </a:r>
                    </a:p>
                  </a:txBody>
                  <a:tcPr/>
                </a:tc>
                <a:tc>
                  <a:txBody>
                    <a:bodyPr/>
                    <a:lstStyle/>
                    <a:p>
                      <a:pPr algn="ct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383736618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192.168.30.0</a:t>
                      </a:r>
                    </a:p>
                  </a:txBody>
                  <a:tcPr/>
                </a:tc>
                <a:tc>
                  <a:txBody>
                    <a:bodyPr/>
                    <a:lstStyle/>
                    <a:p>
                      <a:pPr algn="ctr"/>
                      <a:r>
                        <a:rPr lang="es-MX" sz="1000" dirty="0"/>
                        <a:t>24</a:t>
                      </a:r>
                    </a:p>
                  </a:txBody>
                  <a:tcPr/>
                </a:tc>
                <a:tc>
                  <a:txBody>
                    <a:bodyPr/>
                    <a:lstStyle/>
                    <a:p>
                      <a:pPr algn="ctr"/>
                      <a:r>
                        <a:rPr lang="es-MX" sz="1000" dirty="0"/>
                        <a:t>E3</a:t>
                      </a:r>
                    </a:p>
                  </a:txBody>
                  <a:tcPr/>
                </a:tc>
                <a:tc>
                  <a:txBody>
                    <a:bodyPr/>
                    <a:lstStyle/>
                    <a:p>
                      <a:pPr algn="ct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2110683264"/>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5.0.0.0</a:t>
                      </a:r>
                    </a:p>
                  </a:txBody>
                  <a:tcPr/>
                </a:tc>
                <a:tc>
                  <a:txBody>
                    <a:bodyPr/>
                    <a:lstStyle/>
                    <a:p>
                      <a:pPr algn="ctr"/>
                      <a:r>
                        <a:rPr lang="es-MX" sz="1000" dirty="0"/>
                        <a:t>8</a:t>
                      </a:r>
                    </a:p>
                  </a:txBody>
                  <a:tcPr/>
                </a:tc>
                <a:tc>
                  <a:txBody>
                    <a:bodyPr/>
                    <a:lstStyle/>
                    <a:p>
                      <a:pPr algn="ctr"/>
                      <a:r>
                        <a:rPr lang="es-MX" sz="1000" dirty="0"/>
                        <a:t>E4</a:t>
                      </a:r>
                    </a:p>
                  </a:txBody>
                  <a:tcPr/>
                </a:tc>
                <a:tc>
                  <a:txBody>
                    <a:bodyPr/>
                    <a:lstStyle/>
                    <a:p>
                      <a:pPr algn="ct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1207935513"/>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8.0.0.0</a:t>
                      </a:r>
                    </a:p>
                  </a:txBody>
                  <a:tcPr/>
                </a:tc>
                <a:tc>
                  <a:txBody>
                    <a:bodyPr/>
                    <a:lstStyle/>
                    <a:p>
                      <a:pPr algn="ctr"/>
                      <a:r>
                        <a:rPr lang="es-MX" sz="1000" dirty="0"/>
                        <a:t>8</a:t>
                      </a:r>
                    </a:p>
                  </a:txBody>
                  <a:tcPr/>
                </a:tc>
                <a:tc>
                  <a:txBody>
                    <a:bodyPr/>
                    <a:lstStyle/>
                    <a:p>
                      <a:pPr algn="ctr"/>
                      <a:r>
                        <a:rPr lang="es-MX" sz="1000" dirty="0"/>
                        <a:t>E5</a:t>
                      </a:r>
                    </a:p>
                  </a:txBody>
                  <a:tcPr/>
                </a:tc>
                <a:tc>
                  <a:txBody>
                    <a:bodyPr/>
                    <a:lstStyle/>
                    <a:p>
                      <a:pPr algn="ct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2309451393"/>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FFFF00"/>
                          </a:highlight>
                        </a:rPr>
                        <a:t>0.0.0.0</a:t>
                      </a:r>
                    </a:p>
                  </a:txBody>
                  <a:tcPr/>
                </a:tc>
                <a:tc>
                  <a:txBody>
                    <a:bodyPr/>
                    <a:lstStyle/>
                    <a:p>
                      <a:pPr algn="ctr"/>
                      <a:r>
                        <a:rPr lang="es-MX" sz="1000" dirty="0">
                          <a:highlight>
                            <a:srgbClr val="FFFF00"/>
                          </a:highlight>
                        </a:rPr>
                        <a:t>0</a:t>
                      </a:r>
                    </a:p>
                  </a:txBody>
                  <a:tcPr/>
                </a:tc>
                <a:tc>
                  <a:txBody>
                    <a:bodyPr/>
                    <a:lstStyle/>
                    <a:p>
                      <a:pPr algn="ctr"/>
                      <a:r>
                        <a:rPr lang="es-MX" sz="1000" dirty="0">
                          <a:highlight>
                            <a:srgbClr val="FFFF00"/>
                          </a:highlight>
                        </a:rPr>
                        <a:t>E4</a:t>
                      </a:r>
                    </a:p>
                  </a:txBody>
                  <a:tcPr/>
                </a:tc>
                <a:tc>
                  <a:txBody>
                    <a:bodyPr/>
                    <a:lstStyle/>
                    <a:p>
                      <a:pPr algn="ctr"/>
                      <a:r>
                        <a:rPr lang="es-MX" sz="1000" dirty="0">
                          <a:highlight>
                            <a:srgbClr val="FFFF00"/>
                          </a:highlight>
                        </a:rPr>
                        <a:t>5.6.7.1</a:t>
                      </a:r>
                    </a:p>
                  </a:txBody>
                  <a:tcPr/>
                </a:tc>
                <a:tc>
                  <a:txBody>
                    <a:bodyPr/>
                    <a:lstStyle/>
                    <a:p>
                      <a:pPr algn="ctr"/>
                      <a:r>
                        <a:rPr lang="es-MX" sz="1000" dirty="0">
                          <a:highlight>
                            <a:srgbClr val="FFFF00"/>
                          </a:highlight>
                        </a:rPr>
                        <a:t>1</a:t>
                      </a:r>
                    </a:p>
                  </a:txBody>
                  <a:tcPr/>
                </a:tc>
                <a:extLst>
                  <a:ext uri="{0D108BD9-81ED-4DB2-BD59-A6C34878D82A}">
                    <a16:rowId xmlns:a16="http://schemas.microsoft.com/office/drawing/2014/main" val="2222013900"/>
                  </a:ext>
                </a:extLst>
              </a:tr>
            </a:tbl>
          </a:graphicData>
        </a:graphic>
      </p:graphicFrame>
      <p:sp>
        <p:nvSpPr>
          <p:cNvPr id="63" name="CuadroTexto 62">
            <a:extLst>
              <a:ext uri="{FF2B5EF4-FFF2-40B4-BE49-F238E27FC236}">
                <a16:creationId xmlns:a16="http://schemas.microsoft.com/office/drawing/2014/main" id="{9A407C63-8A96-4EB2-BE0B-C75331E8AB50}"/>
              </a:ext>
            </a:extLst>
          </p:cNvPr>
          <p:cNvSpPr txBox="1"/>
          <p:nvPr/>
        </p:nvSpPr>
        <p:spPr>
          <a:xfrm>
            <a:off x="2177833" y="622854"/>
            <a:ext cx="1988045" cy="369332"/>
          </a:xfrm>
          <a:prstGeom prst="rect">
            <a:avLst/>
          </a:prstGeom>
          <a:noFill/>
        </p:spPr>
        <p:txBody>
          <a:bodyPr wrap="none" rtlCol="0">
            <a:spAutoFit/>
          </a:bodyPr>
          <a:lstStyle/>
          <a:p>
            <a:r>
              <a:rPr lang="es-MX" dirty="0"/>
              <a:t>Tabla de rutas LFER</a:t>
            </a:r>
          </a:p>
        </p:txBody>
      </p:sp>
      <p:graphicFrame>
        <p:nvGraphicFramePr>
          <p:cNvPr id="64" name="Tabla 12">
            <a:extLst>
              <a:ext uri="{FF2B5EF4-FFF2-40B4-BE49-F238E27FC236}">
                <a16:creationId xmlns:a16="http://schemas.microsoft.com/office/drawing/2014/main" id="{FAACAFA7-1ED4-4AD7-B9C6-8981988CA885}"/>
              </a:ext>
            </a:extLst>
          </p:cNvPr>
          <p:cNvGraphicFramePr>
            <a:graphicFrameLocks noGrp="1"/>
          </p:cNvGraphicFramePr>
          <p:nvPr/>
        </p:nvGraphicFramePr>
        <p:xfrm>
          <a:off x="622852" y="3582568"/>
          <a:ext cx="4950387" cy="1950720"/>
        </p:xfrm>
        <a:graphic>
          <a:graphicData uri="http://schemas.openxmlformats.org/drawingml/2006/table">
            <a:tbl>
              <a:tblPr firstRow="1" bandRow="1">
                <a:tableStyleId>{5C22544A-7EE6-4342-B048-85BDC9FD1C3A}</a:tableStyleId>
              </a:tblPr>
              <a:tblGrid>
                <a:gridCol w="925951">
                  <a:extLst>
                    <a:ext uri="{9D8B030D-6E8A-4147-A177-3AD203B41FA5}">
                      <a16:colId xmlns:a16="http://schemas.microsoft.com/office/drawing/2014/main" val="261875791"/>
                    </a:ext>
                  </a:extLst>
                </a:gridCol>
                <a:gridCol w="548785">
                  <a:extLst>
                    <a:ext uri="{9D8B030D-6E8A-4147-A177-3AD203B41FA5}">
                      <a16:colId xmlns:a16="http://schemas.microsoft.com/office/drawing/2014/main" val="3015491753"/>
                    </a:ext>
                  </a:extLst>
                </a:gridCol>
                <a:gridCol w="641018">
                  <a:extLst>
                    <a:ext uri="{9D8B030D-6E8A-4147-A177-3AD203B41FA5}">
                      <a16:colId xmlns:a16="http://schemas.microsoft.com/office/drawing/2014/main" val="3684072523"/>
                    </a:ext>
                  </a:extLst>
                </a:gridCol>
                <a:gridCol w="1691813">
                  <a:extLst>
                    <a:ext uri="{9D8B030D-6E8A-4147-A177-3AD203B41FA5}">
                      <a16:colId xmlns:a16="http://schemas.microsoft.com/office/drawing/2014/main" val="3292366120"/>
                    </a:ext>
                  </a:extLst>
                </a:gridCol>
                <a:gridCol w="1142820">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E0</a:t>
                      </a:r>
                    </a:p>
                  </a:txBody>
                  <a:tcPr/>
                </a:tc>
                <a:tc>
                  <a:txBody>
                    <a:bodyPr/>
                    <a:lstStyle/>
                    <a:p>
                      <a:pPr algn="ctr"/>
                      <a:r>
                        <a:rPr lang="es-MX" sz="1000" dirty="0"/>
                        <a:t>5.6.7.2</a:t>
                      </a:r>
                    </a:p>
                  </a:txBody>
                  <a:tcPr/>
                </a:tc>
                <a:tc>
                  <a:txBody>
                    <a:bodyPr/>
                    <a:lstStyle/>
                    <a:p>
                      <a:pPr algn="ctr"/>
                      <a:r>
                        <a:rPr lang="es-MX" sz="1000" dirty="0"/>
                        <a:t>0</a:t>
                      </a:r>
                    </a:p>
                  </a:txBody>
                  <a:tcPr/>
                </a:tc>
                <a:extLst>
                  <a:ext uri="{0D108BD9-81ED-4DB2-BD59-A6C34878D82A}">
                    <a16:rowId xmlns:a16="http://schemas.microsoft.com/office/drawing/2014/main" val="2430992219"/>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192.168.11.0</a:t>
                      </a:r>
                    </a:p>
                  </a:txBody>
                  <a:tcPr/>
                </a:tc>
                <a:tc>
                  <a:txBody>
                    <a:bodyPr/>
                    <a:lstStyle/>
                    <a:p>
                      <a:pPr algn="ctr"/>
                      <a:r>
                        <a:rPr lang="es-MX" sz="1000" dirty="0"/>
                        <a:t>24</a:t>
                      </a:r>
                    </a:p>
                  </a:txBody>
                  <a:tcPr/>
                </a:tc>
                <a:tc>
                  <a:txBody>
                    <a:bodyPr/>
                    <a:lstStyle/>
                    <a:p>
                      <a:pPr algn="ctr"/>
                      <a:r>
                        <a:rPr lang="es-MX" sz="1000" dirty="0"/>
                        <a:t>E0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5.6.7.2</a:t>
                      </a:r>
                    </a:p>
                  </a:txBody>
                  <a:tcPr/>
                </a:tc>
                <a:tc>
                  <a:txBody>
                    <a:bodyPr/>
                    <a:lstStyle/>
                    <a:p>
                      <a:pPr algn="ctr"/>
                      <a:r>
                        <a:rPr lang="es-MX" sz="1000" dirty="0"/>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E0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5.6.7.2</a:t>
                      </a:r>
                    </a:p>
                  </a:txBody>
                  <a:tcPr/>
                </a:tc>
                <a:tc>
                  <a:txBody>
                    <a:bodyPr/>
                    <a:lstStyle/>
                    <a:p>
                      <a:pPr algn="ctr"/>
                      <a:r>
                        <a:rPr lang="es-MX" sz="1000" dirty="0"/>
                        <a:t>0</a:t>
                      </a:r>
                    </a:p>
                  </a:txBody>
                  <a:tcPr/>
                </a:tc>
                <a:extLst>
                  <a:ext uri="{0D108BD9-81ED-4DB2-BD59-A6C34878D82A}">
                    <a16:rowId xmlns:a16="http://schemas.microsoft.com/office/drawing/2014/main" val="383736618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192.168.30.0</a:t>
                      </a:r>
                    </a:p>
                  </a:txBody>
                  <a:tcPr/>
                </a:tc>
                <a:tc>
                  <a:txBody>
                    <a:bodyPr/>
                    <a:lstStyle/>
                    <a:p>
                      <a:pPr algn="ctr"/>
                      <a:r>
                        <a:rPr lang="es-MX" sz="1000" dirty="0"/>
                        <a:t>24</a:t>
                      </a:r>
                    </a:p>
                  </a:txBody>
                  <a:tcPr/>
                </a:tc>
                <a:tc>
                  <a:txBody>
                    <a:bodyPr/>
                    <a:lstStyle/>
                    <a:p>
                      <a:pPr algn="ctr"/>
                      <a:r>
                        <a:rPr lang="es-MX" sz="1000" dirty="0"/>
                        <a:t>E0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5.6.7.2</a:t>
                      </a:r>
                    </a:p>
                  </a:txBody>
                  <a:tcPr/>
                </a:tc>
                <a:tc>
                  <a:txBody>
                    <a:bodyPr/>
                    <a:lstStyle/>
                    <a:p>
                      <a:pPr algn="ctr"/>
                      <a:r>
                        <a:rPr lang="es-MX" sz="1000" dirty="0"/>
                        <a:t>0</a:t>
                      </a:r>
                    </a:p>
                  </a:txBody>
                  <a:tcPr/>
                </a:tc>
                <a:extLst>
                  <a:ext uri="{0D108BD9-81ED-4DB2-BD59-A6C34878D82A}">
                    <a16:rowId xmlns:a16="http://schemas.microsoft.com/office/drawing/2014/main" val="2110683264"/>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5.0.0.0</a:t>
                      </a:r>
                    </a:p>
                  </a:txBody>
                  <a:tcPr/>
                </a:tc>
                <a:tc>
                  <a:txBody>
                    <a:bodyPr/>
                    <a:lstStyle/>
                    <a:p>
                      <a:pPr algn="ctr"/>
                      <a:r>
                        <a:rPr lang="es-MX" sz="1000" dirty="0"/>
                        <a:t>8</a:t>
                      </a:r>
                    </a:p>
                  </a:txBody>
                  <a:tcPr/>
                </a:tc>
                <a:tc>
                  <a:txBody>
                    <a:bodyPr/>
                    <a:lstStyle/>
                    <a:p>
                      <a:pPr algn="ctr"/>
                      <a:r>
                        <a:rPr lang="es-MX" sz="1000" dirty="0"/>
                        <a:t>E0</a:t>
                      </a:r>
                    </a:p>
                  </a:txBody>
                  <a:tcPr/>
                </a:tc>
                <a:tc>
                  <a:txBody>
                    <a:bodyPr/>
                    <a:lstStyle/>
                    <a:p>
                      <a:pPr algn="ct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1207935513"/>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0.0.0.0</a:t>
                      </a:r>
                    </a:p>
                  </a:txBody>
                  <a:tcPr/>
                </a:tc>
                <a:tc>
                  <a:txBody>
                    <a:bodyPr/>
                    <a:lstStyle/>
                    <a:p>
                      <a:pPr algn="ctr"/>
                      <a:r>
                        <a:rPr lang="es-MX" sz="1000" dirty="0"/>
                        <a:t>0</a:t>
                      </a:r>
                    </a:p>
                  </a:txBody>
                  <a:tcPr/>
                </a:tc>
                <a:tc>
                  <a:txBody>
                    <a:bodyPr/>
                    <a:lstStyle/>
                    <a:p>
                      <a:pPr algn="ctr"/>
                      <a:r>
                        <a:rPr lang="es-MX" sz="1000" dirty="0"/>
                        <a:t>W0</a:t>
                      </a:r>
                    </a:p>
                  </a:txBody>
                  <a:tcPr/>
                </a:tc>
                <a:tc>
                  <a:txBody>
                    <a:bodyPr/>
                    <a:lstStyle/>
                    <a:p>
                      <a:pPr algn="ctr"/>
                      <a:r>
                        <a:rPr lang="es-MX" sz="1000" dirty="0"/>
                        <a:t>10.0.10.1</a:t>
                      </a:r>
                    </a:p>
                  </a:txBody>
                  <a:tcPr/>
                </a:tc>
                <a:tc>
                  <a:txBody>
                    <a:bodyPr/>
                    <a:lstStyle/>
                    <a:p>
                      <a:pPr algn="ctr"/>
                      <a:r>
                        <a:rPr lang="es-MX" sz="1000" dirty="0"/>
                        <a:t>1</a:t>
                      </a:r>
                    </a:p>
                  </a:txBody>
                  <a:tcPr/>
                </a:tc>
                <a:extLst>
                  <a:ext uri="{0D108BD9-81ED-4DB2-BD59-A6C34878D82A}">
                    <a16:rowId xmlns:a16="http://schemas.microsoft.com/office/drawing/2014/main" val="2309451393"/>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2222013900"/>
                  </a:ext>
                </a:extLst>
              </a:tr>
            </a:tbl>
          </a:graphicData>
        </a:graphic>
      </p:graphicFrame>
      <p:sp>
        <p:nvSpPr>
          <p:cNvPr id="65" name="CuadroTexto 64">
            <a:extLst>
              <a:ext uri="{FF2B5EF4-FFF2-40B4-BE49-F238E27FC236}">
                <a16:creationId xmlns:a16="http://schemas.microsoft.com/office/drawing/2014/main" id="{2AAD1C53-AA78-44ED-8278-F663A730AE57}"/>
              </a:ext>
            </a:extLst>
          </p:cNvPr>
          <p:cNvSpPr txBox="1"/>
          <p:nvPr/>
        </p:nvSpPr>
        <p:spPr>
          <a:xfrm>
            <a:off x="2177833" y="3123126"/>
            <a:ext cx="1789272" cy="369332"/>
          </a:xfrm>
          <a:prstGeom prst="rect">
            <a:avLst/>
          </a:prstGeom>
          <a:noFill/>
        </p:spPr>
        <p:txBody>
          <a:bodyPr wrap="none" rtlCol="0">
            <a:spAutoFit/>
          </a:bodyPr>
          <a:lstStyle/>
          <a:p>
            <a:r>
              <a:rPr lang="es-MX" dirty="0"/>
              <a:t>Tabla de rutas R1</a:t>
            </a:r>
          </a:p>
        </p:txBody>
      </p:sp>
      <p:graphicFrame>
        <p:nvGraphicFramePr>
          <p:cNvPr id="69" name="Tabla 12">
            <a:extLst>
              <a:ext uri="{FF2B5EF4-FFF2-40B4-BE49-F238E27FC236}">
                <a16:creationId xmlns:a16="http://schemas.microsoft.com/office/drawing/2014/main" id="{41F55CE1-8D88-4EA5-97A6-D6E1F7F346AD}"/>
              </a:ext>
            </a:extLst>
          </p:cNvPr>
          <p:cNvGraphicFramePr>
            <a:graphicFrameLocks noGrp="1"/>
          </p:cNvGraphicFramePr>
          <p:nvPr/>
        </p:nvGraphicFramePr>
        <p:xfrm>
          <a:off x="5720859" y="1082296"/>
          <a:ext cx="4950387" cy="1950720"/>
        </p:xfrm>
        <a:graphic>
          <a:graphicData uri="http://schemas.openxmlformats.org/drawingml/2006/table">
            <a:tbl>
              <a:tblPr firstRow="1" bandRow="1">
                <a:tableStyleId>{5C22544A-7EE6-4342-B048-85BDC9FD1C3A}</a:tableStyleId>
              </a:tblPr>
              <a:tblGrid>
                <a:gridCol w="925951">
                  <a:extLst>
                    <a:ext uri="{9D8B030D-6E8A-4147-A177-3AD203B41FA5}">
                      <a16:colId xmlns:a16="http://schemas.microsoft.com/office/drawing/2014/main" val="261875791"/>
                    </a:ext>
                  </a:extLst>
                </a:gridCol>
                <a:gridCol w="548785">
                  <a:extLst>
                    <a:ext uri="{9D8B030D-6E8A-4147-A177-3AD203B41FA5}">
                      <a16:colId xmlns:a16="http://schemas.microsoft.com/office/drawing/2014/main" val="3015491753"/>
                    </a:ext>
                  </a:extLst>
                </a:gridCol>
                <a:gridCol w="641018">
                  <a:extLst>
                    <a:ext uri="{9D8B030D-6E8A-4147-A177-3AD203B41FA5}">
                      <a16:colId xmlns:a16="http://schemas.microsoft.com/office/drawing/2014/main" val="3684072523"/>
                    </a:ext>
                  </a:extLst>
                </a:gridCol>
                <a:gridCol w="1691813">
                  <a:extLst>
                    <a:ext uri="{9D8B030D-6E8A-4147-A177-3AD203B41FA5}">
                      <a16:colId xmlns:a16="http://schemas.microsoft.com/office/drawing/2014/main" val="3292366120"/>
                    </a:ext>
                  </a:extLst>
                </a:gridCol>
                <a:gridCol w="1142820">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E0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8.9.10.2</a:t>
                      </a:r>
                    </a:p>
                  </a:txBody>
                  <a:tcPr/>
                </a:tc>
                <a:tc>
                  <a:txBody>
                    <a:bodyPr/>
                    <a:lstStyle/>
                    <a:p>
                      <a:pPr algn="ctr"/>
                      <a:r>
                        <a:rPr lang="es-MX" sz="1000" dirty="0"/>
                        <a:t>0</a:t>
                      </a:r>
                    </a:p>
                  </a:txBody>
                  <a:tcPr/>
                </a:tc>
                <a:extLst>
                  <a:ext uri="{0D108BD9-81ED-4DB2-BD59-A6C34878D82A}">
                    <a16:rowId xmlns:a16="http://schemas.microsoft.com/office/drawing/2014/main" val="2430992219"/>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192.168.11.0</a:t>
                      </a:r>
                    </a:p>
                  </a:txBody>
                  <a:tcPr/>
                </a:tc>
                <a:tc>
                  <a:txBody>
                    <a:bodyPr/>
                    <a:lstStyle/>
                    <a:p>
                      <a:pPr algn="ctr"/>
                      <a:r>
                        <a:rPr lang="es-MX" sz="1000" dirty="0"/>
                        <a:t>24</a:t>
                      </a:r>
                    </a:p>
                  </a:txBody>
                  <a:tcPr/>
                </a:tc>
                <a:tc>
                  <a:txBody>
                    <a:bodyPr/>
                    <a:lstStyle/>
                    <a:p>
                      <a:pPr algn="ctr"/>
                      <a:r>
                        <a:rPr lang="es-MX" sz="1000" dirty="0"/>
                        <a:t>E0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8.9.10.2</a:t>
                      </a:r>
                    </a:p>
                  </a:txBody>
                  <a:tcPr/>
                </a:tc>
                <a:tc>
                  <a:txBody>
                    <a:bodyPr/>
                    <a:lstStyle/>
                    <a:p>
                      <a:pPr algn="ctr"/>
                      <a:r>
                        <a:rPr lang="es-MX" sz="1000" dirty="0"/>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E0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8.9.10.2</a:t>
                      </a:r>
                    </a:p>
                  </a:txBody>
                  <a:tcPr/>
                </a:tc>
                <a:tc>
                  <a:txBody>
                    <a:bodyPr/>
                    <a:lstStyle/>
                    <a:p>
                      <a:pPr algn="ctr"/>
                      <a:r>
                        <a:rPr lang="es-MX" sz="1000" dirty="0"/>
                        <a:t>0</a:t>
                      </a:r>
                    </a:p>
                  </a:txBody>
                  <a:tcPr/>
                </a:tc>
                <a:extLst>
                  <a:ext uri="{0D108BD9-81ED-4DB2-BD59-A6C34878D82A}">
                    <a16:rowId xmlns:a16="http://schemas.microsoft.com/office/drawing/2014/main" val="383736618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192.168.30.0</a:t>
                      </a:r>
                    </a:p>
                  </a:txBody>
                  <a:tcPr/>
                </a:tc>
                <a:tc>
                  <a:txBody>
                    <a:bodyPr/>
                    <a:lstStyle/>
                    <a:p>
                      <a:pPr algn="ctr"/>
                      <a:r>
                        <a:rPr lang="es-MX" sz="1000" dirty="0"/>
                        <a:t>24</a:t>
                      </a:r>
                    </a:p>
                  </a:txBody>
                  <a:tcPr/>
                </a:tc>
                <a:tc>
                  <a:txBody>
                    <a:bodyPr/>
                    <a:lstStyle/>
                    <a:p>
                      <a:pPr algn="ctr"/>
                      <a:r>
                        <a:rPr lang="es-MX" sz="1000" dirty="0"/>
                        <a:t>E0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8.9.10.2</a:t>
                      </a:r>
                    </a:p>
                  </a:txBody>
                  <a:tcPr/>
                </a:tc>
                <a:tc>
                  <a:txBody>
                    <a:bodyPr/>
                    <a:lstStyle/>
                    <a:p>
                      <a:pPr algn="ctr"/>
                      <a:r>
                        <a:rPr lang="es-MX" sz="1000" dirty="0"/>
                        <a:t>0</a:t>
                      </a:r>
                    </a:p>
                  </a:txBody>
                  <a:tcPr/>
                </a:tc>
                <a:extLst>
                  <a:ext uri="{0D108BD9-81ED-4DB2-BD59-A6C34878D82A}">
                    <a16:rowId xmlns:a16="http://schemas.microsoft.com/office/drawing/2014/main" val="2110683264"/>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8.0.0.0</a:t>
                      </a:r>
                    </a:p>
                  </a:txBody>
                  <a:tcPr/>
                </a:tc>
                <a:tc>
                  <a:txBody>
                    <a:bodyPr/>
                    <a:lstStyle/>
                    <a:p>
                      <a:pPr algn="ctr"/>
                      <a:r>
                        <a:rPr lang="es-MX" sz="1000" dirty="0"/>
                        <a:t>8</a:t>
                      </a:r>
                    </a:p>
                  </a:txBody>
                  <a:tcPr/>
                </a:tc>
                <a:tc>
                  <a:txBody>
                    <a:bodyPr/>
                    <a:lstStyle/>
                    <a:p>
                      <a:pPr algn="ctr"/>
                      <a:r>
                        <a:rPr lang="es-MX" sz="1000" dirty="0"/>
                        <a:t>E0</a:t>
                      </a:r>
                    </a:p>
                  </a:txBody>
                  <a:tcPr/>
                </a:tc>
                <a:tc>
                  <a:txBody>
                    <a:bodyPr/>
                    <a:lstStyle/>
                    <a:p>
                      <a:pPr algn="ct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1207935513"/>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0.0.0.0</a:t>
                      </a:r>
                    </a:p>
                  </a:txBody>
                  <a:tcPr/>
                </a:tc>
                <a:tc>
                  <a:txBody>
                    <a:bodyPr/>
                    <a:lstStyle/>
                    <a:p>
                      <a:pPr algn="ctr"/>
                      <a:r>
                        <a:rPr lang="es-MX" sz="1000" dirty="0"/>
                        <a:t>0</a:t>
                      </a:r>
                    </a:p>
                  </a:txBody>
                  <a:tcPr/>
                </a:tc>
                <a:tc>
                  <a:txBody>
                    <a:bodyPr/>
                    <a:lstStyle/>
                    <a:p>
                      <a:pPr algn="ctr"/>
                      <a:r>
                        <a:rPr lang="es-MX" sz="1000" dirty="0"/>
                        <a:t>W0</a:t>
                      </a:r>
                    </a:p>
                  </a:txBody>
                  <a:tcPr/>
                </a:tc>
                <a:tc>
                  <a:txBody>
                    <a:bodyPr/>
                    <a:lstStyle/>
                    <a:p>
                      <a:pPr algn="ctr"/>
                      <a:r>
                        <a:rPr lang="es-MX" sz="1000" dirty="0"/>
                        <a:t>10.0.11.2</a:t>
                      </a:r>
                    </a:p>
                  </a:txBody>
                  <a:tcPr/>
                </a:tc>
                <a:tc>
                  <a:txBody>
                    <a:bodyPr/>
                    <a:lstStyle/>
                    <a:p>
                      <a:pPr algn="ctr"/>
                      <a:r>
                        <a:rPr lang="es-MX" sz="1000" dirty="0"/>
                        <a:t>1</a:t>
                      </a:r>
                    </a:p>
                  </a:txBody>
                  <a:tcPr/>
                </a:tc>
                <a:extLst>
                  <a:ext uri="{0D108BD9-81ED-4DB2-BD59-A6C34878D82A}">
                    <a16:rowId xmlns:a16="http://schemas.microsoft.com/office/drawing/2014/main" val="2309451393"/>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2222013900"/>
                  </a:ext>
                </a:extLst>
              </a:tr>
            </a:tbl>
          </a:graphicData>
        </a:graphic>
      </p:graphicFrame>
      <p:sp>
        <p:nvSpPr>
          <p:cNvPr id="95" name="CuadroTexto 94">
            <a:extLst>
              <a:ext uri="{FF2B5EF4-FFF2-40B4-BE49-F238E27FC236}">
                <a16:creationId xmlns:a16="http://schemas.microsoft.com/office/drawing/2014/main" id="{9E43B017-355A-47D8-A0AE-A5B784BF03E8}"/>
              </a:ext>
            </a:extLst>
          </p:cNvPr>
          <p:cNvSpPr txBox="1"/>
          <p:nvPr/>
        </p:nvSpPr>
        <p:spPr>
          <a:xfrm>
            <a:off x="7275840" y="622854"/>
            <a:ext cx="1789272" cy="369332"/>
          </a:xfrm>
          <a:prstGeom prst="rect">
            <a:avLst/>
          </a:prstGeom>
          <a:noFill/>
        </p:spPr>
        <p:txBody>
          <a:bodyPr wrap="none" rtlCol="0">
            <a:spAutoFit/>
          </a:bodyPr>
          <a:lstStyle/>
          <a:p>
            <a:r>
              <a:rPr lang="es-MX" dirty="0"/>
              <a:t>Tabla de rutas R2</a:t>
            </a:r>
          </a:p>
        </p:txBody>
      </p:sp>
      <p:graphicFrame>
        <p:nvGraphicFramePr>
          <p:cNvPr id="96" name="Tabla 12">
            <a:extLst>
              <a:ext uri="{FF2B5EF4-FFF2-40B4-BE49-F238E27FC236}">
                <a16:creationId xmlns:a16="http://schemas.microsoft.com/office/drawing/2014/main" id="{5CE29DD2-9D89-439C-869E-917A38F7605D}"/>
              </a:ext>
            </a:extLst>
          </p:cNvPr>
          <p:cNvGraphicFramePr>
            <a:graphicFrameLocks noGrp="1"/>
          </p:cNvGraphicFramePr>
          <p:nvPr/>
        </p:nvGraphicFramePr>
        <p:xfrm>
          <a:off x="5931745" y="3598441"/>
          <a:ext cx="4950387" cy="1950720"/>
        </p:xfrm>
        <a:graphic>
          <a:graphicData uri="http://schemas.openxmlformats.org/drawingml/2006/table">
            <a:tbl>
              <a:tblPr firstRow="1" bandRow="1">
                <a:tableStyleId>{5C22544A-7EE6-4342-B048-85BDC9FD1C3A}</a:tableStyleId>
              </a:tblPr>
              <a:tblGrid>
                <a:gridCol w="925951">
                  <a:extLst>
                    <a:ext uri="{9D8B030D-6E8A-4147-A177-3AD203B41FA5}">
                      <a16:colId xmlns:a16="http://schemas.microsoft.com/office/drawing/2014/main" val="261875791"/>
                    </a:ext>
                  </a:extLst>
                </a:gridCol>
                <a:gridCol w="548785">
                  <a:extLst>
                    <a:ext uri="{9D8B030D-6E8A-4147-A177-3AD203B41FA5}">
                      <a16:colId xmlns:a16="http://schemas.microsoft.com/office/drawing/2014/main" val="3015491753"/>
                    </a:ext>
                  </a:extLst>
                </a:gridCol>
                <a:gridCol w="641018">
                  <a:extLst>
                    <a:ext uri="{9D8B030D-6E8A-4147-A177-3AD203B41FA5}">
                      <a16:colId xmlns:a16="http://schemas.microsoft.com/office/drawing/2014/main" val="3684072523"/>
                    </a:ext>
                  </a:extLst>
                </a:gridCol>
                <a:gridCol w="1691813">
                  <a:extLst>
                    <a:ext uri="{9D8B030D-6E8A-4147-A177-3AD203B41FA5}">
                      <a16:colId xmlns:a16="http://schemas.microsoft.com/office/drawing/2014/main" val="3292366120"/>
                    </a:ext>
                  </a:extLst>
                </a:gridCol>
                <a:gridCol w="1142820">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10.0.10.0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2430992219"/>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10.0.11.0</a:t>
                      </a:r>
                    </a:p>
                  </a:txBody>
                  <a:tcPr/>
                </a:tc>
                <a:tc>
                  <a:txBody>
                    <a:bodyPr/>
                    <a:lstStyle/>
                    <a:p>
                      <a:pPr algn="ctr"/>
                      <a:r>
                        <a:rPr lang="es-MX" sz="1000" dirty="0"/>
                        <a:t>24</a:t>
                      </a:r>
                    </a:p>
                  </a:txBody>
                  <a:tcPr/>
                </a:tc>
                <a:tc>
                  <a:txBody>
                    <a:bodyPr/>
                    <a:lstStyle/>
                    <a:p>
                      <a:pPr algn="ctr"/>
                      <a:r>
                        <a:rPr lang="es-MX" sz="1000" dirty="0"/>
                        <a:t>W1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131.1.2.0</a:t>
                      </a:r>
                    </a:p>
                  </a:txBody>
                  <a:tcPr/>
                </a:tc>
                <a:tc>
                  <a:txBody>
                    <a:bodyPr/>
                    <a:lstStyle/>
                    <a:p>
                      <a:pPr algn="ctr"/>
                      <a:r>
                        <a:rPr lang="es-MX" sz="1000" dirty="0"/>
                        <a:t>16</a:t>
                      </a:r>
                    </a:p>
                  </a:txBody>
                  <a:tcPr/>
                </a:tc>
                <a:tc>
                  <a:txBody>
                    <a:bodyPr/>
                    <a:lstStyle/>
                    <a:p>
                      <a:pPr algn="ctr"/>
                      <a:r>
                        <a:rPr lang="es-MX" sz="1000" dirty="0"/>
                        <a:t>W2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383736618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extLst>
                  <a:ext uri="{0D108BD9-81ED-4DB2-BD59-A6C34878D82A}">
                    <a16:rowId xmlns:a16="http://schemas.microsoft.com/office/drawing/2014/main" val="2110683264"/>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1207935513"/>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2309451393"/>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2222013900"/>
                  </a:ext>
                </a:extLst>
              </a:tr>
            </a:tbl>
          </a:graphicData>
        </a:graphic>
      </p:graphicFrame>
      <p:sp>
        <p:nvSpPr>
          <p:cNvPr id="97" name="CuadroTexto 96">
            <a:extLst>
              <a:ext uri="{FF2B5EF4-FFF2-40B4-BE49-F238E27FC236}">
                <a16:creationId xmlns:a16="http://schemas.microsoft.com/office/drawing/2014/main" id="{DC912749-50AB-46AB-A951-EEB94CA2A66E}"/>
              </a:ext>
            </a:extLst>
          </p:cNvPr>
          <p:cNvSpPr txBox="1"/>
          <p:nvPr/>
        </p:nvSpPr>
        <p:spPr>
          <a:xfrm>
            <a:off x="7486726" y="3138999"/>
            <a:ext cx="1954381" cy="369332"/>
          </a:xfrm>
          <a:prstGeom prst="rect">
            <a:avLst/>
          </a:prstGeom>
          <a:noFill/>
        </p:spPr>
        <p:txBody>
          <a:bodyPr wrap="none" rtlCol="0">
            <a:spAutoFit/>
          </a:bodyPr>
          <a:lstStyle/>
          <a:p>
            <a:r>
              <a:rPr lang="es-MX" dirty="0"/>
              <a:t>Tabla de rutas RISP</a:t>
            </a:r>
          </a:p>
        </p:txBody>
      </p:sp>
    </p:spTree>
    <p:extLst>
      <p:ext uri="{BB962C8B-B14F-4D97-AF65-F5344CB8AC3E}">
        <p14:creationId xmlns:p14="http://schemas.microsoft.com/office/powerpoint/2010/main" val="2883176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12">
            <a:extLst>
              <a:ext uri="{FF2B5EF4-FFF2-40B4-BE49-F238E27FC236}">
                <a16:creationId xmlns:a16="http://schemas.microsoft.com/office/drawing/2014/main" id="{942E6D73-AACE-429E-B3D1-9CFF68630006}"/>
              </a:ext>
            </a:extLst>
          </p:cNvPr>
          <p:cNvGraphicFramePr>
            <a:graphicFrameLocks noGrp="1"/>
          </p:cNvGraphicFramePr>
          <p:nvPr/>
        </p:nvGraphicFramePr>
        <p:xfrm>
          <a:off x="479211" y="1193908"/>
          <a:ext cx="4950387" cy="1950720"/>
        </p:xfrm>
        <a:graphic>
          <a:graphicData uri="http://schemas.openxmlformats.org/drawingml/2006/table">
            <a:tbl>
              <a:tblPr firstRow="1" bandRow="1">
                <a:tableStyleId>{5C22544A-7EE6-4342-B048-85BDC9FD1C3A}</a:tableStyleId>
              </a:tblPr>
              <a:tblGrid>
                <a:gridCol w="925951">
                  <a:extLst>
                    <a:ext uri="{9D8B030D-6E8A-4147-A177-3AD203B41FA5}">
                      <a16:colId xmlns:a16="http://schemas.microsoft.com/office/drawing/2014/main" val="261875791"/>
                    </a:ext>
                  </a:extLst>
                </a:gridCol>
                <a:gridCol w="548785">
                  <a:extLst>
                    <a:ext uri="{9D8B030D-6E8A-4147-A177-3AD203B41FA5}">
                      <a16:colId xmlns:a16="http://schemas.microsoft.com/office/drawing/2014/main" val="3015491753"/>
                    </a:ext>
                  </a:extLst>
                </a:gridCol>
                <a:gridCol w="641018">
                  <a:extLst>
                    <a:ext uri="{9D8B030D-6E8A-4147-A177-3AD203B41FA5}">
                      <a16:colId xmlns:a16="http://schemas.microsoft.com/office/drawing/2014/main" val="3684072523"/>
                    </a:ext>
                  </a:extLst>
                </a:gridCol>
                <a:gridCol w="1691813">
                  <a:extLst>
                    <a:ext uri="{9D8B030D-6E8A-4147-A177-3AD203B41FA5}">
                      <a16:colId xmlns:a16="http://schemas.microsoft.com/office/drawing/2014/main" val="3292366120"/>
                    </a:ext>
                  </a:extLst>
                </a:gridCol>
                <a:gridCol w="1142820">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130.1.2.0</a:t>
                      </a:r>
                    </a:p>
                  </a:txBody>
                  <a:tcPr/>
                </a:tc>
                <a:tc>
                  <a:txBody>
                    <a:bodyPr/>
                    <a:lstStyle/>
                    <a:p>
                      <a:pPr algn="ctr"/>
                      <a:r>
                        <a:rPr lang="es-MX" sz="1000" dirty="0"/>
                        <a:t>16</a:t>
                      </a:r>
                    </a:p>
                  </a:txBody>
                  <a:tcPr/>
                </a:tc>
                <a:tc>
                  <a:txBody>
                    <a:bodyPr/>
                    <a:lstStyle/>
                    <a:p>
                      <a:pPr algn="ctr"/>
                      <a:r>
                        <a:rPr lang="es-MX" sz="1000" dirty="0"/>
                        <a:t>E0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2430992219"/>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131.1.2.0</a:t>
                      </a:r>
                    </a:p>
                  </a:txBody>
                  <a:tcPr/>
                </a:tc>
                <a:tc>
                  <a:txBody>
                    <a:bodyPr/>
                    <a:lstStyle/>
                    <a:p>
                      <a:pPr algn="ctr"/>
                      <a:r>
                        <a:rPr lang="es-MX" sz="1000" dirty="0"/>
                        <a:t>16</a:t>
                      </a:r>
                    </a:p>
                  </a:txBody>
                  <a:tcPr/>
                </a:tc>
                <a:tc>
                  <a:txBody>
                    <a:bodyPr/>
                    <a:lstStyle/>
                    <a:p>
                      <a:pPr algn="ctr"/>
                      <a:r>
                        <a:rPr lang="es-MX" sz="1000" dirty="0"/>
                        <a:t>E1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132.1.2.0</a:t>
                      </a:r>
                    </a:p>
                  </a:txBody>
                  <a:tcPr/>
                </a:tc>
                <a:tc>
                  <a:txBody>
                    <a:bodyPr/>
                    <a:lstStyle/>
                    <a:p>
                      <a:pPr algn="ctr"/>
                      <a:r>
                        <a:rPr lang="es-MX" sz="1000" dirty="0"/>
                        <a:t>16</a:t>
                      </a:r>
                    </a:p>
                  </a:txBody>
                  <a:tcPr/>
                </a:tc>
                <a:tc>
                  <a:txBody>
                    <a:bodyPr/>
                    <a:lstStyle/>
                    <a:p>
                      <a:pPr algn="ctr"/>
                      <a:r>
                        <a:rPr lang="es-MX" sz="1000" dirty="0"/>
                        <a:t>E2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Directo</a:t>
                      </a:r>
                    </a:p>
                  </a:txBody>
                  <a:tcPr/>
                </a:tc>
                <a:tc>
                  <a:txBody>
                    <a:bodyPr/>
                    <a:lstStyle/>
                    <a:p>
                      <a:pPr algn="ctr"/>
                      <a:r>
                        <a:rPr lang="es-MX" sz="1000" dirty="0"/>
                        <a:t>0</a:t>
                      </a:r>
                    </a:p>
                  </a:txBody>
                  <a:tcPr/>
                </a:tc>
                <a:extLst>
                  <a:ext uri="{0D108BD9-81ED-4DB2-BD59-A6C34878D82A}">
                    <a16:rowId xmlns:a16="http://schemas.microsoft.com/office/drawing/2014/main" val="383736618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0.0.0.0</a:t>
                      </a:r>
                    </a:p>
                  </a:txBody>
                  <a:tcPr/>
                </a:tc>
                <a:tc>
                  <a:txBody>
                    <a:bodyPr/>
                    <a:lstStyle/>
                    <a:p>
                      <a:pPr algn="ctr"/>
                      <a:r>
                        <a:rPr lang="es-MX" sz="1000" dirty="0"/>
                        <a:t>0</a:t>
                      </a:r>
                    </a:p>
                  </a:txBody>
                  <a:tcPr/>
                </a:tc>
                <a:tc>
                  <a:txBody>
                    <a:bodyPr/>
                    <a:lstStyle/>
                    <a:p>
                      <a:pPr algn="ctr"/>
                      <a:r>
                        <a:rPr lang="es-MX" sz="1000" dirty="0"/>
                        <a:t>E2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132.1.2.1</a:t>
                      </a:r>
                    </a:p>
                  </a:txBody>
                  <a:tcPr/>
                </a:tc>
                <a:tc>
                  <a:txBody>
                    <a:bodyPr/>
                    <a:lstStyle/>
                    <a:p>
                      <a:pPr algn="ctr"/>
                      <a:r>
                        <a:rPr lang="es-MX" sz="1000" dirty="0"/>
                        <a:t>1</a:t>
                      </a:r>
                    </a:p>
                  </a:txBody>
                  <a:tcPr/>
                </a:tc>
                <a:extLst>
                  <a:ext uri="{0D108BD9-81ED-4DB2-BD59-A6C34878D82A}">
                    <a16:rowId xmlns:a16="http://schemas.microsoft.com/office/drawing/2014/main" val="2110683264"/>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1207935513"/>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2309451393"/>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2222013900"/>
                  </a:ext>
                </a:extLst>
              </a:tr>
            </a:tbl>
          </a:graphicData>
        </a:graphic>
      </p:graphicFrame>
      <p:sp>
        <p:nvSpPr>
          <p:cNvPr id="5" name="CuadroTexto 4">
            <a:extLst>
              <a:ext uri="{FF2B5EF4-FFF2-40B4-BE49-F238E27FC236}">
                <a16:creationId xmlns:a16="http://schemas.microsoft.com/office/drawing/2014/main" id="{23686B76-D709-4105-9B74-339F69105A3C}"/>
              </a:ext>
            </a:extLst>
          </p:cNvPr>
          <p:cNvSpPr txBox="1"/>
          <p:nvPr/>
        </p:nvSpPr>
        <p:spPr>
          <a:xfrm>
            <a:off x="2034192" y="734466"/>
            <a:ext cx="1890261" cy="369332"/>
          </a:xfrm>
          <a:prstGeom prst="rect">
            <a:avLst/>
          </a:prstGeom>
          <a:noFill/>
        </p:spPr>
        <p:txBody>
          <a:bodyPr wrap="none" rtlCol="0">
            <a:spAutoFit/>
          </a:bodyPr>
          <a:lstStyle/>
          <a:p>
            <a:r>
              <a:rPr lang="es-MX" dirty="0"/>
              <a:t>Tabla de rutas FER</a:t>
            </a:r>
          </a:p>
        </p:txBody>
      </p:sp>
      <p:sp>
        <p:nvSpPr>
          <p:cNvPr id="6" name="Rectángulo: esquinas redondeadas 5">
            <a:extLst>
              <a:ext uri="{FF2B5EF4-FFF2-40B4-BE49-F238E27FC236}">
                <a16:creationId xmlns:a16="http://schemas.microsoft.com/office/drawing/2014/main" id="{43181153-EF1A-49C3-B469-FB4FEE668860}"/>
              </a:ext>
            </a:extLst>
          </p:cNvPr>
          <p:cNvSpPr/>
          <p:nvPr/>
        </p:nvSpPr>
        <p:spPr>
          <a:xfrm>
            <a:off x="622852" y="132524"/>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Ejercicio de repaso de Tablas de Rutas y NAT: Resolver Ex Prueba de Diagnóstico</a:t>
            </a:r>
          </a:p>
        </p:txBody>
      </p:sp>
      <p:sp>
        <p:nvSpPr>
          <p:cNvPr id="7" name="Rectángulo 6">
            <a:extLst>
              <a:ext uri="{FF2B5EF4-FFF2-40B4-BE49-F238E27FC236}">
                <a16:creationId xmlns:a16="http://schemas.microsoft.com/office/drawing/2014/main" id="{3FD5EBF5-D3D6-48A9-AD9C-84DEB2A70B85}"/>
              </a:ext>
            </a:extLst>
          </p:cNvPr>
          <p:cNvSpPr/>
          <p:nvPr/>
        </p:nvSpPr>
        <p:spPr>
          <a:xfrm>
            <a:off x="479211" y="3429000"/>
            <a:ext cx="11288720" cy="1477328"/>
          </a:xfrm>
          <a:prstGeom prst="rect">
            <a:avLst/>
          </a:prstGeom>
        </p:spPr>
        <p:txBody>
          <a:bodyPr wrap="square">
            <a:spAutoFit/>
          </a:bodyPr>
          <a:lstStyle/>
          <a:p>
            <a:pPr algn="just">
              <a:spcAft>
                <a:spcPts val="0"/>
              </a:spcAft>
            </a:pPr>
            <a:r>
              <a:rPr lang="es-CL" dirty="0">
                <a:latin typeface="Times New Roman" panose="02020603050405020304" pitchFamily="18" charset="0"/>
                <a:ea typeface="Times New Roman" panose="02020603050405020304" pitchFamily="18" charset="0"/>
              </a:rPr>
              <a:t>Tomando en cuenta que las redes: </a:t>
            </a:r>
            <a:r>
              <a:rPr lang="es-CL" b="1" dirty="0">
                <a:latin typeface="Times New Roman" panose="02020603050405020304" pitchFamily="18" charset="0"/>
                <a:ea typeface="Times New Roman" panose="02020603050405020304" pitchFamily="18" charset="0"/>
              </a:rPr>
              <a:t>192.168.10.0/24 </a:t>
            </a:r>
            <a:r>
              <a:rPr lang="es-CL" dirty="0">
                <a:latin typeface="Times New Roman" panose="02020603050405020304" pitchFamily="18" charset="0"/>
                <a:ea typeface="Times New Roman" panose="02020603050405020304" pitchFamily="18" charset="0"/>
              </a:rPr>
              <a:t> accede Internet por el Router 1, y que este Router 1 está configurado para atender esta red a través de un NAT </a:t>
            </a:r>
            <a:r>
              <a:rPr lang="es-CL" dirty="0" err="1">
                <a:latin typeface="Times New Roman" panose="02020603050405020304" pitchFamily="18" charset="0"/>
                <a:ea typeface="Times New Roman" panose="02020603050405020304" pitchFamily="18" charset="0"/>
              </a:rPr>
              <a:t>Overload</a:t>
            </a:r>
            <a:r>
              <a:rPr lang="es-CL" dirty="0">
                <a:latin typeface="Times New Roman" panose="02020603050405020304" pitchFamily="18" charset="0"/>
                <a:ea typeface="Times New Roman" panose="02020603050405020304" pitchFamily="18" charset="0"/>
              </a:rPr>
              <a:t>, NAT por sobrecapacidad o NAT </a:t>
            </a:r>
            <a:r>
              <a:rPr lang="es-CL" dirty="0" err="1">
                <a:latin typeface="Times New Roman" panose="02020603050405020304" pitchFamily="18" charset="0"/>
                <a:ea typeface="Times New Roman" panose="02020603050405020304" pitchFamily="18" charset="0"/>
              </a:rPr>
              <a:t>Outbound</a:t>
            </a:r>
            <a:r>
              <a:rPr lang="es-CL" dirty="0">
                <a:latin typeface="Times New Roman" panose="02020603050405020304" pitchFamily="18" charset="0"/>
                <a:ea typeface="Times New Roman" panose="02020603050405020304" pitchFamily="18" charset="0"/>
              </a:rPr>
              <a:t> (Muchos a uno), entonces, si la estación de trabajo destacada en la figura y numero Nº1 accede a </a:t>
            </a:r>
            <a:r>
              <a:rPr lang="es-CL" u="sng" dirty="0">
                <a:solidFill>
                  <a:srgbClr val="0000FF"/>
                </a:solidFill>
                <a:latin typeface="Times New Roman" panose="02020603050405020304" pitchFamily="18" charset="0"/>
                <a:ea typeface="Times New Roman" panose="02020603050405020304" pitchFamily="18" charset="0"/>
                <a:hlinkClick r:id="rId2"/>
              </a:rPr>
              <a:t>http://www.ex.cl</a:t>
            </a:r>
            <a:r>
              <a:rPr lang="es-CL" dirty="0">
                <a:latin typeface="Times New Roman" panose="02020603050405020304" pitchFamily="18" charset="0"/>
                <a:ea typeface="Times New Roman" panose="02020603050405020304" pitchFamily="18" charset="0"/>
              </a:rPr>
              <a:t>, como se completaría la tabla de traslación de direcciones adjunta a continuación.</a:t>
            </a:r>
          </a:p>
          <a:p>
            <a:pPr algn="just">
              <a:spcAft>
                <a:spcPts val="0"/>
              </a:spcAft>
            </a:pPr>
            <a:r>
              <a:rPr lang="es-CL" dirty="0">
                <a:latin typeface="Times New Roman" panose="02020603050405020304" pitchFamily="18" charset="0"/>
                <a:ea typeface="Times New Roman" panose="02020603050405020304" pitchFamily="18" charset="0"/>
              </a:rPr>
              <a:t>Responda en la página siguiente en la gráfica dispuesta para tal efecto.</a:t>
            </a:r>
          </a:p>
        </p:txBody>
      </p:sp>
    </p:spTree>
    <p:extLst>
      <p:ext uri="{BB962C8B-B14F-4D97-AF65-F5344CB8AC3E}">
        <p14:creationId xmlns:p14="http://schemas.microsoft.com/office/powerpoint/2010/main" val="3957508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9095E51-8872-484A-AB9F-76D85CA088BA}"/>
              </a:ext>
            </a:extLst>
          </p:cNvPr>
          <p:cNvPicPr/>
          <p:nvPr/>
        </p:nvPicPr>
        <p:blipFill>
          <a:blip r:embed="rId2"/>
          <a:srcRect l="49694" t="16828" r="36736" b="10194"/>
          <a:stretch>
            <a:fillRect/>
          </a:stretch>
        </p:blipFill>
        <p:spPr bwMode="auto">
          <a:xfrm rot="16200000">
            <a:off x="3300020" y="-2824054"/>
            <a:ext cx="5518434" cy="11679990"/>
          </a:xfrm>
          <a:prstGeom prst="rect">
            <a:avLst/>
          </a:prstGeom>
          <a:noFill/>
          <a:ln w="9525">
            <a:noFill/>
            <a:miter lim="800000"/>
            <a:headEnd/>
            <a:tailEnd/>
          </a:ln>
        </p:spPr>
      </p:pic>
      <p:sp>
        <p:nvSpPr>
          <p:cNvPr id="5" name="CuadroTexto 4">
            <a:extLst>
              <a:ext uri="{FF2B5EF4-FFF2-40B4-BE49-F238E27FC236}">
                <a16:creationId xmlns:a16="http://schemas.microsoft.com/office/drawing/2014/main" id="{B2EAB07C-797F-4E66-9DF2-FC64F844B5CB}"/>
              </a:ext>
            </a:extLst>
          </p:cNvPr>
          <p:cNvSpPr txBox="1"/>
          <p:nvPr/>
        </p:nvSpPr>
        <p:spPr>
          <a:xfrm>
            <a:off x="2645785" y="1890500"/>
            <a:ext cx="1011815"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sz="1100" dirty="0"/>
              <a:t>192.168.10.10</a:t>
            </a:r>
          </a:p>
        </p:txBody>
      </p:sp>
      <p:sp>
        <p:nvSpPr>
          <p:cNvPr id="6" name="CuadroTexto 5">
            <a:extLst>
              <a:ext uri="{FF2B5EF4-FFF2-40B4-BE49-F238E27FC236}">
                <a16:creationId xmlns:a16="http://schemas.microsoft.com/office/drawing/2014/main" id="{1BE27563-2385-4C7F-BC49-42BF4F491DC1}"/>
              </a:ext>
            </a:extLst>
          </p:cNvPr>
          <p:cNvSpPr txBox="1"/>
          <p:nvPr/>
        </p:nvSpPr>
        <p:spPr>
          <a:xfrm>
            <a:off x="3657600" y="2152110"/>
            <a:ext cx="7697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dirty="0"/>
              <a:t>49565</a:t>
            </a:r>
          </a:p>
        </p:txBody>
      </p:sp>
      <p:sp>
        <p:nvSpPr>
          <p:cNvPr id="7" name="CuadroTexto 6">
            <a:extLst>
              <a:ext uri="{FF2B5EF4-FFF2-40B4-BE49-F238E27FC236}">
                <a16:creationId xmlns:a16="http://schemas.microsoft.com/office/drawing/2014/main" id="{565F6CB7-EFA1-4617-9C7F-ABA181383D10}"/>
              </a:ext>
            </a:extLst>
          </p:cNvPr>
          <p:cNvSpPr txBox="1"/>
          <p:nvPr/>
        </p:nvSpPr>
        <p:spPr>
          <a:xfrm>
            <a:off x="4427363" y="1890500"/>
            <a:ext cx="795411"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sz="1100" dirty="0"/>
              <a:t>130.1.2.11</a:t>
            </a:r>
          </a:p>
        </p:txBody>
      </p:sp>
      <p:sp>
        <p:nvSpPr>
          <p:cNvPr id="8" name="CuadroTexto 7">
            <a:extLst>
              <a:ext uri="{FF2B5EF4-FFF2-40B4-BE49-F238E27FC236}">
                <a16:creationId xmlns:a16="http://schemas.microsoft.com/office/drawing/2014/main" id="{E6F32E19-EFB3-456C-B501-84D08E42ACF5}"/>
              </a:ext>
            </a:extLst>
          </p:cNvPr>
          <p:cNvSpPr txBox="1"/>
          <p:nvPr/>
        </p:nvSpPr>
        <p:spPr>
          <a:xfrm>
            <a:off x="5439178" y="2152110"/>
            <a:ext cx="41870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dirty="0"/>
              <a:t>80</a:t>
            </a:r>
          </a:p>
        </p:txBody>
      </p:sp>
      <p:sp>
        <p:nvSpPr>
          <p:cNvPr id="9" name="CuadroTexto 8">
            <a:extLst>
              <a:ext uri="{FF2B5EF4-FFF2-40B4-BE49-F238E27FC236}">
                <a16:creationId xmlns:a16="http://schemas.microsoft.com/office/drawing/2014/main" id="{C39E5114-29F8-4CC8-8859-9C03BFA0FD69}"/>
              </a:ext>
            </a:extLst>
          </p:cNvPr>
          <p:cNvSpPr txBox="1"/>
          <p:nvPr/>
        </p:nvSpPr>
        <p:spPr>
          <a:xfrm>
            <a:off x="7512261" y="1890500"/>
            <a:ext cx="579005"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sz="1100" dirty="0"/>
              <a:t>5.6.7.1</a:t>
            </a:r>
          </a:p>
        </p:txBody>
      </p:sp>
      <p:sp>
        <p:nvSpPr>
          <p:cNvPr id="10" name="CuadroTexto 9">
            <a:extLst>
              <a:ext uri="{FF2B5EF4-FFF2-40B4-BE49-F238E27FC236}">
                <a16:creationId xmlns:a16="http://schemas.microsoft.com/office/drawing/2014/main" id="{918E3D10-426D-490B-AC59-5C58660B6095}"/>
              </a:ext>
            </a:extLst>
          </p:cNvPr>
          <p:cNvSpPr txBox="1"/>
          <p:nvPr/>
        </p:nvSpPr>
        <p:spPr>
          <a:xfrm>
            <a:off x="8229600" y="2152110"/>
            <a:ext cx="7697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dirty="0"/>
              <a:t>49565</a:t>
            </a:r>
          </a:p>
        </p:txBody>
      </p:sp>
      <p:sp>
        <p:nvSpPr>
          <p:cNvPr id="11" name="CuadroTexto 10">
            <a:extLst>
              <a:ext uri="{FF2B5EF4-FFF2-40B4-BE49-F238E27FC236}">
                <a16:creationId xmlns:a16="http://schemas.microsoft.com/office/drawing/2014/main" id="{868B667A-5A06-499A-9AE4-FED11E5D87A3}"/>
              </a:ext>
            </a:extLst>
          </p:cNvPr>
          <p:cNvSpPr txBox="1"/>
          <p:nvPr/>
        </p:nvSpPr>
        <p:spPr>
          <a:xfrm>
            <a:off x="9008711" y="1890500"/>
            <a:ext cx="795411"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sz="1100" dirty="0"/>
              <a:t>130.1.2.11</a:t>
            </a:r>
          </a:p>
        </p:txBody>
      </p:sp>
      <p:sp>
        <p:nvSpPr>
          <p:cNvPr id="12" name="CuadroTexto 11">
            <a:extLst>
              <a:ext uri="{FF2B5EF4-FFF2-40B4-BE49-F238E27FC236}">
                <a16:creationId xmlns:a16="http://schemas.microsoft.com/office/drawing/2014/main" id="{F25D6946-0342-4B55-A3F6-FE44C5698EDB}"/>
              </a:ext>
            </a:extLst>
          </p:cNvPr>
          <p:cNvSpPr txBox="1"/>
          <p:nvPr/>
        </p:nvSpPr>
        <p:spPr>
          <a:xfrm>
            <a:off x="9962049" y="2152110"/>
            <a:ext cx="41870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dirty="0"/>
              <a:t>80</a:t>
            </a:r>
          </a:p>
        </p:txBody>
      </p:sp>
      <p:sp>
        <p:nvSpPr>
          <p:cNvPr id="13" name="CuadroTexto 12">
            <a:extLst>
              <a:ext uri="{FF2B5EF4-FFF2-40B4-BE49-F238E27FC236}">
                <a16:creationId xmlns:a16="http://schemas.microsoft.com/office/drawing/2014/main" id="{DA523847-F7B5-4469-8FBD-DDF7A448C163}"/>
              </a:ext>
            </a:extLst>
          </p:cNvPr>
          <p:cNvSpPr txBox="1"/>
          <p:nvPr/>
        </p:nvSpPr>
        <p:spPr>
          <a:xfrm>
            <a:off x="7454809" y="3916692"/>
            <a:ext cx="795411"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sz="1100" dirty="0"/>
              <a:t>130.1.2.11</a:t>
            </a:r>
          </a:p>
        </p:txBody>
      </p:sp>
      <p:sp>
        <p:nvSpPr>
          <p:cNvPr id="14" name="CuadroTexto 13">
            <a:extLst>
              <a:ext uri="{FF2B5EF4-FFF2-40B4-BE49-F238E27FC236}">
                <a16:creationId xmlns:a16="http://schemas.microsoft.com/office/drawing/2014/main" id="{1802929A-CDB5-40E9-93A6-AA9E2B613D6A}"/>
              </a:ext>
            </a:extLst>
          </p:cNvPr>
          <p:cNvSpPr txBox="1"/>
          <p:nvPr/>
        </p:nvSpPr>
        <p:spPr>
          <a:xfrm>
            <a:off x="8405129" y="4151893"/>
            <a:ext cx="41870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dirty="0"/>
              <a:t>80</a:t>
            </a:r>
          </a:p>
        </p:txBody>
      </p:sp>
      <p:sp>
        <p:nvSpPr>
          <p:cNvPr id="15" name="CuadroTexto 14">
            <a:extLst>
              <a:ext uri="{FF2B5EF4-FFF2-40B4-BE49-F238E27FC236}">
                <a16:creationId xmlns:a16="http://schemas.microsoft.com/office/drawing/2014/main" id="{5C92377E-D797-4703-B4C6-48C1B61521FF}"/>
              </a:ext>
            </a:extLst>
          </p:cNvPr>
          <p:cNvSpPr txBox="1"/>
          <p:nvPr/>
        </p:nvSpPr>
        <p:spPr>
          <a:xfrm>
            <a:off x="9116913" y="3916692"/>
            <a:ext cx="579005"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sz="1100" dirty="0"/>
              <a:t>5.6.7.1</a:t>
            </a:r>
          </a:p>
        </p:txBody>
      </p:sp>
      <p:sp>
        <p:nvSpPr>
          <p:cNvPr id="16" name="CuadroTexto 15">
            <a:extLst>
              <a:ext uri="{FF2B5EF4-FFF2-40B4-BE49-F238E27FC236}">
                <a16:creationId xmlns:a16="http://schemas.microsoft.com/office/drawing/2014/main" id="{24375FED-9904-4DB0-8BE8-4AE9B86C30D4}"/>
              </a:ext>
            </a:extLst>
          </p:cNvPr>
          <p:cNvSpPr txBox="1"/>
          <p:nvPr/>
        </p:nvSpPr>
        <p:spPr>
          <a:xfrm>
            <a:off x="9804122" y="4151893"/>
            <a:ext cx="7697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dirty="0"/>
              <a:t>49565</a:t>
            </a:r>
          </a:p>
        </p:txBody>
      </p:sp>
      <p:sp>
        <p:nvSpPr>
          <p:cNvPr id="17" name="CuadroTexto 16">
            <a:extLst>
              <a:ext uri="{FF2B5EF4-FFF2-40B4-BE49-F238E27FC236}">
                <a16:creationId xmlns:a16="http://schemas.microsoft.com/office/drawing/2014/main" id="{6D97637F-7423-40E2-BFB2-C4DB3BB944DA}"/>
              </a:ext>
            </a:extLst>
          </p:cNvPr>
          <p:cNvSpPr txBox="1"/>
          <p:nvPr/>
        </p:nvSpPr>
        <p:spPr>
          <a:xfrm>
            <a:off x="4427363" y="3838829"/>
            <a:ext cx="1011815"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sz="1100" dirty="0"/>
              <a:t>192.168.10.10</a:t>
            </a:r>
          </a:p>
        </p:txBody>
      </p:sp>
      <p:sp>
        <p:nvSpPr>
          <p:cNvPr id="18" name="CuadroTexto 17">
            <a:extLst>
              <a:ext uri="{FF2B5EF4-FFF2-40B4-BE49-F238E27FC236}">
                <a16:creationId xmlns:a16="http://schemas.microsoft.com/office/drawing/2014/main" id="{CCEE3742-D3B5-443C-897D-C7AAE54CC124}"/>
              </a:ext>
            </a:extLst>
          </p:cNvPr>
          <p:cNvSpPr txBox="1"/>
          <p:nvPr/>
        </p:nvSpPr>
        <p:spPr>
          <a:xfrm>
            <a:off x="5386190" y="4100439"/>
            <a:ext cx="7697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dirty="0"/>
              <a:t>49565</a:t>
            </a:r>
          </a:p>
        </p:txBody>
      </p:sp>
      <p:sp>
        <p:nvSpPr>
          <p:cNvPr id="19" name="CuadroTexto 18">
            <a:extLst>
              <a:ext uri="{FF2B5EF4-FFF2-40B4-BE49-F238E27FC236}">
                <a16:creationId xmlns:a16="http://schemas.microsoft.com/office/drawing/2014/main" id="{CE011C98-B235-4091-B823-7B2114D77979}"/>
              </a:ext>
            </a:extLst>
          </p:cNvPr>
          <p:cNvSpPr txBox="1"/>
          <p:nvPr/>
        </p:nvSpPr>
        <p:spPr>
          <a:xfrm>
            <a:off x="2819084" y="3825988"/>
            <a:ext cx="795411" cy="2616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sz="1100" dirty="0"/>
              <a:t>130.1.2.11</a:t>
            </a:r>
          </a:p>
        </p:txBody>
      </p:sp>
      <p:sp>
        <p:nvSpPr>
          <p:cNvPr id="20" name="CuadroTexto 19">
            <a:extLst>
              <a:ext uri="{FF2B5EF4-FFF2-40B4-BE49-F238E27FC236}">
                <a16:creationId xmlns:a16="http://schemas.microsoft.com/office/drawing/2014/main" id="{40F35F87-1CB9-44AB-A5D0-DEB584609888}"/>
              </a:ext>
            </a:extLst>
          </p:cNvPr>
          <p:cNvSpPr txBox="1"/>
          <p:nvPr/>
        </p:nvSpPr>
        <p:spPr>
          <a:xfrm>
            <a:off x="3862119" y="4100439"/>
            <a:ext cx="41870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MX" dirty="0"/>
              <a:t>80</a:t>
            </a:r>
          </a:p>
        </p:txBody>
      </p:sp>
    </p:spTree>
    <p:extLst>
      <p:ext uri="{BB962C8B-B14F-4D97-AF65-F5344CB8AC3E}">
        <p14:creationId xmlns:p14="http://schemas.microsoft.com/office/powerpoint/2010/main" val="60625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a:t>
            </a:r>
          </a:p>
        </p:txBody>
      </p:sp>
      <p:sp>
        <p:nvSpPr>
          <p:cNvPr id="2" name="Rectángulo 1">
            <a:extLst>
              <a:ext uri="{FF2B5EF4-FFF2-40B4-BE49-F238E27FC236}">
                <a16:creationId xmlns:a16="http://schemas.microsoft.com/office/drawing/2014/main" id="{58FD7B3F-25BD-45C3-8C80-923109297E83}"/>
              </a:ext>
            </a:extLst>
          </p:cNvPr>
          <p:cNvSpPr/>
          <p:nvPr/>
        </p:nvSpPr>
        <p:spPr>
          <a:xfrm>
            <a:off x="232141" y="1087641"/>
            <a:ext cx="11313803" cy="3970318"/>
          </a:xfrm>
          <a:prstGeom prst="rect">
            <a:avLst/>
          </a:prstGeom>
        </p:spPr>
        <p:txBody>
          <a:bodyPr wrap="none">
            <a:spAutoFit/>
          </a:bodyPr>
          <a:lstStyle/>
          <a:p>
            <a:r>
              <a:rPr lang="en-US" b="1" dirty="0"/>
              <a:t>RIP version 1 (RIPv1).</a:t>
            </a:r>
            <a:endParaRPr lang="en-US" dirty="0"/>
          </a:p>
          <a:p>
            <a:r>
              <a:rPr lang="es-ES" dirty="0"/>
              <a:t>Este es un protocolo simple de vector de distancia. Se ha mejorado con varias técnicas, incluidas Split </a:t>
            </a:r>
            <a:r>
              <a:rPr lang="es-ES" dirty="0" err="1"/>
              <a:t>Horizon</a:t>
            </a:r>
            <a:r>
              <a:rPr lang="es-ES" dirty="0"/>
              <a:t> y </a:t>
            </a:r>
            <a:r>
              <a:rPr lang="es-ES" dirty="0" err="1"/>
              <a:t>Poison</a:t>
            </a:r>
            <a:r>
              <a:rPr lang="es-ES" dirty="0"/>
              <a:t>.</a:t>
            </a:r>
            <a:br>
              <a:rPr lang="es-ES" dirty="0"/>
            </a:br>
            <a:r>
              <a:rPr lang="es-ES" dirty="0"/>
              <a:t>Invierta para permitir que funcione mejor en redes algo complicadas.</a:t>
            </a:r>
            <a:br>
              <a:rPr lang="es-ES" dirty="0"/>
            </a:br>
            <a:r>
              <a:rPr lang="es-ES" dirty="0"/>
              <a:t>El camino más largo no puede exceder los 15 saltos.</a:t>
            </a:r>
            <a:br>
              <a:rPr lang="es-ES" dirty="0"/>
            </a:br>
            <a:r>
              <a:rPr lang="es-ES" dirty="0"/>
              <a:t>RIP utiliza métricas estáticas para comparar rutas. Contra saltos</a:t>
            </a:r>
            <a:br>
              <a:rPr lang="es-ES" dirty="0"/>
            </a:br>
            <a:r>
              <a:rPr lang="es-ES" dirty="0"/>
              <a:t>El tamaño máximo del datagrama es de 512 bytes sin incluir los encabezados IP o UDP.</a:t>
            </a:r>
          </a:p>
          <a:p>
            <a:endParaRPr lang="es-ES" b="1" dirty="0"/>
          </a:p>
          <a:p>
            <a:r>
              <a:rPr lang="en-US" b="1" dirty="0"/>
              <a:t>RIP version 2 (RIPv2).</a:t>
            </a:r>
            <a:endParaRPr lang="en-US" dirty="0"/>
          </a:p>
          <a:p>
            <a:r>
              <a:rPr lang="es-ES" dirty="0"/>
              <a:t>Esta versión agregó varias características nuevas.</a:t>
            </a:r>
            <a:br>
              <a:rPr lang="es-ES" dirty="0"/>
            </a:br>
            <a:r>
              <a:rPr lang="es-ES" dirty="0"/>
              <a:t>Etiquetas de ruta externas.</a:t>
            </a:r>
            <a:br>
              <a:rPr lang="es-ES" dirty="0"/>
            </a:br>
            <a:r>
              <a:rPr lang="es-ES" dirty="0"/>
              <a:t>Máscaras de subred.</a:t>
            </a:r>
            <a:br>
              <a:rPr lang="es-ES" dirty="0"/>
            </a:br>
            <a:r>
              <a:rPr lang="es-ES" dirty="0"/>
              <a:t>Direcciones del enrutador del siguiente salto.</a:t>
            </a:r>
            <a:br>
              <a:rPr lang="es-ES" dirty="0"/>
            </a:br>
            <a:r>
              <a:rPr lang="es-ES" dirty="0"/>
              <a:t>Autenticación.</a:t>
            </a:r>
            <a:br>
              <a:rPr lang="es-ES" dirty="0"/>
            </a:br>
            <a:r>
              <a:rPr lang="es-ES" dirty="0"/>
              <a:t>Soporte </a:t>
            </a:r>
            <a:r>
              <a:rPr lang="es-ES" dirty="0" err="1"/>
              <a:t>multicast</a:t>
            </a:r>
            <a:r>
              <a:rPr lang="es-ES" dirty="0"/>
              <a:t>.</a:t>
            </a:r>
            <a:endParaRPr lang="en-US" dirty="0"/>
          </a:p>
        </p:txBody>
      </p:sp>
      <p:sp>
        <p:nvSpPr>
          <p:cNvPr id="3" name="Diagrama de flujo: cinta perforada 2">
            <a:extLst>
              <a:ext uri="{FF2B5EF4-FFF2-40B4-BE49-F238E27FC236}">
                <a16:creationId xmlns:a16="http://schemas.microsoft.com/office/drawing/2014/main" id="{6EF81925-E95C-472E-9BEC-EBC6C2AD5F01}"/>
              </a:ext>
            </a:extLst>
          </p:cNvPr>
          <p:cNvSpPr/>
          <p:nvPr/>
        </p:nvSpPr>
        <p:spPr>
          <a:xfrm>
            <a:off x="5645426" y="3313043"/>
            <a:ext cx="4359965" cy="993914"/>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Header</a:t>
            </a:r>
            <a:r>
              <a:rPr lang="es-MX" dirty="0"/>
              <a:t> RIPv2</a:t>
            </a:r>
          </a:p>
        </p:txBody>
      </p:sp>
    </p:spTree>
    <p:extLst>
      <p:ext uri="{BB962C8B-B14F-4D97-AF65-F5344CB8AC3E}">
        <p14:creationId xmlns:p14="http://schemas.microsoft.com/office/powerpoint/2010/main" val="209376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a:t>
            </a:r>
          </a:p>
        </p:txBody>
      </p:sp>
      <p:pic>
        <p:nvPicPr>
          <p:cNvPr id="5" name="Imagen 4">
            <a:extLst>
              <a:ext uri="{FF2B5EF4-FFF2-40B4-BE49-F238E27FC236}">
                <a16:creationId xmlns:a16="http://schemas.microsoft.com/office/drawing/2014/main" id="{CD3B8F4C-C8CF-4D79-82C5-66CDE93B40DB}"/>
              </a:ext>
            </a:extLst>
          </p:cNvPr>
          <p:cNvPicPr>
            <a:picLocks noChangeAspect="1"/>
          </p:cNvPicPr>
          <p:nvPr/>
        </p:nvPicPr>
        <p:blipFill>
          <a:blip r:embed="rId2"/>
          <a:stretch>
            <a:fillRect/>
          </a:stretch>
        </p:blipFill>
        <p:spPr>
          <a:xfrm>
            <a:off x="851627" y="821635"/>
            <a:ext cx="10488745" cy="1934817"/>
          </a:xfrm>
          <a:prstGeom prst="rect">
            <a:avLst/>
          </a:prstGeom>
        </p:spPr>
      </p:pic>
      <p:pic>
        <p:nvPicPr>
          <p:cNvPr id="6" name="Imagen 5">
            <a:extLst>
              <a:ext uri="{FF2B5EF4-FFF2-40B4-BE49-F238E27FC236}">
                <a16:creationId xmlns:a16="http://schemas.microsoft.com/office/drawing/2014/main" id="{B7EABD58-9FEB-4951-9E17-6EB41177D8F7}"/>
              </a:ext>
            </a:extLst>
          </p:cNvPr>
          <p:cNvPicPr>
            <a:picLocks noChangeAspect="1"/>
          </p:cNvPicPr>
          <p:nvPr/>
        </p:nvPicPr>
        <p:blipFill>
          <a:blip r:embed="rId3"/>
          <a:stretch>
            <a:fillRect/>
          </a:stretch>
        </p:blipFill>
        <p:spPr>
          <a:xfrm>
            <a:off x="320988" y="3679160"/>
            <a:ext cx="11446943" cy="2759612"/>
          </a:xfrm>
          <a:prstGeom prst="rect">
            <a:avLst/>
          </a:prstGeom>
        </p:spPr>
      </p:pic>
      <p:cxnSp>
        <p:nvCxnSpPr>
          <p:cNvPr id="8" name="Conector recto de flecha 7">
            <a:extLst>
              <a:ext uri="{FF2B5EF4-FFF2-40B4-BE49-F238E27FC236}">
                <a16:creationId xmlns:a16="http://schemas.microsoft.com/office/drawing/2014/main" id="{537A6967-175E-486B-94F5-BF7FFE990E8C}"/>
              </a:ext>
            </a:extLst>
          </p:cNvPr>
          <p:cNvCxnSpPr>
            <a:endCxn id="6" idx="0"/>
          </p:cNvCxnSpPr>
          <p:nvPr/>
        </p:nvCxnSpPr>
        <p:spPr>
          <a:xfrm>
            <a:off x="2307102" y="2138289"/>
            <a:ext cx="3737358" cy="154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Bocadillo: ovalado 9">
            <a:extLst>
              <a:ext uri="{FF2B5EF4-FFF2-40B4-BE49-F238E27FC236}">
                <a16:creationId xmlns:a16="http://schemas.microsoft.com/office/drawing/2014/main" id="{D933DDA4-A2F8-4930-8CA2-22D538DD7E58}"/>
              </a:ext>
            </a:extLst>
          </p:cNvPr>
          <p:cNvSpPr/>
          <p:nvPr/>
        </p:nvSpPr>
        <p:spPr>
          <a:xfrm>
            <a:off x="6785113" y="2756452"/>
            <a:ext cx="1868557" cy="672548"/>
          </a:xfrm>
          <a:prstGeom prst="wedgeEllipseCallout">
            <a:avLst>
              <a:gd name="adj1" fmla="val -130053"/>
              <a:gd name="adj2" fmla="val -1601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 o 2</a:t>
            </a:r>
          </a:p>
        </p:txBody>
      </p:sp>
    </p:spTree>
    <p:extLst>
      <p:ext uri="{BB962C8B-B14F-4D97-AF65-F5344CB8AC3E}">
        <p14:creationId xmlns:p14="http://schemas.microsoft.com/office/powerpoint/2010/main" val="264673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a:t>
            </a:r>
          </a:p>
        </p:txBody>
      </p:sp>
      <p:pic>
        <p:nvPicPr>
          <p:cNvPr id="2" name="Imagen 1">
            <a:extLst>
              <a:ext uri="{FF2B5EF4-FFF2-40B4-BE49-F238E27FC236}">
                <a16:creationId xmlns:a16="http://schemas.microsoft.com/office/drawing/2014/main" id="{D87EC003-1D85-4C54-8481-4ACB60717823}"/>
              </a:ext>
            </a:extLst>
          </p:cNvPr>
          <p:cNvPicPr>
            <a:picLocks noChangeAspect="1"/>
          </p:cNvPicPr>
          <p:nvPr/>
        </p:nvPicPr>
        <p:blipFill>
          <a:blip r:embed="rId2"/>
          <a:stretch>
            <a:fillRect/>
          </a:stretch>
        </p:blipFill>
        <p:spPr>
          <a:xfrm>
            <a:off x="1654109" y="1106970"/>
            <a:ext cx="9324975" cy="5419725"/>
          </a:xfrm>
          <a:prstGeom prst="rect">
            <a:avLst/>
          </a:prstGeom>
        </p:spPr>
      </p:pic>
    </p:spTree>
    <p:extLst>
      <p:ext uri="{BB962C8B-B14F-4D97-AF65-F5344CB8AC3E}">
        <p14:creationId xmlns:p14="http://schemas.microsoft.com/office/powerpoint/2010/main" val="379910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a:t>
            </a:r>
          </a:p>
        </p:txBody>
      </p:sp>
      <p:pic>
        <p:nvPicPr>
          <p:cNvPr id="3" name="Imagen 2">
            <a:extLst>
              <a:ext uri="{FF2B5EF4-FFF2-40B4-BE49-F238E27FC236}">
                <a16:creationId xmlns:a16="http://schemas.microsoft.com/office/drawing/2014/main" id="{21F5D4E1-1BFE-4084-B530-2A74FBE25A24}"/>
              </a:ext>
            </a:extLst>
          </p:cNvPr>
          <p:cNvPicPr>
            <a:picLocks noChangeAspect="1"/>
          </p:cNvPicPr>
          <p:nvPr/>
        </p:nvPicPr>
        <p:blipFill>
          <a:blip r:embed="rId2"/>
          <a:stretch>
            <a:fillRect/>
          </a:stretch>
        </p:blipFill>
        <p:spPr>
          <a:xfrm>
            <a:off x="806066" y="1138969"/>
            <a:ext cx="10579867" cy="2996932"/>
          </a:xfrm>
          <a:prstGeom prst="rect">
            <a:avLst/>
          </a:prstGeom>
        </p:spPr>
      </p:pic>
      <p:sp>
        <p:nvSpPr>
          <p:cNvPr id="5" name="Bocadillo: rectángulo con esquinas redondeadas 4">
            <a:extLst>
              <a:ext uri="{FF2B5EF4-FFF2-40B4-BE49-F238E27FC236}">
                <a16:creationId xmlns:a16="http://schemas.microsoft.com/office/drawing/2014/main" id="{88FA66BC-4F89-4487-AABA-E30FA55CFF37}"/>
              </a:ext>
            </a:extLst>
          </p:cNvPr>
          <p:cNvSpPr/>
          <p:nvPr/>
        </p:nvSpPr>
        <p:spPr>
          <a:xfrm>
            <a:off x="806066" y="4335295"/>
            <a:ext cx="2827606" cy="700531"/>
          </a:xfrm>
          <a:prstGeom prst="wedgeRoundRectCallout">
            <a:avLst>
              <a:gd name="adj1" fmla="val 49936"/>
              <a:gd name="adj2" fmla="val -2909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IP </a:t>
            </a:r>
            <a:r>
              <a:rPr lang="es-MX" dirty="0" err="1"/>
              <a:t>Family</a:t>
            </a:r>
            <a:r>
              <a:rPr lang="es-MX" dirty="0"/>
              <a:t> </a:t>
            </a:r>
            <a:r>
              <a:rPr lang="es-MX" dirty="0" err="1"/>
              <a:t>Address</a:t>
            </a:r>
            <a:endParaRPr lang="es-MX" dirty="0"/>
          </a:p>
        </p:txBody>
      </p:sp>
      <p:sp>
        <p:nvSpPr>
          <p:cNvPr id="6" name="Rectángulo 5">
            <a:extLst>
              <a:ext uri="{FF2B5EF4-FFF2-40B4-BE49-F238E27FC236}">
                <a16:creationId xmlns:a16="http://schemas.microsoft.com/office/drawing/2014/main" id="{B683FAC3-CBBC-4833-853F-64F6DC720364}"/>
              </a:ext>
            </a:extLst>
          </p:cNvPr>
          <p:cNvSpPr/>
          <p:nvPr/>
        </p:nvSpPr>
        <p:spPr>
          <a:xfrm>
            <a:off x="5141844" y="4335295"/>
            <a:ext cx="6096000" cy="2031325"/>
          </a:xfrm>
          <a:prstGeom prst="rect">
            <a:avLst/>
          </a:prstGeom>
        </p:spPr>
        <p:txBody>
          <a:bodyPr>
            <a:spAutoFit/>
          </a:bodyPr>
          <a:lstStyle/>
          <a:p>
            <a:pPr algn="just"/>
            <a:r>
              <a:rPr lang="en-US" dirty="0"/>
              <a:t>Route tag. 16 bits.</a:t>
            </a:r>
          </a:p>
          <a:p>
            <a:pPr algn="just"/>
            <a:r>
              <a:rPr lang="es-ES" strike="sngStrike" dirty="0"/>
              <a:t>Autorizado a 0 para RIPv1</a:t>
            </a:r>
            <a:r>
              <a:rPr lang="es-ES" dirty="0"/>
              <a:t>. Para RIPv2, este es un atributo asignado a una ruta que se debe preservar y volver a publicar con una ruta. El uso previsto de esta etiqueta es proporcionar un método para separar rutas para redes dentro del dominio de enrutamiento RIP de rutas que pueden haber sido importadas desde un EGP u otro IGP.</a:t>
            </a:r>
            <a:endParaRPr lang="es-MX" dirty="0"/>
          </a:p>
        </p:txBody>
      </p:sp>
      <p:sp>
        <p:nvSpPr>
          <p:cNvPr id="9" name="Cerrar llave 8">
            <a:extLst>
              <a:ext uri="{FF2B5EF4-FFF2-40B4-BE49-F238E27FC236}">
                <a16:creationId xmlns:a16="http://schemas.microsoft.com/office/drawing/2014/main" id="{68840E47-A556-429C-9E78-86AA9435F381}"/>
              </a:ext>
            </a:extLst>
          </p:cNvPr>
          <p:cNvSpPr/>
          <p:nvPr/>
        </p:nvSpPr>
        <p:spPr>
          <a:xfrm>
            <a:off x="7103165" y="2637435"/>
            <a:ext cx="238539" cy="1271956"/>
          </a:xfrm>
          <a:prstGeom prst="righ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s-MX"/>
          </a:p>
        </p:txBody>
      </p:sp>
      <p:sp>
        <p:nvSpPr>
          <p:cNvPr id="10" name="Doble onda 9">
            <a:extLst>
              <a:ext uri="{FF2B5EF4-FFF2-40B4-BE49-F238E27FC236}">
                <a16:creationId xmlns:a16="http://schemas.microsoft.com/office/drawing/2014/main" id="{5DEEE795-C1C5-4BD9-A47F-0675A8FB122D}"/>
              </a:ext>
            </a:extLst>
          </p:cNvPr>
          <p:cNvSpPr/>
          <p:nvPr/>
        </p:nvSpPr>
        <p:spPr>
          <a:xfrm>
            <a:off x="7540487" y="2861858"/>
            <a:ext cx="2332382" cy="848139"/>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Una Ruta</a:t>
            </a:r>
          </a:p>
        </p:txBody>
      </p:sp>
      <p:cxnSp>
        <p:nvCxnSpPr>
          <p:cNvPr id="12" name="Conector: angular 11">
            <a:extLst>
              <a:ext uri="{FF2B5EF4-FFF2-40B4-BE49-F238E27FC236}">
                <a16:creationId xmlns:a16="http://schemas.microsoft.com/office/drawing/2014/main" id="{E9A9D80F-23E0-4382-B1C9-FC23133F4BF5}"/>
              </a:ext>
            </a:extLst>
          </p:cNvPr>
          <p:cNvCxnSpPr>
            <a:cxnSpLocks/>
            <a:endCxn id="6" idx="3"/>
          </p:cNvCxnSpPr>
          <p:nvPr/>
        </p:nvCxnSpPr>
        <p:spPr>
          <a:xfrm rot="16200000" flipH="1">
            <a:off x="8615499" y="2728613"/>
            <a:ext cx="2713524" cy="2531165"/>
          </a:xfrm>
          <a:prstGeom prst="bentConnector4">
            <a:avLst>
              <a:gd name="adj1" fmla="val 5889"/>
              <a:gd name="adj2" fmla="val 10903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21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a:t>
            </a:r>
          </a:p>
        </p:txBody>
      </p:sp>
      <p:pic>
        <p:nvPicPr>
          <p:cNvPr id="2" name="Imagen 1">
            <a:extLst>
              <a:ext uri="{FF2B5EF4-FFF2-40B4-BE49-F238E27FC236}">
                <a16:creationId xmlns:a16="http://schemas.microsoft.com/office/drawing/2014/main" id="{B7F8629F-6540-4A17-AC0A-30C01E4962F4}"/>
              </a:ext>
            </a:extLst>
          </p:cNvPr>
          <p:cNvPicPr>
            <a:picLocks noChangeAspect="1"/>
          </p:cNvPicPr>
          <p:nvPr/>
        </p:nvPicPr>
        <p:blipFill>
          <a:blip r:embed="rId2"/>
          <a:stretch>
            <a:fillRect/>
          </a:stretch>
        </p:blipFill>
        <p:spPr>
          <a:xfrm>
            <a:off x="7146040" y="1569130"/>
            <a:ext cx="634004" cy="421319"/>
          </a:xfrm>
          <a:prstGeom prst="rect">
            <a:avLst/>
          </a:prstGeom>
        </p:spPr>
      </p:pic>
      <p:sp>
        <p:nvSpPr>
          <p:cNvPr id="7" name="Nube 6">
            <a:extLst>
              <a:ext uri="{FF2B5EF4-FFF2-40B4-BE49-F238E27FC236}">
                <a16:creationId xmlns:a16="http://schemas.microsoft.com/office/drawing/2014/main" id="{BA967662-8EA6-4A21-B180-1D339E8902B3}"/>
              </a:ext>
            </a:extLst>
          </p:cNvPr>
          <p:cNvSpPr/>
          <p:nvPr/>
        </p:nvSpPr>
        <p:spPr>
          <a:xfrm>
            <a:off x="7968636" y="1223263"/>
            <a:ext cx="1179444" cy="11130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 ENTEL</a:t>
            </a:r>
          </a:p>
          <a:p>
            <a:pPr algn="ctr"/>
            <a:r>
              <a:rPr lang="es-MX" dirty="0"/>
              <a:t>RIPv2</a:t>
            </a:r>
          </a:p>
        </p:txBody>
      </p:sp>
      <p:pic>
        <p:nvPicPr>
          <p:cNvPr id="11" name="Imagen 10">
            <a:extLst>
              <a:ext uri="{FF2B5EF4-FFF2-40B4-BE49-F238E27FC236}">
                <a16:creationId xmlns:a16="http://schemas.microsoft.com/office/drawing/2014/main" id="{564C13E4-2D33-48BA-BB4B-EB1C22FE9B53}"/>
              </a:ext>
            </a:extLst>
          </p:cNvPr>
          <p:cNvPicPr>
            <a:picLocks noChangeAspect="1"/>
          </p:cNvPicPr>
          <p:nvPr/>
        </p:nvPicPr>
        <p:blipFill>
          <a:blip r:embed="rId2"/>
          <a:stretch>
            <a:fillRect/>
          </a:stretch>
        </p:blipFill>
        <p:spPr>
          <a:xfrm>
            <a:off x="9336672" y="1569129"/>
            <a:ext cx="634004" cy="421319"/>
          </a:xfrm>
          <a:prstGeom prst="rect">
            <a:avLst/>
          </a:prstGeom>
        </p:spPr>
      </p:pic>
      <p:pic>
        <p:nvPicPr>
          <p:cNvPr id="13" name="Imagen 12">
            <a:extLst>
              <a:ext uri="{FF2B5EF4-FFF2-40B4-BE49-F238E27FC236}">
                <a16:creationId xmlns:a16="http://schemas.microsoft.com/office/drawing/2014/main" id="{766D50AE-4F72-490C-9FD5-3189B1C16B5E}"/>
              </a:ext>
            </a:extLst>
          </p:cNvPr>
          <p:cNvPicPr>
            <a:picLocks noChangeAspect="1"/>
          </p:cNvPicPr>
          <p:nvPr/>
        </p:nvPicPr>
        <p:blipFill>
          <a:blip r:embed="rId2"/>
          <a:stretch>
            <a:fillRect/>
          </a:stretch>
        </p:blipFill>
        <p:spPr>
          <a:xfrm>
            <a:off x="8241356" y="2589610"/>
            <a:ext cx="634004" cy="421319"/>
          </a:xfrm>
          <a:prstGeom prst="rect">
            <a:avLst/>
          </a:prstGeom>
        </p:spPr>
      </p:pic>
      <p:sp>
        <p:nvSpPr>
          <p:cNvPr id="8" name="Elipse 7">
            <a:extLst>
              <a:ext uri="{FF2B5EF4-FFF2-40B4-BE49-F238E27FC236}">
                <a16:creationId xmlns:a16="http://schemas.microsoft.com/office/drawing/2014/main" id="{6FA575B5-C332-4F32-AFC5-CC94B0DB4D9E}"/>
              </a:ext>
            </a:extLst>
          </p:cNvPr>
          <p:cNvSpPr/>
          <p:nvPr/>
        </p:nvSpPr>
        <p:spPr>
          <a:xfrm>
            <a:off x="9909617"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4" name="Elipse 13">
            <a:extLst>
              <a:ext uri="{FF2B5EF4-FFF2-40B4-BE49-F238E27FC236}">
                <a16:creationId xmlns:a16="http://schemas.microsoft.com/office/drawing/2014/main" id="{D6447A76-9DA2-491D-9699-BF5153F61BE7}"/>
              </a:ext>
            </a:extLst>
          </p:cNvPr>
          <p:cNvSpPr/>
          <p:nvPr/>
        </p:nvSpPr>
        <p:spPr>
          <a:xfrm>
            <a:off x="8527828" y="2956295"/>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5" name="Elipse 14">
            <a:extLst>
              <a:ext uri="{FF2B5EF4-FFF2-40B4-BE49-F238E27FC236}">
                <a16:creationId xmlns:a16="http://schemas.microsoft.com/office/drawing/2014/main" id="{570425C7-1E4E-44AA-83CD-D15E470D04D6}"/>
              </a:ext>
            </a:extLst>
          </p:cNvPr>
          <p:cNvSpPr/>
          <p:nvPr/>
        </p:nvSpPr>
        <p:spPr>
          <a:xfrm>
            <a:off x="7115510"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6" name="Elipse 15">
            <a:extLst>
              <a:ext uri="{FF2B5EF4-FFF2-40B4-BE49-F238E27FC236}">
                <a16:creationId xmlns:a16="http://schemas.microsoft.com/office/drawing/2014/main" id="{AD65591B-F543-45B1-9C15-4A03841CC470}"/>
              </a:ext>
            </a:extLst>
          </p:cNvPr>
          <p:cNvSpPr/>
          <p:nvPr/>
        </p:nvSpPr>
        <p:spPr>
          <a:xfrm>
            <a:off x="8527828" y="2534976"/>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7" name="Elipse 16">
            <a:extLst>
              <a:ext uri="{FF2B5EF4-FFF2-40B4-BE49-F238E27FC236}">
                <a16:creationId xmlns:a16="http://schemas.microsoft.com/office/drawing/2014/main" id="{F94E55E3-AA69-40EF-BA55-623E24978826}"/>
              </a:ext>
            </a:extLst>
          </p:cNvPr>
          <p:cNvSpPr/>
          <p:nvPr/>
        </p:nvSpPr>
        <p:spPr>
          <a:xfrm>
            <a:off x="9306142"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8" name="Elipse 17">
            <a:extLst>
              <a:ext uri="{FF2B5EF4-FFF2-40B4-BE49-F238E27FC236}">
                <a16:creationId xmlns:a16="http://schemas.microsoft.com/office/drawing/2014/main" id="{07495B47-D45E-44A1-8F9F-9A6BDA497476}"/>
              </a:ext>
            </a:extLst>
          </p:cNvPr>
          <p:cNvSpPr/>
          <p:nvPr/>
        </p:nvSpPr>
        <p:spPr>
          <a:xfrm>
            <a:off x="7718985"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cxnSp>
        <p:nvCxnSpPr>
          <p:cNvPr id="20" name="Conector: angular 19">
            <a:extLst>
              <a:ext uri="{FF2B5EF4-FFF2-40B4-BE49-F238E27FC236}">
                <a16:creationId xmlns:a16="http://schemas.microsoft.com/office/drawing/2014/main" id="{A42BA0BA-F007-4A57-8EA9-84EFC7108D72}"/>
              </a:ext>
            </a:extLst>
          </p:cNvPr>
          <p:cNvCxnSpPr>
            <a:stCxn id="18" idx="6"/>
            <a:endCxn id="7" idx="2"/>
          </p:cNvCxnSpPr>
          <p:nvPr/>
        </p:nvCxnSpPr>
        <p:spPr>
          <a:xfrm>
            <a:off x="7780044" y="1671585"/>
            <a:ext cx="192250" cy="10820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AB436DA2-6A35-4956-991A-413833AE0D4B}"/>
              </a:ext>
            </a:extLst>
          </p:cNvPr>
          <p:cNvSpPr txBox="1"/>
          <p:nvPr/>
        </p:nvSpPr>
        <p:spPr>
          <a:xfrm>
            <a:off x="7233380" y="1725688"/>
            <a:ext cx="452368" cy="246221"/>
          </a:xfrm>
          <a:prstGeom prst="rect">
            <a:avLst/>
          </a:prstGeom>
          <a:noFill/>
        </p:spPr>
        <p:txBody>
          <a:bodyPr wrap="none" rtlCol="0">
            <a:spAutoFit/>
          </a:bodyPr>
          <a:lstStyle/>
          <a:p>
            <a:r>
              <a:rPr lang="es-MX" sz="1000" dirty="0"/>
              <a:t>Talca</a:t>
            </a:r>
          </a:p>
        </p:txBody>
      </p:sp>
      <p:sp>
        <p:nvSpPr>
          <p:cNvPr id="22" name="CuadroTexto 21">
            <a:extLst>
              <a:ext uri="{FF2B5EF4-FFF2-40B4-BE49-F238E27FC236}">
                <a16:creationId xmlns:a16="http://schemas.microsoft.com/office/drawing/2014/main" id="{CE255CC4-B9E6-4AFE-A614-518F79C4D443}"/>
              </a:ext>
            </a:extLst>
          </p:cNvPr>
          <p:cNvSpPr txBox="1"/>
          <p:nvPr/>
        </p:nvSpPr>
        <p:spPr>
          <a:xfrm>
            <a:off x="9427490" y="1736871"/>
            <a:ext cx="516488" cy="246221"/>
          </a:xfrm>
          <a:prstGeom prst="rect">
            <a:avLst/>
          </a:prstGeom>
          <a:noFill/>
        </p:spPr>
        <p:txBody>
          <a:bodyPr wrap="none" rtlCol="0">
            <a:spAutoFit/>
          </a:bodyPr>
          <a:lstStyle/>
          <a:p>
            <a:r>
              <a:rPr lang="es-MX" sz="1000" dirty="0"/>
              <a:t>Curico</a:t>
            </a:r>
          </a:p>
        </p:txBody>
      </p:sp>
      <p:sp>
        <p:nvSpPr>
          <p:cNvPr id="23" name="CuadroTexto 22">
            <a:extLst>
              <a:ext uri="{FF2B5EF4-FFF2-40B4-BE49-F238E27FC236}">
                <a16:creationId xmlns:a16="http://schemas.microsoft.com/office/drawing/2014/main" id="{DC05FBA5-051D-4E06-8A92-F293F362093E}"/>
              </a:ext>
            </a:extLst>
          </p:cNvPr>
          <p:cNvSpPr txBox="1"/>
          <p:nvPr/>
        </p:nvSpPr>
        <p:spPr>
          <a:xfrm>
            <a:off x="8280877" y="2764708"/>
            <a:ext cx="554960" cy="246221"/>
          </a:xfrm>
          <a:prstGeom prst="rect">
            <a:avLst/>
          </a:prstGeom>
          <a:noFill/>
        </p:spPr>
        <p:txBody>
          <a:bodyPr wrap="none" rtlCol="0">
            <a:spAutoFit/>
          </a:bodyPr>
          <a:lstStyle/>
          <a:p>
            <a:r>
              <a:rPr lang="es-MX" sz="1000" dirty="0"/>
              <a:t>Linares</a:t>
            </a:r>
          </a:p>
        </p:txBody>
      </p:sp>
      <p:cxnSp>
        <p:nvCxnSpPr>
          <p:cNvPr id="25" name="Conector: angular 24">
            <a:extLst>
              <a:ext uri="{FF2B5EF4-FFF2-40B4-BE49-F238E27FC236}">
                <a16:creationId xmlns:a16="http://schemas.microsoft.com/office/drawing/2014/main" id="{99E743F9-1F86-4D79-A0D0-2D745A0B4017}"/>
              </a:ext>
            </a:extLst>
          </p:cNvPr>
          <p:cNvCxnSpPr>
            <a:stCxn id="17" idx="3"/>
            <a:endCxn id="7" idx="0"/>
          </p:cNvCxnSpPr>
          <p:nvPr/>
        </p:nvCxnSpPr>
        <p:spPr>
          <a:xfrm rot="5400000">
            <a:off x="9196304" y="1661011"/>
            <a:ext cx="69574" cy="1679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62F07E4A-B892-488C-AE99-4BAA68EAD16D}"/>
              </a:ext>
            </a:extLst>
          </p:cNvPr>
          <p:cNvCxnSpPr>
            <a:stCxn id="16" idx="0"/>
            <a:endCxn id="7" idx="1"/>
          </p:cNvCxnSpPr>
          <p:nvPr/>
        </p:nvCxnSpPr>
        <p:spPr>
          <a:xfrm rot="5400000" flipH="1" flipV="1">
            <a:off x="8458437" y="2435055"/>
            <a:ext cx="199843" cy="127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CE7BA9C5-14C4-48D6-B465-72C7608ED575}"/>
              </a:ext>
            </a:extLst>
          </p:cNvPr>
          <p:cNvPicPr>
            <a:picLocks noChangeAspect="1"/>
          </p:cNvPicPr>
          <p:nvPr/>
        </p:nvPicPr>
        <p:blipFill>
          <a:blip r:embed="rId3"/>
          <a:stretch>
            <a:fillRect/>
          </a:stretch>
        </p:blipFill>
        <p:spPr>
          <a:xfrm>
            <a:off x="5970254" y="1445199"/>
            <a:ext cx="884820" cy="265017"/>
          </a:xfrm>
          <a:prstGeom prst="rect">
            <a:avLst/>
          </a:prstGeom>
        </p:spPr>
      </p:pic>
      <p:pic>
        <p:nvPicPr>
          <p:cNvPr id="29" name="Imagen 28">
            <a:extLst>
              <a:ext uri="{FF2B5EF4-FFF2-40B4-BE49-F238E27FC236}">
                <a16:creationId xmlns:a16="http://schemas.microsoft.com/office/drawing/2014/main" id="{A2B7BCF3-4CD7-4803-BCC0-13FF8F10B2BB}"/>
              </a:ext>
            </a:extLst>
          </p:cNvPr>
          <p:cNvPicPr>
            <a:picLocks noChangeAspect="1"/>
          </p:cNvPicPr>
          <p:nvPr/>
        </p:nvPicPr>
        <p:blipFill>
          <a:blip r:embed="rId4"/>
          <a:stretch>
            <a:fillRect/>
          </a:stretch>
        </p:blipFill>
        <p:spPr>
          <a:xfrm>
            <a:off x="5488617" y="1945312"/>
            <a:ext cx="481637" cy="391006"/>
          </a:xfrm>
          <a:prstGeom prst="rect">
            <a:avLst/>
          </a:prstGeom>
        </p:spPr>
      </p:pic>
      <p:pic>
        <p:nvPicPr>
          <p:cNvPr id="30" name="Imagen 29">
            <a:extLst>
              <a:ext uri="{FF2B5EF4-FFF2-40B4-BE49-F238E27FC236}">
                <a16:creationId xmlns:a16="http://schemas.microsoft.com/office/drawing/2014/main" id="{BA041767-CF0F-489A-96AE-61E141CE57E7}"/>
              </a:ext>
            </a:extLst>
          </p:cNvPr>
          <p:cNvPicPr>
            <a:picLocks noChangeAspect="1"/>
          </p:cNvPicPr>
          <p:nvPr/>
        </p:nvPicPr>
        <p:blipFill>
          <a:blip r:embed="rId4"/>
          <a:stretch>
            <a:fillRect/>
          </a:stretch>
        </p:blipFill>
        <p:spPr>
          <a:xfrm>
            <a:off x="5962799" y="1945312"/>
            <a:ext cx="481637" cy="391006"/>
          </a:xfrm>
          <a:prstGeom prst="rect">
            <a:avLst/>
          </a:prstGeom>
        </p:spPr>
      </p:pic>
      <p:sp>
        <p:nvSpPr>
          <p:cNvPr id="31" name="Rectángulo 30">
            <a:extLst>
              <a:ext uri="{FF2B5EF4-FFF2-40B4-BE49-F238E27FC236}">
                <a16:creationId xmlns:a16="http://schemas.microsoft.com/office/drawing/2014/main" id="{A93DC803-106D-4930-A88C-77B9E037EC86}"/>
              </a:ext>
            </a:extLst>
          </p:cNvPr>
          <p:cNvSpPr/>
          <p:nvPr/>
        </p:nvSpPr>
        <p:spPr>
          <a:xfrm>
            <a:off x="6046502" y="1671585"/>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2" name="Rectángulo 31">
            <a:extLst>
              <a:ext uri="{FF2B5EF4-FFF2-40B4-BE49-F238E27FC236}">
                <a16:creationId xmlns:a16="http://schemas.microsoft.com/office/drawing/2014/main" id="{CE735199-0723-4A83-AEDF-F8374135C8A4}"/>
              </a:ext>
            </a:extLst>
          </p:cNvPr>
          <p:cNvSpPr/>
          <p:nvPr/>
        </p:nvSpPr>
        <p:spPr>
          <a:xfrm>
            <a:off x="6151923" y="167193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3" name="Rectángulo 32">
            <a:extLst>
              <a:ext uri="{FF2B5EF4-FFF2-40B4-BE49-F238E27FC236}">
                <a16:creationId xmlns:a16="http://schemas.microsoft.com/office/drawing/2014/main" id="{8A029EBD-8385-45ED-8A8B-2BB8E11226F1}"/>
              </a:ext>
            </a:extLst>
          </p:cNvPr>
          <p:cNvSpPr/>
          <p:nvPr/>
        </p:nvSpPr>
        <p:spPr>
          <a:xfrm>
            <a:off x="6242741"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4" name="Rectángulo 33">
            <a:extLst>
              <a:ext uri="{FF2B5EF4-FFF2-40B4-BE49-F238E27FC236}">
                <a16:creationId xmlns:a16="http://schemas.microsoft.com/office/drawing/2014/main" id="{85BCB5C3-8600-4E6A-98E6-D35EB7896FB9}"/>
              </a:ext>
            </a:extLst>
          </p:cNvPr>
          <p:cNvSpPr/>
          <p:nvPr/>
        </p:nvSpPr>
        <p:spPr>
          <a:xfrm>
            <a:off x="6329697"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36" name="Conector: angular 35">
            <a:extLst>
              <a:ext uri="{FF2B5EF4-FFF2-40B4-BE49-F238E27FC236}">
                <a16:creationId xmlns:a16="http://schemas.microsoft.com/office/drawing/2014/main" id="{943E501F-0667-4FC2-A454-3E4E5BD69421}"/>
              </a:ext>
            </a:extLst>
          </p:cNvPr>
          <p:cNvCxnSpPr>
            <a:stCxn id="31" idx="2"/>
            <a:endCxn id="29" idx="0"/>
          </p:cNvCxnSpPr>
          <p:nvPr/>
        </p:nvCxnSpPr>
        <p:spPr>
          <a:xfrm rot="5400000">
            <a:off x="5795179" y="1671128"/>
            <a:ext cx="208441" cy="3399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F6FB07-DE70-4804-99D5-12B18A1CD2DA}"/>
              </a:ext>
            </a:extLst>
          </p:cNvPr>
          <p:cNvCxnSpPr>
            <a:stCxn id="32" idx="2"/>
            <a:endCxn id="30" idx="0"/>
          </p:cNvCxnSpPr>
          <p:nvPr/>
        </p:nvCxnSpPr>
        <p:spPr>
          <a:xfrm rot="16200000" flipH="1">
            <a:off x="6085157" y="1826850"/>
            <a:ext cx="208087" cy="288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24E178B6-5344-4009-ABA7-5B3E647522FF}"/>
              </a:ext>
            </a:extLst>
          </p:cNvPr>
          <p:cNvCxnSpPr>
            <a:stCxn id="34" idx="2"/>
            <a:endCxn id="15" idx="3"/>
          </p:cNvCxnSpPr>
          <p:nvPr/>
        </p:nvCxnSpPr>
        <p:spPr>
          <a:xfrm rot="5400000" flipH="1" flipV="1">
            <a:off x="6721110" y="1341663"/>
            <a:ext cx="34787" cy="771895"/>
          </a:xfrm>
          <a:prstGeom prst="bentConnector3">
            <a:avLst>
              <a:gd name="adj1" fmla="val -289416"/>
            </a:avLst>
          </a:prstGeom>
        </p:spPr>
        <p:style>
          <a:lnRef idx="1">
            <a:schemeClr val="accent1"/>
          </a:lnRef>
          <a:fillRef idx="0">
            <a:schemeClr val="accent1"/>
          </a:fillRef>
          <a:effectRef idx="0">
            <a:schemeClr val="accent1"/>
          </a:effectRef>
          <a:fontRef idx="minor">
            <a:schemeClr val="tx1"/>
          </a:fontRef>
        </p:style>
      </p:cxnSp>
      <p:sp>
        <p:nvSpPr>
          <p:cNvPr id="42" name="Rectángulo: esquinas redondeadas 41">
            <a:extLst>
              <a:ext uri="{FF2B5EF4-FFF2-40B4-BE49-F238E27FC236}">
                <a16:creationId xmlns:a16="http://schemas.microsoft.com/office/drawing/2014/main" id="{6AD46E86-43FE-451C-8916-709EE30685D0}"/>
              </a:ext>
            </a:extLst>
          </p:cNvPr>
          <p:cNvSpPr/>
          <p:nvPr/>
        </p:nvSpPr>
        <p:spPr>
          <a:xfrm>
            <a:off x="5868612" y="1160012"/>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192.168.10.0/24</a:t>
            </a:r>
          </a:p>
        </p:txBody>
      </p:sp>
      <p:pic>
        <p:nvPicPr>
          <p:cNvPr id="43" name="Imagen 42">
            <a:extLst>
              <a:ext uri="{FF2B5EF4-FFF2-40B4-BE49-F238E27FC236}">
                <a16:creationId xmlns:a16="http://schemas.microsoft.com/office/drawing/2014/main" id="{EAD6816C-1D6D-4E3B-ACFB-AFAB6A0D78D7}"/>
              </a:ext>
            </a:extLst>
          </p:cNvPr>
          <p:cNvPicPr>
            <a:picLocks noChangeAspect="1"/>
          </p:cNvPicPr>
          <p:nvPr/>
        </p:nvPicPr>
        <p:blipFill>
          <a:blip r:embed="rId3"/>
          <a:stretch>
            <a:fillRect/>
          </a:stretch>
        </p:blipFill>
        <p:spPr>
          <a:xfrm>
            <a:off x="10781470" y="1442971"/>
            <a:ext cx="884820" cy="265017"/>
          </a:xfrm>
          <a:prstGeom prst="rect">
            <a:avLst/>
          </a:prstGeom>
        </p:spPr>
      </p:pic>
      <p:pic>
        <p:nvPicPr>
          <p:cNvPr id="44" name="Imagen 43">
            <a:extLst>
              <a:ext uri="{FF2B5EF4-FFF2-40B4-BE49-F238E27FC236}">
                <a16:creationId xmlns:a16="http://schemas.microsoft.com/office/drawing/2014/main" id="{B87CDE54-089F-45CB-A591-07E82C75CE5A}"/>
              </a:ext>
            </a:extLst>
          </p:cNvPr>
          <p:cNvPicPr>
            <a:picLocks noChangeAspect="1"/>
          </p:cNvPicPr>
          <p:nvPr/>
        </p:nvPicPr>
        <p:blipFill>
          <a:blip r:embed="rId4"/>
          <a:stretch>
            <a:fillRect/>
          </a:stretch>
        </p:blipFill>
        <p:spPr>
          <a:xfrm>
            <a:off x="10299833" y="1943084"/>
            <a:ext cx="481637" cy="391006"/>
          </a:xfrm>
          <a:prstGeom prst="rect">
            <a:avLst/>
          </a:prstGeom>
        </p:spPr>
      </p:pic>
      <p:pic>
        <p:nvPicPr>
          <p:cNvPr id="45" name="Imagen 44">
            <a:extLst>
              <a:ext uri="{FF2B5EF4-FFF2-40B4-BE49-F238E27FC236}">
                <a16:creationId xmlns:a16="http://schemas.microsoft.com/office/drawing/2014/main" id="{BF4CF29E-5128-4E45-934C-3471A008CC7C}"/>
              </a:ext>
            </a:extLst>
          </p:cNvPr>
          <p:cNvPicPr>
            <a:picLocks noChangeAspect="1"/>
          </p:cNvPicPr>
          <p:nvPr/>
        </p:nvPicPr>
        <p:blipFill>
          <a:blip r:embed="rId4"/>
          <a:stretch>
            <a:fillRect/>
          </a:stretch>
        </p:blipFill>
        <p:spPr>
          <a:xfrm>
            <a:off x="10774015" y="1943084"/>
            <a:ext cx="481637" cy="391006"/>
          </a:xfrm>
          <a:prstGeom prst="rect">
            <a:avLst/>
          </a:prstGeom>
        </p:spPr>
      </p:pic>
      <p:sp>
        <p:nvSpPr>
          <p:cNvPr id="46" name="Rectángulo 45">
            <a:extLst>
              <a:ext uri="{FF2B5EF4-FFF2-40B4-BE49-F238E27FC236}">
                <a16:creationId xmlns:a16="http://schemas.microsoft.com/office/drawing/2014/main" id="{61C4189F-448B-4004-B363-1B7EFF47314C}"/>
              </a:ext>
            </a:extLst>
          </p:cNvPr>
          <p:cNvSpPr/>
          <p:nvPr/>
        </p:nvSpPr>
        <p:spPr>
          <a:xfrm>
            <a:off x="10857718" y="1669357"/>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7" name="Rectángulo 46">
            <a:extLst>
              <a:ext uri="{FF2B5EF4-FFF2-40B4-BE49-F238E27FC236}">
                <a16:creationId xmlns:a16="http://schemas.microsoft.com/office/drawing/2014/main" id="{6528C667-E884-4193-83C6-4A23F42AA265}"/>
              </a:ext>
            </a:extLst>
          </p:cNvPr>
          <p:cNvSpPr/>
          <p:nvPr/>
        </p:nvSpPr>
        <p:spPr>
          <a:xfrm>
            <a:off x="10963139" y="1669711"/>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8" name="Rectángulo 47">
            <a:extLst>
              <a:ext uri="{FF2B5EF4-FFF2-40B4-BE49-F238E27FC236}">
                <a16:creationId xmlns:a16="http://schemas.microsoft.com/office/drawing/2014/main" id="{D10EE5E8-396A-419E-9664-1B0C28D6163A}"/>
              </a:ext>
            </a:extLst>
          </p:cNvPr>
          <p:cNvSpPr/>
          <p:nvPr/>
        </p:nvSpPr>
        <p:spPr>
          <a:xfrm>
            <a:off x="11053957"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9" name="Rectángulo 48">
            <a:extLst>
              <a:ext uri="{FF2B5EF4-FFF2-40B4-BE49-F238E27FC236}">
                <a16:creationId xmlns:a16="http://schemas.microsoft.com/office/drawing/2014/main" id="{5B312A7E-EF85-4188-8F0D-095A01D2A7DC}"/>
              </a:ext>
            </a:extLst>
          </p:cNvPr>
          <p:cNvSpPr/>
          <p:nvPr/>
        </p:nvSpPr>
        <p:spPr>
          <a:xfrm>
            <a:off x="11140913"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50" name="Conector: angular 49">
            <a:extLst>
              <a:ext uri="{FF2B5EF4-FFF2-40B4-BE49-F238E27FC236}">
                <a16:creationId xmlns:a16="http://schemas.microsoft.com/office/drawing/2014/main" id="{85956865-B6CA-4023-B4CE-AE65361B7324}"/>
              </a:ext>
            </a:extLst>
          </p:cNvPr>
          <p:cNvCxnSpPr>
            <a:cxnSpLocks/>
            <a:stCxn id="47" idx="2"/>
            <a:endCxn id="44" idx="0"/>
          </p:cNvCxnSpPr>
          <p:nvPr/>
        </p:nvCxnSpPr>
        <p:spPr>
          <a:xfrm rot="5400000">
            <a:off x="10659283" y="1616367"/>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4D8D7B9C-A0A6-475A-8FBB-EC3742F52E53}"/>
              </a:ext>
            </a:extLst>
          </p:cNvPr>
          <p:cNvCxnSpPr>
            <a:cxnSpLocks/>
            <a:stCxn id="48" idx="2"/>
            <a:endCxn id="45" idx="0"/>
          </p:cNvCxnSpPr>
          <p:nvPr/>
        </p:nvCxnSpPr>
        <p:spPr>
          <a:xfrm rot="5400000">
            <a:off x="10945672" y="1811939"/>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2" name="Rectángulo: esquinas redondeadas 51">
            <a:extLst>
              <a:ext uri="{FF2B5EF4-FFF2-40B4-BE49-F238E27FC236}">
                <a16:creationId xmlns:a16="http://schemas.microsoft.com/office/drawing/2014/main" id="{A70FCF07-BFD7-4552-BE32-2ADF196D119B}"/>
              </a:ext>
            </a:extLst>
          </p:cNvPr>
          <p:cNvSpPr/>
          <p:nvPr/>
        </p:nvSpPr>
        <p:spPr>
          <a:xfrm>
            <a:off x="10679828" y="1157784"/>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192.168.11.0/24</a:t>
            </a:r>
          </a:p>
        </p:txBody>
      </p:sp>
      <p:cxnSp>
        <p:nvCxnSpPr>
          <p:cNvPr id="54" name="Conector: angular 53">
            <a:extLst>
              <a:ext uri="{FF2B5EF4-FFF2-40B4-BE49-F238E27FC236}">
                <a16:creationId xmlns:a16="http://schemas.microsoft.com/office/drawing/2014/main" id="{6800DB19-47C1-4AFF-A22D-FBA173E49AE0}"/>
              </a:ext>
            </a:extLst>
          </p:cNvPr>
          <p:cNvCxnSpPr>
            <a:stCxn id="8" idx="6"/>
            <a:endCxn id="46" idx="1"/>
          </p:cNvCxnSpPr>
          <p:nvPr/>
        </p:nvCxnSpPr>
        <p:spPr>
          <a:xfrm>
            <a:off x="9970676" y="1671585"/>
            <a:ext cx="887042" cy="30415"/>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57" name="Imagen 56">
            <a:extLst>
              <a:ext uri="{FF2B5EF4-FFF2-40B4-BE49-F238E27FC236}">
                <a16:creationId xmlns:a16="http://schemas.microsoft.com/office/drawing/2014/main" id="{1D96C7C3-C42B-427B-BEA9-9F3B9BBCDC5E}"/>
              </a:ext>
            </a:extLst>
          </p:cNvPr>
          <p:cNvPicPr>
            <a:picLocks noChangeAspect="1"/>
          </p:cNvPicPr>
          <p:nvPr/>
        </p:nvPicPr>
        <p:blipFill>
          <a:blip r:embed="rId3"/>
          <a:stretch>
            <a:fillRect/>
          </a:stretch>
        </p:blipFill>
        <p:spPr>
          <a:xfrm>
            <a:off x="9313540" y="2889643"/>
            <a:ext cx="884820" cy="265017"/>
          </a:xfrm>
          <a:prstGeom prst="rect">
            <a:avLst/>
          </a:prstGeom>
        </p:spPr>
      </p:pic>
      <p:pic>
        <p:nvPicPr>
          <p:cNvPr id="58" name="Imagen 57">
            <a:extLst>
              <a:ext uri="{FF2B5EF4-FFF2-40B4-BE49-F238E27FC236}">
                <a16:creationId xmlns:a16="http://schemas.microsoft.com/office/drawing/2014/main" id="{2C4BCA77-56F1-46F4-B365-6BDE464B4158}"/>
              </a:ext>
            </a:extLst>
          </p:cNvPr>
          <p:cNvPicPr>
            <a:picLocks noChangeAspect="1"/>
          </p:cNvPicPr>
          <p:nvPr/>
        </p:nvPicPr>
        <p:blipFill>
          <a:blip r:embed="rId4"/>
          <a:stretch>
            <a:fillRect/>
          </a:stretch>
        </p:blipFill>
        <p:spPr>
          <a:xfrm>
            <a:off x="8831903" y="3389756"/>
            <a:ext cx="481637" cy="391006"/>
          </a:xfrm>
          <a:prstGeom prst="rect">
            <a:avLst/>
          </a:prstGeom>
        </p:spPr>
      </p:pic>
      <p:pic>
        <p:nvPicPr>
          <p:cNvPr id="59" name="Imagen 58">
            <a:extLst>
              <a:ext uri="{FF2B5EF4-FFF2-40B4-BE49-F238E27FC236}">
                <a16:creationId xmlns:a16="http://schemas.microsoft.com/office/drawing/2014/main" id="{E1D7ADC9-29A3-4E03-893C-5E8DA0DC35CF}"/>
              </a:ext>
            </a:extLst>
          </p:cNvPr>
          <p:cNvPicPr>
            <a:picLocks noChangeAspect="1"/>
          </p:cNvPicPr>
          <p:nvPr/>
        </p:nvPicPr>
        <p:blipFill>
          <a:blip r:embed="rId4"/>
          <a:stretch>
            <a:fillRect/>
          </a:stretch>
        </p:blipFill>
        <p:spPr>
          <a:xfrm>
            <a:off x="9306085" y="3389756"/>
            <a:ext cx="481637" cy="391006"/>
          </a:xfrm>
          <a:prstGeom prst="rect">
            <a:avLst/>
          </a:prstGeom>
        </p:spPr>
      </p:pic>
      <p:sp>
        <p:nvSpPr>
          <p:cNvPr id="60" name="Rectángulo 59">
            <a:extLst>
              <a:ext uri="{FF2B5EF4-FFF2-40B4-BE49-F238E27FC236}">
                <a16:creationId xmlns:a16="http://schemas.microsoft.com/office/drawing/2014/main" id="{2DFC13C7-23A4-49D4-89CC-525FBBF5567D}"/>
              </a:ext>
            </a:extLst>
          </p:cNvPr>
          <p:cNvSpPr/>
          <p:nvPr/>
        </p:nvSpPr>
        <p:spPr>
          <a:xfrm>
            <a:off x="9389788" y="311602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1" name="Rectángulo 60">
            <a:extLst>
              <a:ext uri="{FF2B5EF4-FFF2-40B4-BE49-F238E27FC236}">
                <a16:creationId xmlns:a16="http://schemas.microsoft.com/office/drawing/2014/main" id="{2228A379-8B21-4CA4-9140-5751635BA6FA}"/>
              </a:ext>
            </a:extLst>
          </p:cNvPr>
          <p:cNvSpPr/>
          <p:nvPr/>
        </p:nvSpPr>
        <p:spPr>
          <a:xfrm>
            <a:off x="9495209" y="3116383"/>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2" name="Rectángulo 61">
            <a:extLst>
              <a:ext uri="{FF2B5EF4-FFF2-40B4-BE49-F238E27FC236}">
                <a16:creationId xmlns:a16="http://schemas.microsoft.com/office/drawing/2014/main" id="{C107AF1D-E644-4C5C-9AEB-778E7D734AA8}"/>
              </a:ext>
            </a:extLst>
          </p:cNvPr>
          <p:cNvSpPr/>
          <p:nvPr/>
        </p:nvSpPr>
        <p:spPr>
          <a:xfrm>
            <a:off x="9586027"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3" name="Rectángulo 62">
            <a:extLst>
              <a:ext uri="{FF2B5EF4-FFF2-40B4-BE49-F238E27FC236}">
                <a16:creationId xmlns:a16="http://schemas.microsoft.com/office/drawing/2014/main" id="{6C13B923-E447-428E-A68C-12F3BEF46EEB}"/>
              </a:ext>
            </a:extLst>
          </p:cNvPr>
          <p:cNvSpPr/>
          <p:nvPr/>
        </p:nvSpPr>
        <p:spPr>
          <a:xfrm>
            <a:off x="9672983"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64" name="Conector: angular 63">
            <a:extLst>
              <a:ext uri="{FF2B5EF4-FFF2-40B4-BE49-F238E27FC236}">
                <a16:creationId xmlns:a16="http://schemas.microsoft.com/office/drawing/2014/main" id="{42BC6A27-D0DD-4422-A5C1-B62C07624427}"/>
              </a:ext>
            </a:extLst>
          </p:cNvPr>
          <p:cNvCxnSpPr>
            <a:cxnSpLocks/>
            <a:stCxn id="61" idx="2"/>
            <a:endCxn id="58" idx="0"/>
          </p:cNvCxnSpPr>
          <p:nvPr/>
        </p:nvCxnSpPr>
        <p:spPr>
          <a:xfrm rot="5400000">
            <a:off x="9191353" y="3063039"/>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2FBA2D68-5F0B-497A-9D69-F24F28FC3F77}"/>
              </a:ext>
            </a:extLst>
          </p:cNvPr>
          <p:cNvCxnSpPr>
            <a:cxnSpLocks/>
            <a:stCxn id="62" idx="2"/>
            <a:endCxn id="59" idx="0"/>
          </p:cNvCxnSpPr>
          <p:nvPr/>
        </p:nvCxnSpPr>
        <p:spPr>
          <a:xfrm rot="5400000">
            <a:off x="9477742" y="3258611"/>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Rectángulo: esquinas redondeadas 65">
            <a:extLst>
              <a:ext uri="{FF2B5EF4-FFF2-40B4-BE49-F238E27FC236}">
                <a16:creationId xmlns:a16="http://schemas.microsoft.com/office/drawing/2014/main" id="{F168BCA0-D2EF-4618-8D1A-6FBB09F8C118}"/>
              </a:ext>
            </a:extLst>
          </p:cNvPr>
          <p:cNvSpPr/>
          <p:nvPr/>
        </p:nvSpPr>
        <p:spPr>
          <a:xfrm>
            <a:off x="9211898" y="2604456"/>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192.168.12.0/24</a:t>
            </a:r>
          </a:p>
        </p:txBody>
      </p:sp>
      <p:cxnSp>
        <p:nvCxnSpPr>
          <p:cNvPr id="70" name="Conector: angular 69">
            <a:extLst>
              <a:ext uri="{FF2B5EF4-FFF2-40B4-BE49-F238E27FC236}">
                <a16:creationId xmlns:a16="http://schemas.microsoft.com/office/drawing/2014/main" id="{D6FA21B7-9C81-4E82-AB42-F848058018D3}"/>
              </a:ext>
            </a:extLst>
          </p:cNvPr>
          <p:cNvCxnSpPr>
            <a:stCxn id="60" idx="2"/>
            <a:endCxn id="14" idx="4"/>
          </p:cNvCxnSpPr>
          <p:nvPr/>
        </p:nvCxnSpPr>
        <p:spPr>
          <a:xfrm rot="5400000" flipH="1">
            <a:off x="8927627" y="2696294"/>
            <a:ext cx="115752" cy="854290"/>
          </a:xfrm>
          <a:prstGeom prst="bentConnector3">
            <a:avLst>
              <a:gd name="adj1" fmla="val -34648"/>
            </a:avLst>
          </a:prstGeom>
        </p:spPr>
        <p:style>
          <a:lnRef idx="1">
            <a:schemeClr val="accent1"/>
          </a:lnRef>
          <a:fillRef idx="0">
            <a:schemeClr val="accent1"/>
          </a:fillRef>
          <a:effectRef idx="0">
            <a:schemeClr val="accent1"/>
          </a:effectRef>
          <a:fontRef idx="minor">
            <a:schemeClr val="tx1"/>
          </a:fontRef>
        </p:style>
      </p:cxnSp>
      <p:graphicFrame>
        <p:nvGraphicFramePr>
          <p:cNvPr id="72" name="Tabla 12">
            <a:extLst>
              <a:ext uri="{FF2B5EF4-FFF2-40B4-BE49-F238E27FC236}">
                <a16:creationId xmlns:a16="http://schemas.microsoft.com/office/drawing/2014/main" id="{EABB914D-AE68-455E-B200-7FFF688D1E2E}"/>
              </a:ext>
            </a:extLst>
          </p:cNvPr>
          <p:cNvGraphicFramePr>
            <a:graphicFrameLocks noGrp="1"/>
          </p:cNvGraphicFramePr>
          <p:nvPr>
            <p:extLst>
              <p:ext uri="{D42A27DB-BD31-4B8C-83A1-F6EECF244321}">
                <p14:modId xmlns:p14="http://schemas.microsoft.com/office/powerpoint/2010/main" val="2877318305"/>
              </p:ext>
            </p:extLst>
          </p:nvPr>
        </p:nvGraphicFramePr>
        <p:xfrm>
          <a:off x="725074" y="2701768"/>
          <a:ext cx="5789810" cy="975360"/>
        </p:xfrm>
        <a:graphic>
          <a:graphicData uri="http://schemas.openxmlformats.org/drawingml/2006/table">
            <a:tbl>
              <a:tblPr firstRow="1" bandRow="1">
                <a:tableStyleId>{5C22544A-7EE6-4342-B048-85BDC9FD1C3A}</a:tableStyleId>
              </a:tblPr>
              <a:tblGrid>
                <a:gridCol w="1157962">
                  <a:extLst>
                    <a:ext uri="{9D8B030D-6E8A-4147-A177-3AD203B41FA5}">
                      <a16:colId xmlns:a16="http://schemas.microsoft.com/office/drawing/2014/main" val="261875791"/>
                    </a:ext>
                  </a:extLst>
                </a:gridCol>
                <a:gridCol w="1157962">
                  <a:extLst>
                    <a:ext uri="{9D8B030D-6E8A-4147-A177-3AD203B41FA5}">
                      <a16:colId xmlns:a16="http://schemas.microsoft.com/office/drawing/2014/main" val="3015491753"/>
                    </a:ext>
                  </a:extLst>
                </a:gridCol>
                <a:gridCol w="1157962">
                  <a:extLst>
                    <a:ext uri="{9D8B030D-6E8A-4147-A177-3AD203B41FA5}">
                      <a16:colId xmlns:a16="http://schemas.microsoft.com/office/drawing/2014/main" val="3684072523"/>
                    </a:ext>
                  </a:extLst>
                </a:gridCol>
                <a:gridCol w="1157962">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highlight>
                            <a:srgbClr val="FFFF00"/>
                          </a:highlight>
                        </a:rPr>
                        <a:t>192.168.10.0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r>
                        <a:rPr lang="es-MX" sz="1000" dirty="0"/>
                        <a:t>24</a:t>
                      </a:r>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3837366180"/>
                  </a:ext>
                </a:extLst>
              </a:tr>
            </a:tbl>
          </a:graphicData>
        </a:graphic>
      </p:graphicFrame>
      <p:sp>
        <p:nvSpPr>
          <p:cNvPr id="73" name="CuadroTexto 72">
            <a:extLst>
              <a:ext uri="{FF2B5EF4-FFF2-40B4-BE49-F238E27FC236}">
                <a16:creationId xmlns:a16="http://schemas.microsoft.com/office/drawing/2014/main" id="{C0FDF39C-5242-4389-B384-D9A847A395E2}"/>
              </a:ext>
            </a:extLst>
          </p:cNvPr>
          <p:cNvSpPr txBox="1"/>
          <p:nvPr/>
        </p:nvSpPr>
        <p:spPr>
          <a:xfrm>
            <a:off x="6994823" y="1499361"/>
            <a:ext cx="235962" cy="153888"/>
          </a:xfrm>
          <a:prstGeom prst="rect">
            <a:avLst/>
          </a:prstGeom>
          <a:noFill/>
        </p:spPr>
        <p:txBody>
          <a:bodyPr wrap="none" rtlCol="0">
            <a:spAutoFit/>
          </a:bodyPr>
          <a:lstStyle/>
          <a:p>
            <a:r>
              <a:rPr lang="es-MX" sz="400" dirty="0"/>
              <a:t>e0</a:t>
            </a:r>
          </a:p>
        </p:txBody>
      </p:sp>
      <p:sp>
        <p:nvSpPr>
          <p:cNvPr id="74" name="CuadroTexto 73">
            <a:extLst>
              <a:ext uri="{FF2B5EF4-FFF2-40B4-BE49-F238E27FC236}">
                <a16:creationId xmlns:a16="http://schemas.microsoft.com/office/drawing/2014/main" id="{D39B0C4D-E19E-4666-B0B9-A55565F06350}"/>
              </a:ext>
            </a:extLst>
          </p:cNvPr>
          <p:cNvSpPr txBox="1"/>
          <p:nvPr/>
        </p:nvSpPr>
        <p:spPr>
          <a:xfrm>
            <a:off x="7612022" y="1490380"/>
            <a:ext cx="247184" cy="153888"/>
          </a:xfrm>
          <a:prstGeom prst="rect">
            <a:avLst/>
          </a:prstGeom>
          <a:noFill/>
        </p:spPr>
        <p:txBody>
          <a:bodyPr wrap="none" rtlCol="0">
            <a:spAutoFit/>
          </a:bodyPr>
          <a:lstStyle/>
          <a:p>
            <a:r>
              <a:rPr lang="es-MX" sz="400" dirty="0"/>
              <a:t>w0</a:t>
            </a:r>
          </a:p>
        </p:txBody>
      </p:sp>
      <p:sp>
        <p:nvSpPr>
          <p:cNvPr id="77" name="CuadroTexto 76">
            <a:extLst>
              <a:ext uri="{FF2B5EF4-FFF2-40B4-BE49-F238E27FC236}">
                <a16:creationId xmlns:a16="http://schemas.microsoft.com/office/drawing/2014/main" id="{05DAC97F-43BA-4ACB-BACB-7AF1BAE77B28}"/>
              </a:ext>
            </a:extLst>
          </p:cNvPr>
          <p:cNvSpPr txBox="1"/>
          <p:nvPr/>
        </p:nvSpPr>
        <p:spPr>
          <a:xfrm>
            <a:off x="8497562" y="2998604"/>
            <a:ext cx="235962" cy="153888"/>
          </a:xfrm>
          <a:prstGeom prst="rect">
            <a:avLst/>
          </a:prstGeom>
          <a:noFill/>
        </p:spPr>
        <p:txBody>
          <a:bodyPr wrap="none" rtlCol="0">
            <a:spAutoFit/>
          </a:bodyPr>
          <a:lstStyle/>
          <a:p>
            <a:r>
              <a:rPr lang="es-MX" sz="400" dirty="0"/>
              <a:t>e0</a:t>
            </a:r>
          </a:p>
        </p:txBody>
      </p:sp>
      <p:sp>
        <p:nvSpPr>
          <p:cNvPr id="78" name="CuadroTexto 77">
            <a:extLst>
              <a:ext uri="{FF2B5EF4-FFF2-40B4-BE49-F238E27FC236}">
                <a16:creationId xmlns:a16="http://schemas.microsoft.com/office/drawing/2014/main" id="{433CE389-54EF-4A59-8239-2E2512C714A6}"/>
              </a:ext>
            </a:extLst>
          </p:cNvPr>
          <p:cNvSpPr txBox="1"/>
          <p:nvPr/>
        </p:nvSpPr>
        <p:spPr>
          <a:xfrm>
            <a:off x="8487846" y="2460626"/>
            <a:ext cx="247184" cy="153888"/>
          </a:xfrm>
          <a:prstGeom prst="rect">
            <a:avLst/>
          </a:prstGeom>
          <a:noFill/>
        </p:spPr>
        <p:txBody>
          <a:bodyPr wrap="none" rtlCol="0">
            <a:spAutoFit/>
          </a:bodyPr>
          <a:lstStyle/>
          <a:p>
            <a:r>
              <a:rPr lang="es-MX" sz="400" dirty="0"/>
              <a:t>w0</a:t>
            </a:r>
          </a:p>
        </p:txBody>
      </p:sp>
      <p:sp>
        <p:nvSpPr>
          <p:cNvPr id="79" name="CuadroTexto 78">
            <a:extLst>
              <a:ext uri="{FF2B5EF4-FFF2-40B4-BE49-F238E27FC236}">
                <a16:creationId xmlns:a16="http://schemas.microsoft.com/office/drawing/2014/main" id="{01A90374-240F-4DB0-A584-F7F6AD4F2971}"/>
              </a:ext>
            </a:extLst>
          </p:cNvPr>
          <p:cNvSpPr txBox="1"/>
          <p:nvPr/>
        </p:nvSpPr>
        <p:spPr>
          <a:xfrm>
            <a:off x="9821252" y="1499065"/>
            <a:ext cx="235962" cy="153888"/>
          </a:xfrm>
          <a:prstGeom prst="rect">
            <a:avLst/>
          </a:prstGeom>
          <a:noFill/>
        </p:spPr>
        <p:txBody>
          <a:bodyPr wrap="none" rtlCol="0">
            <a:spAutoFit/>
          </a:bodyPr>
          <a:lstStyle/>
          <a:p>
            <a:r>
              <a:rPr lang="es-MX" sz="400" dirty="0"/>
              <a:t>e0</a:t>
            </a:r>
          </a:p>
        </p:txBody>
      </p:sp>
      <p:sp>
        <p:nvSpPr>
          <p:cNvPr id="80" name="CuadroTexto 79">
            <a:extLst>
              <a:ext uri="{FF2B5EF4-FFF2-40B4-BE49-F238E27FC236}">
                <a16:creationId xmlns:a16="http://schemas.microsoft.com/office/drawing/2014/main" id="{0199DAD8-1671-48A7-B784-356968587DF0}"/>
              </a:ext>
            </a:extLst>
          </p:cNvPr>
          <p:cNvSpPr txBox="1"/>
          <p:nvPr/>
        </p:nvSpPr>
        <p:spPr>
          <a:xfrm>
            <a:off x="9197815" y="1499065"/>
            <a:ext cx="247184" cy="153888"/>
          </a:xfrm>
          <a:prstGeom prst="rect">
            <a:avLst/>
          </a:prstGeom>
          <a:noFill/>
        </p:spPr>
        <p:txBody>
          <a:bodyPr wrap="none" rtlCol="0">
            <a:spAutoFit/>
          </a:bodyPr>
          <a:lstStyle/>
          <a:p>
            <a:r>
              <a:rPr lang="es-MX" sz="400" dirty="0"/>
              <a:t>w0</a:t>
            </a:r>
          </a:p>
        </p:txBody>
      </p:sp>
      <p:sp>
        <p:nvSpPr>
          <p:cNvPr id="82" name="CuadroTexto 81">
            <a:extLst>
              <a:ext uri="{FF2B5EF4-FFF2-40B4-BE49-F238E27FC236}">
                <a16:creationId xmlns:a16="http://schemas.microsoft.com/office/drawing/2014/main" id="{E324288D-5027-4607-9548-9C23E1136025}"/>
              </a:ext>
            </a:extLst>
          </p:cNvPr>
          <p:cNvSpPr txBox="1"/>
          <p:nvPr/>
        </p:nvSpPr>
        <p:spPr>
          <a:xfrm>
            <a:off x="2273698" y="2317556"/>
            <a:ext cx="2698239" cy="369332"/>
          </a:xfrm>
          <a:prstGeom prst="rect">
            <a:avLst/>
          </a:prstGeom>
          <a:noFill/>
        </p:spPr>
        <p:txBody>
          <a:bodyPr wrap="none" rtlCol="0">
            <a:spAutoFit/>
          </a:bodyPr>
          <a:lstStyle/>
          <a:p>
            <a:r>
              <a:rPr lang="es-MX" dirty="0"/>
              <a:t>Tabla de rutas Router Talca</a:t>
            </a:r>
          </a:p>
        </p:txBody>
      </p:sp>
      <p:graphicFrame>
        <p:nvGraphicFramePr>
          <p:cNvPr id="85" name="Tabla 12">
            <a:extLst>
              <a:ext uri="{FF2B5EF4-FFF2-40B4-BE49-F238E27FC236}">
                <a16:creationId xmlns:a16="http://schemas.microsoft.com/office/drawing/2014/main" id="{1B07700C-B3A9-4250-8C03-70B2004E0093}"/>
              </a:ext>
            </a:extLst>
          </p:cNvPr>
          <p:cNvGraphicFramePr>
            <a:graphicFrameLocks noGrp="1"/>
          </p:cNvGraphicFramePr>
          <p:nvPr>
            <p:extLst>
              <p:ext uri="{D42A27DB-BD31-4B8C-83A1-F6EECF244321}">
                <p14:modId xmlns:p14="http://schemas.microsoft.com/office/powerpoint/2010/main" val="431324622"/>
              </p:ext>
            </p:extLst>
          </p:nvPr>
        </p:nvGraphicFramePr>
        <p:xfrm>
          <a:off x="725074" y="4023564"/>
          <a:ext cx="5789810" cy="975360"/>
        </p:xfrm>
        <a:graphic>
          <a:graphicData uri="http://schemas.openxmlformats.org/drawingml/2006/table">
            <a:tbl>
              <a:tblPr firstRow="1" bandRow="1">
                <a:tableStyleId>{5C22544A-7EE6-4342-B048-85BDC9FD1C3A}</a:tableStyleId>
              </a:tblPr>
              <a:tblGrid>
                <a:gridCol w="1157962">
                  <a:extLst>
                    <a:ext uri="{9D8B030D-6E8A-4147-A177-3AD203B41FA5}">
                      <a16:colId xmlns:a16="http://schemas.microsoft.com/office/drawing/2014/main" val="261875791"/>
                    </a:ext>
                  </a:extLst>
                </a:gridCol>
                <a:gridCol w="1157962">
                  <a:extLst>
                    <a:ext uri="{9D8B030D-6E8A-4147-A177-3AD203B41FA5}">
                      <a16:colId xmlns:a16="http://schemas.microsoft.com/office/drawing/2014/main" val="3015491753"/>
                    </a:ext>
                  </a:extLst>
                </a:gridCol>
                <a:gridCol w="1157962">
                  <a:extLst>
                    <a:ext uri="{9D8B030D-6E8A-4147-A177-3AD203B41FA5}">
                      <a16:colId xmlns:a16="http://schemas.microsoft.com/office/drawing/2014/main" val="3684072523"/>
                    </a:ext>
                  </a:extLst>
                </a:gridCol>
                <a:gridCol w="1157962">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Talca</a:t>
                      </a:r>
                    </a:p>
                  </a:txBody>
                  <a:tcPr/>
                </a:tc>
                <a:tc>
                  <a:txBody>
                    <a:bodyPr/>
                    <a:lstStyle/>
                    <a:p>
                      <a:pPr algn="ctr"/>
                      <a:r>
                        <a:rPr lang="es-MX" sz="1000" dirty="0"/>
                        <a:t>1</a:t>
                      </a:r>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Curico</a:t>
                      </a:r>
                    </a:p>
                  </a:txBody>
                  <a:tcPr/>
                </a:tc>
                <a:tc>
                  <a:txBody>
                    <a:bodyPr/>
                    <a:lstStyle/>
                    <a:p>
                      <a:pPr algn="ctr"/>
                      <a:r>
                        <a:rPr lang="es-MX" sz="1000" dirty="0"/>
                        <a:t>1</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FFFF00"/>
                          </a:highlight>
                        </a:rPr>
                        <a:t>192.168.12.0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837366180"/>
                  </a:ext>
                </a:extLst>
              </a:tr>
            </a:tbl>
          </a:graphicData>
        </a:graphic>
      </p:graphicFrame>
      <p:sp>
        <p:nvSpPr>
          <p:cNvPr id="86" name="CuadroTexto 85">
            <a:extLst>
              <a:ext uri="{FF2B5EF4-FFF2-40B4-BE49-F238E27FC236}">
                <a16:creationId xmlns:a16="http://schemas.microsoft.com/office/drawing/2014/main" id="{78D2E8E3-4956-4C60-98CA-403E4A2D28A4}"/>
              </a:ext>
            </a:extLst>
          </p:cNvPr>
          <p:cNvSpPr txBox="1"/>
          <p:nvPr/>
        </p:nvSpPr>
        <p:spPr>
          <a:xfrm>
            <a:off x="2354591" y="3658240"/>
            <a:ext cx="2899512" cy="369332"/>
          </a:xfrm>
          <a:prstGeom prst="rect">
            <a:avLst/>
          </a:prstGeom>
          <a:noFill/>
        </p:spPr>
        <p:txBody>
          <a:bodyPr wrap="none" rtlCol="0">
            <a:spAutoFit/>
          </a:bodyPr>
          <a:lstStyle/>
          <a:p>
            <a:r>
              <a:rPr lang="es-MX" dirty="0"/>
              <a:t>Tabla de rutas Router Linares</a:t>
            </a:r>
          </a:p>
        </p:txBody>
      </p:sp>
      <p:graphicFrame>
        <p:nvGraphicFramePr>
          <p:cNvPr id="89" name="Tabla 12">
            <a:extLst>
              <a:ext uri="{FF2B5EF4-FFF2-40B4-BE49-F238E27FC236}">
                <a16:creationId xmlns:a16="http://schemas.microsoft.com/office/drawing/2014/main" id="{F7C1D209-1F71-4B7B-9C0B-67A29B7FD7D5}"/>
              </a:ext>
            </a:extLst>
          </p:cNvPr>
          <p:cNvGraphicFramePr>
            <a:graphicFrameLocks noGrp="1"/>
          </p:cNvGraphicFramePr>
          <p:nvPr>
            <p:extLst>
              <p:ext uri="{D42A27DB-BD31-4B8C-83A1-F6EECF244321}">
                <p14:modId xmlns:p14="http://schemas.microsoft.com/office/powerpoint/2010/main" val="1952049812"/>
              </p:ext>
            </p:extLst>
          </p:nvPr>
        </p:nvGraphicFramePr>
        <p:xfrm>
          <a:off x="725074" y="5300178"/>
          <a:ext cx="5789810" cy="975360"/>
        </p:xfrm>
        <a:graphic>
          <a:graphicData uri="http://schemas.openxmlformats.org/drawingml/2006/table">
            <a:tbl>
              <a:tblPr firstRow="1" bandRow="1">
                <a:tableStyleId>{5C22544A-7EE6-4342-B048-85BDC9FD1C3A}</a:tableStyleId>
              </a:tblPr>
              <a:tblGrid>
                <a:gridCol w="1157962">
                  <a:extLst>
                    <a:ext uri="{9D8B030D-6E8A-4147-A177-3AD203B41FA5}">
                      <a16:colId xmlns:a16="http://schemas.microsoft.com/office/drawing/2014/main" val="261875791"/>
                    </a:ext>
                  </a:extLst>
                </a:gridCol>
                <a:gridCol w="1157962">
                  <a:extLst>
                    <a:ext uri="{9D8B030D-6E8A-4147-A177-3AD203B41FA5}">
                      <a16:colId xmlns:a16="http://schemas.microsoft.com/office/drawing/2014/main" val="3015491753"/>
                    </a:ext>
                  </a:extLst>
                </a:gridCol>
                <a:gridCol w="1157962">
                  <a:extLst>
                    <a:ext uri="{9D8B030D-6E8A-4147-A177-3AD203B41FA5}">
                      <a16:colId xmlns:a16="http://schemas.microsoft.com/office/drawing/2014/main" val="3684072523"/>
                    </a:ext>
                  </a:extLst>
                </a:gridCol>
                <a:gridCol w="1157962">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2430992219"/>
                  </a:ext>
                </a:extLst>
              </a:tr>
              <a:tr h="217754">
                <a:tc>
                  <a:txBody>
                    <a:bodyPr/>
                    <a:lstStyle/>
                    <a:p>
                      <a:pPr algn="ctr"/>
                      <a:r>
                        <a:rPr lang="es-MX" sz="1000" dirty="0">
                          <a:highlight>
                            <a:srgbClr val="FFFF00"/>
                          </a:highlight>
                        </a:rPr>
                        <a:t>192.168.11.0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3837366180"/>
                  </a:ext>
                </a:extLst>
              </a:tr>
            </a:tbl>
          </a:graphicData>
        </a:graphic>
      </p:graphicFrame>
      <p:sp>
        <p:nvSpPr>
          <p:cNvPr id="90" name="CuadroTexto 89">
            <a:extLst>
              <a:ext uri="{FF2B5EF4-FFF2-40B4-BE49-F238E27FC236}">
                <a16:creationId xmlns:a16="http://schemas.microsoft.com/office/drawing/2014/main" id="{7EBDA5F3-8B8C-4E1A-BE40-3DDBCCC99A61}"/>
              </a:ext>
            </a:extLst>
          </p:cNvPr>
          <p:cNvSpPr txBox="1"/>
          <p:nvPr/>
        </p:nvSpPr>
        <p:spPr>
          <a:xfrm>
            <a:off x="2201576" y="4966889"/>
            <a:ext cx="2830070" cy="369332"/>
          </a:xfrm>
          <a:prstGeom prst="rect">
            <a:avLst/>
          </a:prstGeom>
          <a:noFill/>
        </p:spPr>
        <p:txBody>
          <a:bodyPr wrap="none" rtlCol="0">
            <a:spAutoFit/>
          </a:bodyPr>
          <a:lstStyle/>
          <a:p>
            <a:r>
              <a:rPr lang="es-MX" dirty="0"/>
              <a:t>Tabla de rutas Router Curico</a:t>
            </a:r>
          </a:p>
        </p:txBody>
      </p:sp>
      <p:sp>
        <p:nvSpPr>
          <p:cNvPr id="92" name="Flecha: curvada hacia la izquierda 91">
            <a:extLst>
              <a:ext uri="{FF2B5EF4-FFF2-40B4-BE49-F238E27FC236}">
                <a16:creationId xmlns:a16="http://schemas.microsoft.com/office/drawing/2014/main" id="{C268099F-0344-443F-BE1D-A62E57B2A44F}"/>
              </a:ext>
            </a:extLst>
          </p:cNvPr>
          <p:cNvSpPr/>
          <p:nvPr/>
        </p:nvSpPr>
        <p:spPr>
          <a:xfrm>
            <a:off x="6543718" y="3270657"/>
            <a:ext cx="716048" cy="138384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93" name="Flecha: curvada hacia arriba 92">
            <a:extLst>
              <a:ext uri="{FF2B5EF4-FFF2-40B4-BE49-F238E27FC236}">
                <a16:creationId xmlns:a16="http://schemas.microsoft.com/office/drawing/2014/main" id="{0CD957B3-FFE4-4F4C-A616-13DCD10AD9A6}"/>
              </a:ext>
            </a:extLst>
          </p:cNvPr>
          <p:cNvSpPr/>
          <p:nvPr/>
        </p:nvSpPr>
        <p:spPr>
          <a:xfrm rot="16200000">
            <a:off x="6432418" y="4870959"/>
            <a:ext cx="1383848" cy="9753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 name="Rectángulo: esquinas diagonales redondeadas 2">
            <a:extLst>
              <a:ext uri="{FF2B5EF4-FFF2-40B4-BE49-F238E27FC236}">
                <a16:creationId xmlns:a16="http://schemas.microsoft.com/office/drawing/2014/main" id="{6D34D326-50B2-418B-83C9-09417B22D3D5}"/>
              </a:ext>
            </a:extLst>
          </p:cNvPr>
          <p:cNvSpPr/>
          <p:nvPr/>
        </p:nvSpPr>
        <p:spPr>
          <a:xfrm>
            <a:off x="2824799" y="1439022"/>
            <a:ext cx="1196993" cy="573331"/>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RIPv2</a:t>
            </a:r>
          </a:p>
        </p:txBody>
      </p:sp>
    </p:spTree>
    <p:extLst>
      <p:ext uri="{BB962C8B-B14F-4D97-AF65-F5344CB8AC3E}">
        <p14:creationId xmlns:p14="http://schemas.microsoft.com/office/powerpoint/2010/main" val="46027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a:t>
            </a:r>
          </a:p>
        </p:txBody>
      </p:sp>
      <p:pic>
        <p:nvPicPr>
          <p:cNvPr id="2" name="Imagen 1">
            <a:extLst>
              <a:ext uri="{FF2B5EF4-FFF2-40B4-BE49-F238E27FC236}">
                <a16:creationId xmlns:a16="http://schemas.microsoft.com/office/drawing/2014/main" id="{B7F8629F-6540-4A17-AC0A-30C01E4962F4}"/>
              </a:ext>
            </a:extLst>
          </p:cNvPr>
          <p:cNvPicPr>
            <a:picLocks noChangeAspect="1"/>
          </p:cNvPicPr>
          <p:nvPr/>
        </p:nvPicPr>
        <p:blipFill>
          <a:blip r:embed="rId2"/>
          <a:stretch>
            <a:fillRect/>
          </a:stretch>
        </p:blipFill>
        <p:spPr>
          <a:xfrm>
            <a:off x="7146040" y="1569130"/>
            <a:ext cx="634004" cy="421319"/>
          </a:xfrm>
          <a:prstGeom prst="rect">
            <a:avLst/>
          </a:prstGeom>
        </p:spPr>
      </p:pic>
      <p:sp>
        <p:nvSpPr>
          <p:cNvPr id="7" name="Nube 6">
            <a:extLst>
              <a:ext uri="{FF2B5EF4-FFF2-40B4-BE49-F238E27FC236}">
                <a16:creationId xmlns:a16="http://schemas.microsoft.com/office/drawing/2014/main" id="{BA967662-8EA6-4A21-B180-1D339E8902B3}"/>
              </a:ext>
            </a:extLst>
          </p:cNvPr>
          <p:cNvSpPr/>
          <p:nvPr/>
        </p:nvSpPr>
        <p:spPr>
          <a:xfrm>
            <a:off x="7968636" y="1223263"/>
            <a:ext cx="1179444" cy="11130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 ENTEL</a:t>
            </a:r>
          </a:p>
          <a:p>
            <a:pPr algn="ctr"/>
            <a:r>
              <a:rPr lang="es-MX" dirty="0"/>
              <a:t>RIPv2</a:t>
            </a:r>
          </a:p>
        </p:txBody>
      </p:sp>
      <p:pic>
        <p:nvPicPr>
          <p:cNvPr id="11" name="Imagen 10">
            <a:extLst>
              <a:ext uri="{FF2B5EF4-FFF2-40B4-BE49-F238E27FC236}">
                <a16:creationId xmlns:a16="http://schemas.microsoft.com/office/drawing/2014/main" id="{564C13E4-2D33-48BA-BB4B-EB1C22FE9B53}"/>
              </a:ext>
            </a:extLst>
          </p:cNvPr>
          <p:cNvPicPr>
            <a:picLocks noChangeAspect="1"/>
          </p:cNvPicPr>
          <p:nvPr/>
        </p:nvPicPr>
        <p:blipFill>
          <a:blip r:embed="rId2"/>
          <a:stretch>
            <a:fillRect/>
          </a:stretch>
        </p:blipFill>
        <p:spPr>
          <a:xfrm>
            <a:off x="9336672" y="1569129"/>
            <a:ext cx="634004" cy="421319"/>
          </a:xfrm>
          <a:prstGeom prst="rect">
            <a:avLst/>
          </a:prstGeom>
        </p:spPr>
      </p:pic>
      <p:pic>
        <p:nvPicPr>
          <p:cNvPr id="13" name="Imagen 12">
            <a:extLst>
              <a:ext uri="{FF2B5EF4-FFF2-40B4-BE49-F238E27FC236}">
                <a16:creationId xmlns:a16="http://schemas.microsoft.com/office/drawing/2014/main" id="{766D50AE-4F72-490C-9FD5-3189B1C16B5E}"/>
              </a:ext>
            </a:extLst>
          </p:cNvPr>
          <p:cNvPicPr>
            <a:picLocks noChangeAspect="1"/>
          </p:cNvPicPr>
          <p:nvPr/>
        </p:nvPicPr>
        <p:blipFill>
          <a:blip r:embed="rId2"/>
          <a:stretch>
            <a:fillRect/>
          </a:stretch>
        </p:blipFill>
        <p:spPr>
          <a:xfrm>
            <a:off x="8241356" y="2589610"/>
            <a:ext cx="634004" cy="421319"/>
          </a:xfrm>
          <a:prstGeom prst="rect">
            <a:avLst/>
          </a:prstGeom>
        </p:spPr>
      </p:pic>
      <p:sp>
        <p:nvSpPr>
          <p:cNvPr id="8" name="Elipse 7">
            <a:extLst>
              <a:ext uri="{FF2B5EF4-FFF2-40B4-BE49-F238E27FC236}">
                <a16:creationId xmlns:a16="http://schemas.microsoft.com/office/drawing/2014/main" id="{6FA575B5-C332-4F32-AFC5-CC94B0DB4D9E}"/>
              </a:ext>
            </a:extLst>
          </p:cNvPr>
          <p:cNvSpPr/>
          <p:nvPr/>
        </p:nvSpPr>
        <p:spPr>
          <a:xfrm>
            <a:off x="9909617"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4" name="Elipse 13">
            <a:extLst>
              <a:ext uri="{FF2B5EF4-FFF2-40B4-BE49-F238E27FC236}">
                <a16:creationId xmlns:a16="http://schemas.microsoft.com/office/drawing/2014/main" id="{D6447A76-9DA2-491D-9699-BF5153F61BE7}"/>
              </a:ext>
            </a:extLst>
          </p:cNvPr>
          <p:cNvSpPr/>
          <p:nvPr/>
        </p:nvSpPr>
        <p:spPr>
          <a:xfrm>
            <a:off x="8527828" y="2956295"/>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5" name="Elipse 14">
            <a:extLst>
              <a:ext uri="{FF2B5EF4-FFF2-40B4-BE49-F238E27FC236}">
                <a16:creationId xmlns:a16="http://schemas.microsoft.com/office/drawing/2014/main" id="{570425C7-1E4E-44AA-83CD-D15E470D04D6}"/>
              </a:ext>
            </a:extLst>
          </p:cNvPr>
          <p:cNvSpPr/>
          <p:nvPr/>
        </p:nvSpPr>
        <p:spPr>
          <a:xfrm>
            <a:off x="7115510"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6" name="Elipse 15">
            <a:extLst>
              <a:ext uri="{FF2B5EF4-FFF2-40B4-BE49-F238E27FC236}">
                <a16:creationId xmlns:a16="http://schemas.microsoft.com/office/drawing/2014/main" id="{AD65591B-F543-45B1-9C15-4A03841CC470}"/>
              </a:ext>
            </a:extLst>
          </p:cNvPr>
          <p:cNvSpPr/>
          <p:nvPr/>
        </p:nvSpPr>
        <p:spPr>
          <a:xfrm>
            <a:off x="8527828" y="2534976"/>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7" name="Elipse 16">
            <a:extLst>
              <a:ext uri="{FF2B5EF4-FFF2-40B4-BE49-F238E27FC236}">
                <a16:creationId xmlns:a16="http://schemas.microsoft.com/office/drawing/2014/main" id="{F94E55E3-AA69-40EF-BA55-623E24978826}"/>
              </a:ext>
            </a:extLst>
          </p:cNvPr>
          <p:cNvSpPr/>
          <p:nvPr/>
        </p:nvSpPr>
        <p:spPr>
          <a:xfrm>
            <a:off x="9306142"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8" name="Elipse 17">
            <a:extLst>
              <a:ext uri="{FF2B5EF4-FFF2-40B4-BE49-F238E27FC236}">
                <a16:creationId xmlns:a16="http://schemas.microsoft.com/office/drawing/2014/main" id="{07495B47-D45E-44A1-8F9F-9A6BDA497476}"/>
              </a:ext>
            </a:extLst>
          </p:cNvPr>
          <p:cNvSpPr/>
          <p:nvPr/>
        </p:nvSpPr>
        <p:spPr>
          <a:xfrm>
            <a:off x="7718985"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cxnSp>
        <p:nvCxnSpPr>
          <p:cNvPr id="20" name="Conector: angular 19">
            <a:extLst>
              <a:ext uri="{FF2B5EF4-FFF2-40B4-BE49-F238E27FC236}">
                <a16:creationId xmlns:a16="http://schemas.microsoft.com/office/drawing/2014/main" id="{A42BA0BA-F007-4A57-8EA9-84EFC7108D72}"/>
              </a:ext>
            </a:extLst>
          </p:cNvPr>
          <p:cNvCxnSpPr>
            <a:stCxn id="18" idx="6"/>
            <a:endCxn id="7" idx="2"/>
          </p:cNvCxnSpPr>
          <p:nvPr/>
        </p:nvCxnSpPr>
        <p:spPr>
          <a:xfrm>
            <a:off x="7780044" y="1671585"/>
            <a:ext cx="192250" cy="10820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AB436DA2-6A35-4956-991A-413833AE0D4B}"/>
              </a:ext>
            </a:extLst>
          </p:cNvPr>
          <p:cNvSpPr txBox="1"/>
          <p:nvPr/>
        </p:nvSpPr>
        <p:spPr>
          <a:xfrm>
            <a:off x="7233380" y="1725688"/>
            <a:ext cx="452368" cy="246221"/>
          </a:xfrm>
          <a:prstGeom prst="rect">
            <a:avLst/>
          </a:prstGeom>
          <a:noFill/>
        </p:spPr>
        <p:txBody>
          <a:bodyPr wrap="none" rtlCol="0">
            <a:spAutoFit/>
          </a:bodyPr>
          <a:lstStyle/>
          <a:p>
            <a:r>
              <a:rPr lang="es-MX" sz="1000" dirty="0"/>
              <a:t>Talca</a:t>
            </a:r>
          </a:p>
        </p:txBody>
      </p:sp>
      <p:sp>
        <p:nvSpPr>
          <p:cNvPr id="22" name="CuadroTexto 21">
            <a:extLst>
              <a:ext uri="{FF2B5EF4-FFF2-40B4-BE49-F238E27FC236}">
                <a16:creationId xmlns:a16="http://schemas.microsoft.com/office/drawing/2014/main" id="{CE255CC4-B9E6-4AFE-A614-518F79C4D443}"/>
              </a:ext>
            </a:extLst>
          </p:cNvPr>
          <p:cNvSpPr txBox="1"/>
          <p:nvPr/>
        </p:nvSpPr>
        <p:spPr>
          <a:xfrm>
            <a:off x="9427490" y="1736871"/>
            <a:ext cx="516488" cy="246221"/>
          </a:xfrm>
          <a:prstGeom prst="rect">
            <a:avLst/>
          </a:prstGeom>
          <a:noFill/>
        </p:spPr>
        <p:txBody>
          <a:bodyPr wrap="none" rtlCol="0">
            <a:spAutoFit/>
          </a:bodyPr>
          <a:lstStyle/>
          <a:p>
            <a:r>
              <a:rPr lang="es-MX" sz="1000" dirty="0"/>
              <a:t>Curico</a:t>
            </a:r>
          </a:p>
        </p:txBody>
      </p:sp>
      <p:sp>
        <p:nvSpPr>
          <p:cNvPr id="23" name="CuadroTexto 22">
            <a:extLst>
              <a:ext uri="{FF2B5EF4-FFF2-40B4-BE49-F238E27FC236}">
                <a16:creationId xmlns:a16="http://schemas.microsoft.com/office/drawing/2014/main" id="{DC05FBA5-051D-4E06-8A92-F293F362093E}"/>
              </a:ext>
            </a:extLst>
          </p:cNvPr>
          <p:cNvSpPr txBox="1"/>
          <p:nvPr/>
        </p:nvSpPr>
        <p:spPr>
          <a:xfrm>
            <a:off x="8280877" y="2764708"/>
            <a:ext cx="554960" cy="246221"/>
          </a:xfrm>
          <a:prstGeom prst="rect">
            <a:avLst/>
          </a:prstGeom>
          <a:noFill/>
        </p:spPr>
        <p:txBody>
          <a:bodyPr wrap="none" rtlCol="0">
            <a:spAutoFit/>
          </a:bodyPr>
          <a:lstStyle/>
          <a:p>
            <a:r>
              <a:rPr lang="es-MX" sz="1000" dirty="0"/>
              <a:t>Linares</a:t>
            </a:r>
          </a:p>
        </p:txBody>
      </p:sp>
      <p:cxnSp>
        <p:nvCxnSpPr>
          <p:cNvPr id="25" name="Conector: angular 24">
            <a:extLst>
              <a:ext uri="{FF2B5EF4-FFF2-40B4-BE49-F238E27FC236}">
                <a16:creationId xmlns:a16="http://schemas.microsoft.com/office/drawing/2014/main" id="{99E743F9-1F86-4D79-A0D0-2D745A0B4017}"/>
              </a:ext>
            </a:extLst>
          </p:cNvPr>
          <p:cNvCxnSpPr>
            <a:stCxn id="17" idx="3"/>
            <a:endCxn id="7" idx="0"/>
          </p:cNvCxnSpPr>
          <p:nvPr/>
        </p:nvCxnSpPr>
        <p:spPr>
          <a:xfrm rot="5400000">
            <a:off x="9196304" y="1661011"/>
            <a:ext cx="69574" cy="1679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62F07E4A-B892-488C-AE99-4BAA68EAD16D}"/>
              </a:ext>
            </a:extLst>
          </p:cNvPr>
          <p:cNvCxnSpPr>
            <a:stCxn id="16" idx="0"/>
            <a:endCxn id="7" idx="1"/>
          </p:cNvCxnSpPr>
          <p:nvPr/>
        </p:nvCxnSpPr>
        <p:spPr>
          <a:xfrm rot="5400000" flipH="1" flipV="1">
            <a:off x="8458437" y="2435055"/>
            <a:ext cx="199843" cy="127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CE7BA9C5-14C4-48D6-B465-72C7608ED575}"/>
              </a:ext>
            </a:extLst>
          </p:cNvPr>
          <p:cNvPicPr>
            <a:picLocks noChangeAspect="1"/>
          </p:cNvPicPr>
          <p:nvPr/>
        </p:nvPicPr>
        <p:blipFill>
          <a:blip r:embed="rId3"/>
          <a:stretch>
            <a:fillRect/>
          </a:stretch>
        </p:blipFill>
        <p:spPr>
          <a:xfrm>
            <a:off x="5970254" y="1445199"/>
            <a:ext cx="884820" cy="265017"/>
          </a:xfrm>
          <a:prstGeom prst="rect">
            <a:avLst/>
          </a:prstGeom>
        </p:spPr>
      </p:pic>
      <p:pic>
        <p:nvPicPr>
          <p:cNvPr id="29" name="Imagen 28">
            <a:extLst>
              <a:ext uri="{FF2B5EF4-FFF2-40B4-BE49-F238E27FC236}">
                <a16:creationId xmlns:a16="http://schemas.microsoft.com/office/drawing/2014/main" id="{A2B7BCF3-4CD7-4803-BCC0-13FF8F10B2BB}"/>
              </a:ext>
            </a:extLst>
          </p:cNvPr>
          <p:cNvPicPr>
            <a:picLocks noChangeAspect="1"/>
          </p:cNvPicPr>
          <p:nvPr/>
        </p:nvPicPr>
        <p:blipFill>
          <a:blip r:embed="rId4"/>
          <a:stretch>
            <a:fillRect/>
          </a:stretch>
        </p:blipFill>
        <p:spPr>
          <a:xfrm>
            <a:off x="5488617" y="1945312"/>
            <a:ext cx="481637" cy="391006"/>
          </a:xfrm>
          <a:prstGeom prst="rect">
            <a:avLst/>
          </a:prstGeom>
        </p:spPr>
      </p:pic>
      <p:pic>
        <p:nvPicPr>
          <p:cNvPr id="30" name="Imagen 29">
            <a:extLst>
              <a:ext uri="{FF2B5EF4-FFF2-40B4-BE49-F238E27FC236}">
                <a16:creationId xmlns:a16="http://schemas.microsoft.com/office/drawing/2014/main" id="{BA041767-CF0F-489A-96AE-61E141CE57E7}"/>
              </a:ext>
            </a:extLst>
          </p:cNvPr>
          <p:cNvPicPr>
            <a:picLocks noChangeAspect="1"/>
          </p:cNvPicPr>
          <p:nvPr/>
        </p:nvPicPr>
        <p:blipFill>
          <a:blip r:embed="rId4"/>
          <a:stretch>
            <a:fillRect/>
          </a:stretch>
        </p:blipFill>
        <p:spPr>
          <a:xfrm>
            <a:off x="5962799" y="1945312"/>
            <a:ext cx="481637" cy="391006"/>
          </a:xfrm>
          <a:prstGeom prst="rect">
            <a:avLst/>
          </a:prstGeom>
        </p:spPr>
      </p:pic>
      <p:sp>
        <p:nvSpPr>
          <p:cNvPr id="31" name="Rectángulo 30">
            <a:extLst>
              <a:ext uri="{FF2B5EF4-FFF2-40B4-BE49-F238E27FC236}">
                <a16:creationId xmlns:a16="http://schemas.microsoft.com/office/drawing/2014/main" id="{A93DC803-106D-4930-A88C-77B9E037EC86}"/>
              </a:ext>
            </a:extLst>
          </p:cNvPr>
          <p:cNvSpPr/>
          <p:nvPr/>
        </p:nvSpPr>
        <p:spPr>
          <a:xfrm>
            <a:off x="6046502" y="1671585"/>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2" name="Rectángulo 31">
            <a:extLst>
              <a:ext uri="{FF2B5EF4-FFF2-40B4-BE49-F238E27FC236}">
                <a16:creationId xmlns:a16="http://schemas.microsoft.com/office/drawing/2014/main" id="{CE735199-0723-4A83-AEDF-F8374135C8A4}"/>
              </a:ext>
            </a:extLst>
          </p:cNvPr>
          <p:cNvSpPr/>
          <p:nvPr/>
        </p:nvSpPr>
        <p:spPr>
          <a:xfrm>
            <a:off x="6151923" y="167193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3" name="Rectángulo 32">
            <a:extLst>
              <a:ext uri="{FF2B5EF4-FFF2-40B4-BE49-F238E27FC236}">
                <a16:creationId xmlns:a16="http://schemas.microsoft.com/office/drawing/2014/main" id="{8A029EBD-8385-45ED-8A8B-2BB8E11226F1}"/>
              </a:ext>
            </a:extLst>
          </p:cNvPr>
          <p:cNvSpPr/>
          <p:nvPr/>
        </p:nvSpPr>
        <p:spPr>
          <a:xfrm>
            <a:off x="6242741"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4" name="Rectángulo 33">
            <a:extLst>
              <a:ext uri="{FF2B5EF4-FFF2-40B4-BE49-F238E27FC236}">
                <a16:creationId xmlns:a16="http://schemas.microsoft.com/office/drawing/2014/main" id="{85BCB5C3-8600-4E6A-98E6-D35EB7896FB9}"/>
              </a:ext>
            </a:extLst>
          </p:cNvPr>
          <p:cNvSpPr/>
          <p:nvPr/>
        </p:nvSpPr>
        <p:spPr>
          <a:xfrm>
            <a:off x="6329697"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36" name="Conector: angular 35">
            <a:extLst>
              <a:ext uri="{FF2B5EF4-FFF2-40B4-BE49-F238E27FC236}">
                <a16:creationId xmlns:a16="http://schemas.microsoft.com/office/drawing/2014/main" id="{943E501F-0667-4FC2-A454-3E4E5BD69421}"/>
              </a:ext>
            </a:extLst>
          </p:cNvPr>
          <p:cNvCxnSpPr>
            <a:stCxn id="31" idx="2"/>
            <a:endCxn id="29" idx="0"/>
          </p:cNvCxnSpPr>
          <p:nvPr/>
        </p:nvCxnSpPr>
        <p:spPr>
          <a:xfrm rot="5400000">
            <a:off x="5795179" y="1671128"/>
            <a:ext cx="208441" cy="3399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F6FB07-DE70-4804-99D5-12B18A1CD2DA}"/>
              </a:ext>
            </a:extLst>
          </p:cNvPr>
          <p:cNvCxnSpPr>
            <a:stCxn id="32" idx="2"/>
            <a:endCxn id="30" idx="0"/>
          </p:cNvCxnSpPr>
          <p:nvPr/>
        </p:nvCxnSpPr>
        <p:spPr>
          <a:xfrm rot="16200000" flipH="1">
            <a:off x="6085157" y="1826850"/>
            <a:ext cx="208087" cy="288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24E178B6-5344-4009-ABA7-5B3E647522FF}"/>
              </a:ext>
            </a:extLst>
          </p:cNvPr>
          <p:cNvCxnSpPr>
            <a:stCxn id="34" idx="2"/>
            <a:endCxn id="15" idx="3"/>
          </p:cNvCxnSpPr>
          <p:nvPr/>
        </p:nvCxnSpPr>
        <p:spPr>
          <a:xfrm rot="5400000" flipH="1" flipV="1">
            <a:off x="6721110" y="1341663"/>
            <a:ext cx="34787" cy="771895"/>
          </a:xfrm>
          <a:prstGeom prst="bentConnector3">
            <a:avLst>
              <a:gd name="adj1" fmla="val -289416"/>
            </a:avLst>
          </a:prstGeom>
        </p:spPr>
        <p:style>
          <a:lnRef idx="1">
            <a:schemeClr val="accent1"/>
          </a:lnRef>
          <a:fillRef idx="0">
            <a:schemeClr val="accent1"/>
          </a:fillRef>
          <a:effectRef idx="0">
            <a:schemeClr val="accent1"/>
          </a:effectRef>
          <a:fontRef idx="minor">
            <a:schemeClr val="tx1"/>
          </a:fontRef>
        </p:style>
      </p:cxnSp>
      <p:sp>
        <p:nvSpPr>
          <p:cNvPr id="42" name="Rectángulo: esquinas redondeadas 41">
            <a:extLst>
              <a:ext uri="{FF2B5EF4-FFF2-40B4-BE49-F238E27FC236}">
                <a16:creationId xmlns:a16="http://schemas.microsoft.com/office/drawing/2014/main" id="{6AD46E86-43FE-451C-8916-709EE30685D0}"/>
              </a:ext>
            </a:extLst>
          </p:cNvPr>
          <p:cNvSpPr/>
          <p:nvPr/>
        </p:nvSpPr>
        <p:spPr>
          <a:xfrm>
            <a:off x="5868612" y="1160012"/>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192.168.10.0/24</a:t>
            </a:r>
          </a:p>
        </p:txBody>
      </p:sp>
      <p:pic>
        <p:nvPicPr>
          <p:cNvPr id="43" name="Imagen 42">
            <a:extLst>
              <a:ext uri="{FF2B5EF4-FFF2-40B4-BE49-F238E27FC236}">
                <a16:creationId xmlns:a16="http://schemas.microsoft.com/office/drawing/2014/main" id="{EAD6816C-1D6D-4E3B-ACFB-AFAB6A0D78D7}"/>
              </a:ext>
            </a:extLst>
          </p:cNvPr>
          <p:cNvPicPr>
            <a:picLocks noChangeAspect="1"/>
          </p:cNvPicPr>
          <p:nvPr/>
        </p:nvPicPr>
        <p:blipFill>
          <a:blip r:embed="rId3"/>
          <a:stretch>
            <a:fillRect/>
          </a:stretch>
        </p:blipFill>
        <p:spPr>
          <a:xfrm>
            <a:off x="10781470" y="1442971"/>
            <a:ext cx="884820" cy="265017"/>
          </a:xfrm>
          <a:prstGeom prst="rect">
            <a:avLst/>
          </a:prstGeom>
        </p:spPr>
      </p:pic>
      <p:pic>
        <p:nvPicPr>
          <p:cNvPr id="44" name="Imagen 43">
            <a:extLst>
              <a:ext uri="{FF2B5EF4-FFF2-40B4-BE49-F238E27FC236}">
                <a16:creationId xmlns:a16="http://schemas.microsoft.com/office/drawing/2014/main" id="{B87CDE54-089F-45CB-A591-07E82C75CE5A}"/>
              </a:ext>
            </a:extLst>
          </p:cNvPr>
          <p:cNvPicPr>
            <a:picLocks noChangeAspect="1"/>
          </p:cNvPicPr>
          <p:nvPr/>
        </p:nvPicPr>
        <p:blipFill>
          <a:blip r:embed="rId4"/>
          <a:stretch>
            <a:fillRect/>
          </a:stretch>
        </p:blipFill>
        <p:spPr>
          <a:xfrm>
            <a:off x="10299833" y="1943084"/>
            <a:ext cx="481637" cy="391006"/>
          </a:xfrm>
          <a:prstGeom prst="rect">
            <a:avLst/>
          </a:prstGeom>
        </p:spPr>
      </p:pic>
      <p:pic>
        <p:nvPicPr>
          <p:cNvPr id="45" name="Imagen 44">
            <a:extLst>
              <a:ext uri="{FF2B5EF4-FFF2-40B4-BE49-F238E27FC236}">
                <a16:creationId xmlns:a16="http://schemas.microsoft.com/office/drawing/2014/main" id="{BF4CF29E-5128-4E45-934C-3471A008CC7C}"/>
              </a:ext>
            </a:extLst>
          </p:cNvPr>
          <p:cNvPicPr>
            <a:picLocks noChangeAspect="1"/>
          </p:cNvPicPr>
          <p:nvPr/>
        </p:nvPicPr>
        <p:blipFill>
          <a:blip r:embed="rId4"/>
          <a:stretch>
            <a:fillRect/>
          </a:stretch>
        </p:blipFill>
        <p:spPr>
          <a:xfrm>
            <a:off x="10774015" y="1943084"/>
            <a:ext cx="481637" cy="391006"/>
          </a:xfrm>
          <a:prstGeom prst="rect">
            <a:avLst/>
          </a:prstGeom>
        </p:spPr>
      </p:pic>
      <p:sp>
        <p:nvSpPr>
          <p:cNvPr id="46" name="Rectángulo 45">
            <a:extLst>
              <a:ext uri="{FF2B5EF4-FFF2-40B4-BE49-F238E27FC236}">
                <a16:creationId xmlns:a16="http://schemas.microsoft.com/office/drawing/2014/main" id="{61C4189F-448B-4004-B363-1B7EFF47314C}"/>
              </a:ext>
            </a:extLst>
          </p:cNvPr>
          <p:cNvSpPr/>
          <p:nvPr/>
        </p:nvSpPr>
        <p:spPr>
          <a:xfrm>
            <a:off x="10857718" y="1669357"/>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7" name="Rectángulo 46">
            <a:extLst>
              <a:ext uri="{FF2B5EF4-FFF2-40B4-BE49-F238E27FC236}">
                <a16:creationId xmlns:a16="http://schemas.microsoft.com/office/drawing/2014/main" id="{6528C667-E884-4193-83C6-4A23F42AA265}"/>
              </a:ext>
            </a:extLst>
          </p:cNvPr>
          <p:cNvSpPr/>
          <p:nvPr/>
        </p:nvSpPr>
        <p:spPr>
          <a:xfrm>
            <a:off x="10963139" y="1669711"/>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8" name="Rectángulo 47">
            <a:extLst>
              <a:ext uri="{FF2B5EF4-FFF2-40B4-BE49-F238E27FC236}">
                <a16:creationId xmlns:a16="http://schemas.microsoft.com/office/drawing/2014/main" id="{D10EE5E8-396A-419E-9664-1B0C28D6163A}"/>
              </a:ext>
            </a:extLst>
          </p:cNvPr>
          <p:cNvSpPr/>
          <p:nvPr/>
        </p:nvSpPr>
        <p:spPr>
          <a:xfrm>
            <a:off x="11053957"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9" name="Rectángulo 48">
            <a:extLst>
              <a:ext uri="{FF2B5EF4-FFF2-40B4-BE49-F238E27FC236}">
                <a16:creationId xmlns:a16="http://schemas.microsoft.com/office/drawing/2014/main" id="{5B312A7E-EF85-4188-8F0D-095A01D2A7DC}"/>
              </a:ext>
            </a:extLst>
          </p:cNvPr>
          <p:cNvSpPr/>
          <p:nvPr/>
        </p:nvSpPr>
        <p:spPr>
          <a:xfrm>
            <a:off x="11140913"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50" name="Conector: angular 49">
            <a:extLst>
              <a:ext uri="{FF2B5EF4-FFF2-40B4-BE49-F238E27FC236}">
                <a16:creationId xmlns:a16="http://schemas.microsoft.com/office/drawing/2014/main" id="{85956865-B6CA-4023-B4CE-AE65361B7324}"/>
              </a:ext>
            </a:extLst>
          </p:cNvPr>
          <p:cNvCxnSpPr>
            <a:cxnSpLocks/>
            <a:stCxn id="47" idx="2"/>
            <a:endCxn id="44" idx="0"/>
          </p:cNvCxnSpPr>
          <p:nvPr/>
        </p:nvCxnSpPr>
        <p:spPr>
          <a:xfrm rot="5400000">
            <a:off x="10659283" y="1616367"/>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4D8D7B9C-A0A6-475A-8FBB-EC3742F52E53}"/>
              </a:ext>
            </a:extLst>
          </p:cNvPr>
          <p:cNvCxnSpPr>
            <a:cxnSpLocks/>
            <a:stCxn id="48" idx="2"/>
            <a:endCxn id="45" idx="0"/>
          </p:cNvCxnSpPr>
          <p:nvPr/>
        </p:nvCxnSpPr>
        <p:spPr>
          <a:xfrm rot="5400000">
            <a:off x="10945672" y="1811939"/>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2" name="Rectángulo: esquinas redondeadas 51">
            <a:extLst>
              <a:ext uri="{FF2B5EF4-FFF2-40B4-BE49-F238E27FC236}">
                <a16:creationId xmlns:a16="http://schemas.microsoft.com/office/drawing/2014/main" id="{A70FCF07-BFD7-4552-BE32-2ADF196D119B}"/>
              </a:ext>
            </a:extLst>
          </p:cNvPr>
          <p:cNvSpPr/>
          <p:nvPr/>
        </p:nvSpPr>
        <p:spPr>
          <a:xfrm>
            <a:off x="10679828" y="1157784"/>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192.168.11.0/24</a:t>
            </a:r>
          </a:p>
        </p:txBody>
      </p:sp>
      <p:cxnSp>
        <p:nvCxnSpPr>
          <p:cNvPr id="54" name="Conector: angular 53">
            <a:extLst>
              <a:ext uri="{FF2B5EF4-FFF2-40B4-BE49-F238E27FC236}">
                <a16:creationId xmlns:a16="http://schemas.microsoft.com/office/drawing/2014/main" id="{6800DB19-47C1-4AFF-A22D-FBA173E49AE0}"/>
              </a:ext>
            </a:extLst>
          </p:cNvPr>
          <p:cNvCxnSpPr>
            <a:stCxn id="8" idx="6"/>
            <a:endCxn id="46" idx="1"/>
          </p:cNvCxnSpPr>
          <p:nvPr/>
        </p:nvCxnSpPr>
        <p:spPr>
          <a:xfrm>
            <a:off x="9970676" y="1671585"/>
            <a:ext cx="887042" cy="30415"/>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57" name="Imagen 56">
            <a:extLst>
              <a:ext uri="{FF2B5EF4-FFF2-40B4-BE49-F238E27FC236}">
                <a16:creationId xmlns:a16="http://schemas.microsoft.com/office/drawing/2014/main" id="{1D96C7C3-C42B-427B-BEA9-9F3B9BBCDC5E}"/>
              </a:ext>
            </a:extLst>
          </p:cNvPr>
          <p:cNvPicPr>
            <a:picLocks noChangeAspect="1"/>
          </p:cNvPicPr>
          <p:nvPr/>
        </p:nvPicPr>
        <p:blipFill>
          <a:blip r:embed="rId3"/>
          <a:stretch>
            <a:fillRect/>
          </a:stretch>
        </p:blipFill>
        <p:spPr>
          <a:xfrm>
            <a:off x="9313540" y="2889643"/>
            <a:ext cx="884820" cy="265017"/>
          </a:xfrm>
          <a:prstGeom prst="rect">
            <a:avLst/>
          </a:prstGeom>
        </p:spPr>
      </p:pic>
      <p:pic>
        <p:nvPicPr>
          <p:cNvPr id="58" name="Imagen 57">
            <a:extLst>
              <a:ext uri="{FF2B5EF4-FFF2-40B4-BE49-F238E27FC236}">
                <a16:creationId xmlns:a16="http://schemas.microsoft.com/office/drawing/2014/main" id="{2C4BCA77-56F1-46F4-B365-6BDE464B4158}"/>
              </a:ext>
            </a:extLst>
          </p:cNvPr>
          <p:cNvPicPr>
            <a:picLocks noChangeAspect="1"/>
          </p:cNvPicPr>
          <p:nvPr/>
        </p:nvPicPr>
        <p:blipFill>
          <a:blip r:embed="rId4"/>
          <a:stretch>
            <a:fillRect/>
          </a:stretch>
        </p:blipFill>
        <p:spPr>
          <a:xfrm>
            <a:off x="8831903" y="3389756"/>
            <a:ext cx="481637" cy="391006"/>
          </a:xfrm>
          <a:prstGeom prst="rect">
            <a:avLst/>
          </a:prstGeom>
        </p:spPr>
      </p:pic>
      <p:pic>
        <p:nvPicPr>
          <p:cNvPr id="59" name="Imagen 58">
            <a:extLst>
              <a:ext uri="{FF2B5EF4-FFF2-40B4-BE49-F238E27FC236}">
                <a16:creationId xmlns:a16="http://schemas.microsoft.com/office/drawing/2014/main" id="{E1D7ADC9-29A3-4E03-893C-5E8DA0DC35CF}"/>
              </a:ext>
            </a:extLst>
          </p:cNvPr>
          <p:cNvPicPr>
            <a:picLocks noChangeAspect="1"/>
          </p:cNvPicPr>
          <p:nvPr/>
        </p:nvPicPr>
        <p:blipFill>
          <a:blip r:embed="rId4"/>
          <a:stretch>
            <a:fillRect/>
          </a:stretch>
        </p:blipFill>
        <p:spPr>
          <a:xfrm>
            <a:off x="9306085" y="3389756"/>
            <a:ext cx="481637" cy="391006"/>
          </a:xfrm>
          <a:prstGeom prst="rect">
            <a:avLst/>
          </a:prstGeom>
        </p:spPr>
      </p:pic>
      <p:sp>
        <p:nvSpPr>
          <p:cNvPr id="60" name="Rectángulo 59">
            <a:extLst>
              <a:ext uri="{FF2B5EF4-FFF2-40B4-BE49-F238E27FC236}">
                <a16:creationId xmlns:a16="http://schemas.microsoft.com/office/drawing/2014/main" id="{2DFC13C7-23A4-49D4-89CC-525FBBF5567D}"/>
              </a:ext>
            </a:extLst>
          </p:cNvPr>
          <p:cNvSpPr/>
          <p:nvPr/>
        </p:nvSpPr>
        <p:spPr>
          <a:xfrm>
            <a:off x="9389788" y="311602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1" name="Rectángulo 60">
            <a:extLst>
              <a:ext uri="{FF2B5EF4-FFF2-40B4-BE49-F238E27FC236}">
                <a16:creationId xmlns:a16="http://schemas.microsoft.com/office/drawing/2014/main" id="{2228A379-8B21-4CA4-9140-5751635BA6FA}"/>
              </a:ext>
            </a:extLst>
          </p:cNvPr>
          <p:cNvSpPr/>
          <p:nvPr/>
        </p:nvSpPr>
        <p:spPr>
          <a:xfrm>
            <a:off x="9495209" y="3116383"/>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2" name="Rectángulo 61">
            <a:extLst>
              <a:ext uri="{FF2B5EF4-FFF2-40B4-BE49-F238E27FC236}">
                <a16:creationId xmlns:a16="http://schemas.microsoft.com/office/drawing/2014/main" id="{C107AF1D-E644-4C5C-9AEB-778E7D734AA8}"/>
              </a:ext>
            </a:extLst>
          </p:cNvPr>
          <p:cNvSpPr/>
          <p:nvPr/>
        </p:nvSpPr>
        <p:spPr>
          <a:xfrm>
            <a:off x="9586027"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3" name="Rectángulo 62">
            <a:extLst>
              <a:ext uri="{FF2B5EF4-FFF2-40B4-BE49-F238E27FC236}">
                <a16:creationId xmlns:a16="http://schemas.microsoft.com/office/drawing/2014/main" id="{6C13B923-E447-428E-A68C-12F3BEF46EEB}"/>
              </a:ext>
            </a:extLst>
          </p:cNvPr>
          <p:cNvSpPr/>
          <p:nvPr/>
        </p:nvSpPr>
        <p:spPr>
          <a:xfrm>
            <a:off x="9672983"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64" name="Conector: angular 63">
            <a:extLst>
              <a:ext uri="{FF2B5EF4-FFF2-40B4-BE49-F238E27FC236}">
                <a16:creationId xmlns:a16="http://schemas.microsoft.com/office/drawing/2014/main" id="{42BC6A27-D0DD-4422-A5C1-B62C07624427}"/>
              </a:ext>
            </a:extLst>
          </p:cNvPr>
          <p:cNvCxnSpPr>
            <a:cxnSpLocks/>
            <a:stCxn id="61" idx="2"/>
            <a:endCxn id="58" idx="0"/>
          </p:cNvCxnSpPr>
          <p:nvPr/>
        </p:nvCxnSpPr>
        <p:spPr>
          <a:xfrm rot="5400000">
            <a:off x="9191353" y="3063039"/>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2FBA2D68-5F0B-497A-9D69-F24F28FC3F77}"/>
              </a:ext>
            </a:extLst>
          </p:cNvPr>
          <p:cNvCxnSpPr>
            <a:cxnSpLocks/>
            <a:stCxn id="62" idx="2"/>
            <a:endCxn id="59" idx="0"/>
          </p:cNvCxnSpPr>
          <p:nvPr/>
        </p:nvCxnSpPr>
        <p:spPr>
          <a:xfrm rot="5400000">
            <a:off x="9477742" y="3258611"/>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Rectángulo: esquinas redondeadas 65">
            <a:extLst>
              <a:ext uri="{FF2B5EF4-FFF2-40B4-BE49-F238E27FC236}">
                <a16:creationId xmlns:a16="http://schemas.microsoft.com/office/drawing/2014/main" id="{F168BCA0-D2EF-4618-8D1A-6FBB09F8C118}"/>
              </a:ext>
            </a:extLst>
          </p:cNvPr>
          <p:cNvSpPr/>
          <p:nvPr/>
        </p:nvSpPr>
        <p:spPr>
          <a:xfrm>
            <a:off x="9211898" y="2604456"/>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192.168.12.0/24</a:t>
            </a:r>
          </a:p>
        </p:txBody>
      </p:sp>
      <p:cxnSp>
        <p:nvCxnSpPr>
          <p:cNvPr id="70" name="Conector: angular 69">
            <a:extLst>
              <a:ext uri="{FF2B5EF4-FFF2-40B4-BE49-F238E27FC236}">
                <a16:creationId xmlns:a16="http://schemas.microsoft.com/office/drawing/2014/main" id="{D6FA21B7-9C81-4E82-AB42-F848058018D3}"/>
              </a:ext>
            </a:extLst>
          </p:cNvPr>
          <p:cNvCxnSpPr>
            <a:stCxn id="60" idx="2"/>
            <a:endCxn id="14" idx="4"/>
          </p:cNvCxnSpPr>
          <p:nvPr/>
        </p:nvCxnSpPr>
        <p:spPr>
          <a:xfrm rot="5400000" flipH="1">
            <a:off x="8927627" y="2696294"/>
            <a:ext cx="115752" cy="854290"/>
          </a:xfrm>
          <a:prstGeom prst="bentConnector3">
            <a:avLst>
              <a:gd name="adj1" fmla="val -34648"/>
            </a:avLst>
          </a:prstGeom>
        </p:spPr>
        <p:style>
          <a:lnRef idx="1">
            <a:schemeClr val="accent1"/>
          </a:lnRef>
          <a:fillRef idx="0">
            <a:schemeClr val="accent1"/>
          </a:fillRef>
          <a:effectRef idx="0">
            <a:schemeClr val="accent1"/>
          </a:effectRef>
          <a:fontRef idx="minor">
            <a:schemeClr val="tx1"/>
          </a:fontRef>
        </p:style>
      </p:cxnSp>
      <p:graphicFrame>
        <p:nvGraphicFramePr>
          <p:cNvPr id="72" name="Tabla 12">
            <a:extLst>
              <a:ext uri="{FF2B5EF4-FFF2-40B4-BE49-F238E27FC236}">
                <a16:creationId xmlns:a16="http://schemas.microsoft.com/office/drawing/2014/main" id="{EABB914D-AE68-455E-B200-7FFF688D1E2E}"/>
              </a:ext>
            </a:extLst>
          </p:cNvPr>
          <p:cNvGraphicFramePr>
            <a:graphicFrameLocks noGrp="1"/>
          </p:cNvGraphicFramePr>
          <p:nvPr>
            <p:extLst>
              <p:ext uri="{D42A27DB-BD31-4B8C-83A1-F6EECF244321}">
                <p14:modId xmlns:p14="http://schemas.microsoft.com/office/powerpoint/2010/main" val="2864094234"/>
              </p:ext>
            </p:extLst>
          </p:nvPr>
        </p:nvGraphicFramePr>
        <p:xfrm>
          <a:off x="725074" y="2701768"/>
          <a:ext cx="5789810" cy="975360"/>
        </p:xfrm>
        <a:graphic>
          <a:graphicData uri="http://schemas.openxmlformats.org/drawingml/2006/table">
            <a:tbl>
              <a:tblPr firstRow="1" bandRow="1">
                <a:tableStyleId>{5C22544A-7EE6-4342-B048-85BDC9FD1C3A}</a:tableStyleId>
              </a:tblPr>
              <a:tblGrid>
                <a:gridCol w="1157962">
                  <a:extLst>
                    <a:ext uri="{9D8B030D-6E8A-4147-A177-3AD203B41FA5}">
                      <a16:colId xmlns:a16="http://schemas.microsoft.com/office/drawing/2014/main" val="261875791"/>
                    </a:ext>
                  </a:extLst>
                </a:gridCol>
                <a:gridCol w="1157962">
                  <a:extLst>
                    <a:ext uri="{9D8B030D-6E8A-4147-A177-3AD203B41FA5}">
                      <a16:colId xmlns:a16="http://schemas.microsoft.com/office/drawing/2014/main" val="3015491753"/>
                    </a:ext>
                  </a:extLst>
                </a:gridCol>
                <a:gridCol w="1157962">
                  <a:extLst>
                    <a:ext uri="{9D8B030D-6E8A-4147-A177-3AD203B41FA5}">
                      <a16:colId xmlns:a16="http://schemas.microsoft.com/office/drawing/2014/main" val="3684072523"/>
                    </a:ext>
                  </a:extLst>
                </a:gridCol>
                <a:gridCol w="1157962">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highlight>
                            <a:srgbClr val="FFFF00"/>
                          </a:highlight>
                        </a:rPr>
                        <a:t>192.168.10.0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Curico</a:t>
                      </a:r>
                    </a:p>
                  </a:txBody>
                  <a:tcPr/>
                </a:tc>
                <a:tc>
                  <a:txBody>
                    <a:bodyPr/>
                    <a:lstStyle/>
                    <a:p>
                      <a:pPr algn="ctr"/>
                      <a:r>
                        <a:rPr lang="es-MX" sz="1000" dirty="0"/>
                        <a:t>1</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Router Linares</a:t>
                      </a:r>
                    </a:p>
                  </a:txBody>
                  <a:tcPr/>
                </a:tc>
                <a:tc>
                  <a:txBody>
                    <a:bodyPr/>
                    <a:lstStyle/>
                    <a:p>
                      <a:pPr algn="ctr"/>
                      <a:r>
                        <a:rPr lang="es-MX" sz="1000" dirty="0"/>
                        <a:t>1</a:t>
                      </a:r>
                    </a:p>
                  </a:txBody>
                  <a:tcPr/>
                </a:tc>
                <a:extLst>
                  <a:ext uri="{0D108BD9-81ED-4DB2-BD59-A6C34878D82A}">
                    <a16:rowId xmlns:a16="http://schemas.microsoft.com/office/drawing/2014/main" val="3837366180"/>
                  </a:ext>
                </a:extLst>
              </a:tr>
            </a:tbl>
          </a:graphicData>
        </a:graphic>
      </p:graphicFrame>
      <p:sp>
        <p:nvSpPr>
          <p:cNvPr id="73" name="CuadroTexto 72">
            <a:extLst>
              <a:ext uri="{FF2B5EF4-FFF2-40B4-BE49-F238E27FC236}">
                <a16:creationId xmlns:a16="http://schemas.microsoft.com/office/drawing/2014/main" id="{C0FDF39C-5242-4389-B384-D9A847A395E2}"/>
              </a:ext>
            </a:extLst>
          </p:cNvPr>
          <p:cNvSpPr txBox="1"/>
          <p:nvPr/>
        </p:nvSpPr>
        <p:spPr>
          <a:xfrm>
            <a:off x="6994823" y="1499361"/>
            <a:ext cx="235962" cy="153888"/>
          </a:xfrm>
          <a:prstGeom prst="rect">
            <a:avLst/>
          </a:prstGeom>
          <a:noFill/>
        </p:spPr>
        <p:txBody>
          <a:bodyPr wrap="none" rtlCol="0">
            <a:spAutoFit/>
          </a:bodyPr>
          <a:lstStyle/>
          <a:p>
            <a:r>
              <a:rPr lang="es-MX" sz="400" dirty="0"/>
              <a:t>e0</a:t>
            </a:r>
          </a:p>
        </p:txBody>
      </p:sp>
      <p:sp>
        <p:nvSpPr>
          <p:cNvPr id="74" name="CuadroTexto 73">
            <a:extLst>
              <a:ext uri="{FF2B5EF4-FFF2-40B4-BE49-F238E27FC236}">
                <a16:creationId xmlns:a16="http://schemas.microsoft.com/office/drawing/2014/main" id="{D39B0C4D-E19E-4666-B0B9-A55565F06350}"/>
              </a:ext>
            </a:extLst>
          </p:cNvPr>
          <p:cNvSpPr txBox="1"/>
          <p:nvPr/>
        </p:nvSpPr>
        <p:spPr>
          <a:xfrm>
            <a:off x="7612022" y="1490380"/>
            <a:ext cx="247184" cy="153888"/>
          </a:xfrm>
          <a:prstGeom prst="rect">
            <a:avLst/>
          </a:prstGeom>
          <a:noFill/>
        </p:spPr>
        <p:txBody>
          <a:bodyPr wrap="none" rtlCol="0">
            <a:spAutoFit/>
          </a:bodyPr>
          <a:lstStyle/>
          <a:p>
            <a:r>
              <a:rPr lang="es-MX" sz="400" dirty="0"/>
              <a:t>w0</a:t>
            </a:r>
          </a:p>
        </p:txBody>
      </p:sp>
      <p:sp>
        <p:nvSpPr>
          <p:cNvPr id="77" name="CuadroTexto 76">
            <a:extLst>
              <a:ext uri="{FF2B5EF4-FFF2-40B4-BE49-F238E27FC236}">
                <a16:creationId xmlns:a16="http://schemas.microsoft.com/office/drawing/2014/main" id="{05DAC97F-43BA-4ACB-BACB-7AF1BAE77B28}"/>
              </a:ext>
            </a:extLst>
          </p:cNvPr>
          <p:cNvSpPr txBox="1"/>
          <p:nvPr/>
        </p:nvSpPr>
        <p:spPr>
          <a:xfrm>
            <a:off x="8497562" y="2998604"/>
            <a:ext cx="235962" cy="153888"/>
          </a:xfrm>
          <a:prstGeom prst="rect">
            <a:avLst/>
          </a:prstGeom>
          <a:noFill/>
        </p:spPr>
        <p:txBody>
          <a:bodyPr wrap="none" rtlCol="0">
            <a:spAutoFit/>
          </a:bodyPr>
          <a:lstStyle/>
          <a:p>
            <a:r>
              <a:rPr lang="es-MX" sz="400" dirty="0"/>
              <a:t>e0</a:t>
            </a:r>
          </a:p>
        </p:txBody>
      </p:sp>
      <p:sp>
        <p:nvSpPr>
          <p:cNvPr id="78" name="CuadroTexto 77">
            <a:extLst>
              <a:ext uri="{FF2B5EF4-FFF2-40B4-BE49-F238E27FC236}">
                <a16:creationId xmlns:a16="http://schemas.microsoft.com/office/drawing/2014/main" id="{433CE389-54EF-4A59-8239-2E2512C714A6}"/>
              </a:ext>
            </a:extLst>
          </p:cNvPr>
          <p:cNvSpPr txBox="1"/>
          <p:nvPr/>
        </p:nvSpPr>
        <p:spPr>
          <a:xfrm>
            <a:off x="8487846" y="2460626"/>
            <a:ext cx="247184" cy="153888"/>
          </a:xfrm>
          <a:prstGeom prst="rect">
            <a:avLst/>
          </a:prstGeom>
          <a:noFill/>
        </p:spPr>
        <p:txBody>
          <a:bodyPr wrap="none" rtlCol="0">
            <a:spAutoFit/>
          </a:bodyPr>
          <a:lstStyle/>
          <a:p>
            <a:r>
              <a:rPr lang="es-MX" sz="400" dirty="0"/>
              <a:t>w0</a:t>
            </a:r>
          </a:p>
        </p:txBody>
      </p:sp>
      <p:sp>
        <p:nvSpPr>
          <p:cNvPr id="79" name="CuadroTexto 78">
            <a:extLst>
              <a:ext uri="{FF2B5EF4-FFF2-40B4-BE49-F238E27FC236}">
                <a16:creationId xmlns:a16="http://schemas.microsoft.com/office/drawing/2014/main" id="{01A90374-240F-4DB0-A584-F7F6AD4F2971}"/>
              </a:ext>
            </a:extLst>
          </p:cNvPr>
          <p:cNvSpPr txBox="1"/>
          <p:nvPr/>
        </p:nvSpPr>
        <p:spPr>
          <a:xfrm>
            <a:off x="9821252" y="1499065"/>
            <a:ext cx="235962" cy="153888"/>
          </a:xfrm>
          <a:prstGeom prst="rect">
            <a:avLst/>
          </a:prstGeom>
          <a:noFill/>
        </p:spPr>
        <p:txBody>
          <a:bodyPr wrap="none" rtlCol="0">
            <a:spAutoFit/>
          </a:bodyPr>
          <a:lstStyle/>
          <a:p>
            <a:r>
              <a:rPr lang="es-MX" sz="400" dirty="0"/>
              <a:t>e0</a:t>
            </a:r>
          </a:p>
        </p:txBody>
      </p:sp>
      <p:sp>
        <p:nvSpPr>
          <p:cNvPr id="80" name="CuadroTexto 79">
            <a:extLst>
              <a:ext uri="{FF2B5EF4-FFF2-40B4-BE49-F238E27FC236}">
                <a16:creationId xmlns:a16="http://schemas.microsoft.com/office/drawing/2014/main" id="{0199DAD8-1671-48A7-B784-356968587DF0}"/>
              </a:ext>
            </a:extLst>
          </p:cNvPr>
          <p:cNvSpPr txBox="1"/>
          <p:nvPr/>
        </p:nvSpPr>
        <p:spPr>
          <a:xfrm>
            <a:off x="9197815" y="1499065"/>
            <a:ext cx="247184" cy="153888"/>
          </a:xfrm>
          <a:prstGeom prst="rect">
            <a:avLst/>
          </a:prstGeom>
          <a:noFill/>
        </p:spPr>
        <p:txBody>
          <a:bodyPr wrap="none" rtlCol="0">
            <a:spAutoFit/>
          </a:bodyPr>
          <a:lstStyle/>
          <a:p>
            <a:r>
              <a:rPr lang="es-MX" sz="400" dirty="0"/>
              <a:t>w0</a:t>
            </a:r>
          </a:p>
        </p:txBody>
      </p:sp>
      <p:sp>
        <p:nvSpPr>
          <p:cNvPr id="82" name="CuadroTexto 81">
            <a:extLst>
              <a:ext uri="{FF2B5EF4-FFF2-40B4-BE49-F238E27FC236}">
                <a16:creationId xmlns:a16="http://schemas.microsoft.com/office/drawing/2014/main" id="{E324288D-5027-4607-9548-9C23E1136025}"/>
              </a:ext>
            </a:extLst>
          </p:cNvPr>
          <p:cNvSpPr txBox="1"/>
          <p:nvPr/>
        </p:nvSpPr>
        <p:spPr>
          <a:xfrm>
            <a:off x="2273698" y="2317556"/>
            <a:ext cx="2698239" cy="369332"/>
          </a:xfrm>
          <a:prstGeom prst="rect">
            <a:avLst/>
          </a:prstGeom>
          <a:noFill/>
        </p:spPr>
        <p:txBody>
          <a:bodyPr wrap="none" rtlCol="0">
            <a:spAutoFit/>
          </a:bodyPr>
          <a:lstStyle/>
          <a:p>
            <a:r>
              <a:rPr lang="es-MX" dirty="0"/>
              <a:t>Tabla de rutas Router Talca</a:t>
            </a:r>
          </a:p>
        </p:txBody>
      </p:sp>
      <p:graphicFrame>
        <p:nvGraphicFramePr>
          <p:cNvPr id="85" name="Tabla 12">
            <a:extLst>
              <a:ext uri="{FF2B5EF4-FFF2-40B4-BE49-F238E27FC236}">
                <a16:creationId xmlns:a16="http://schemas.microsoft.com/office/drawing/2014/main" id="{1B07700C-B3A9-4250-8C03-70B2004E0093}"/>
              </a:ext>
            </a:extLst>
          </p:cNvPr>
          <p:cNvGraphicFramePr>
            <a:graphicFrameLocks noGrp="1"/>
          </p:cNvGraphicFramePr>
          <p:nvPr>
            <p:extLst>
              <p:ext uri="{D42A27DB-BD31-4B8C-83A1-F6EECF244321}">
                <p14:modId xmlns:p14="http://schemas.microsoft.com/office/powerpoint/2010/main" val="1897921476"/>
              </p:ext>
            </p:extLst>
          </p:nvPr>
        </p:nvGraphicFramePr>
        <p:xfrm>
          <a:off x="725074" y="4023564"/>
          <a:ext cx="5789810" cy="975360"/>
        </p:xfrm>
        <a:graphic>
          <a:graphicData uri="http://schemas.openxmlformats.org/drawingml/2006/table">
            <a:tbl>
              <a:tblPr firstRow="1" bandRow="1">
                <a:tableStyleId>{5C22544A-7EE6-4342-B048-85BDC9FD1C3A}</a:tableStyleId>
              </a:tblPr>
              <a:tblGrid>
                <a:gridCol w="1157962">
                  <a:extLst>
                    <a:ext uri="{9D8B030D-6E8A-4147-A177-3AD203B41FA5}">
                      <a16:colId xmlns:a16="http://schemas.microsoft.com/office/drawing/2014/main" val="261875791"/>
                    </a:ext>
                  </a:extLst>
                </a:gridCol>
                <a:gridCol w="1157962">
                  <a:extLst>
                    <a:ext uri="{9D8B030D-6E8A-4147-A177-3AD203B41FA5}">
                      <a16:colId xmlns:a16="http://schemas.microsoft.com/office/drawing/2014/main" val="3015491753"/>
                    </a:ext>
                  </a:extLst>
                </a:gridCol>
                <a:gridCol w="1157962">
                  <a:extLst>
                    <a:ext uri="{9D8B030D-6E8A-4147-A177-3AD203B41FA5}">
                      <a16:colId xmlns:a16="http://schemas.microsoft.com/office/drawing/2014/main" val="3684072523"/>
                    </a:ext>
                  </a:extLst>
                </a:gridCol>
                <a:gridCol w="1157962">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FFFF00"/>
                          </a:highlight>
                        </a:rPr>
                        <a:t>192.168.12.0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837366180"/>
                  </a:ext>
                </a:extLst>
              </a:tr>
            </a:tbl>
          </a:graphicData>
        </a:graphic>
      </p:graphicFrame>
      <p:sp>
        <p:nvSpPr>
          <p:cNvPr id="86" name="CuadroTexto 85">
            <a:extLst>
              <a:ext uri="{FF2B5EF4-FFF2-40B4-BE49-F238E27FC236}">
                <a16:creationId xmlns:a16="http://schemas.microsoft.com/office/drawing/2014/main" id="{78D2E8E3-4956-4C60-98CA-403E4A2D28A4}"/>
              </a:ext>
            </a:extLst>
          </p:cNvPr>
          <p:cNvSpPr txBox="1"/>
          <p:nvPr/>
        </p:nvSpPr>
        <p:spPr>
          <a:xfrm>
            <a:off x="2354591" y="3658240"/>
            <a:ext cx="2899512" cy="369332"/>
          </a:xfrm>
          <a:prstGeom prst="rect">
            <a:avLst/>
          </a:prstGeom>
          <a:noFill/>
        </p:spPr>
        <p:txBody>
          <a:bodyPr wrap="none" rtlCol="0">
            <a:spAutoFit/>
          </a:bodyPr>
          <a:lstStyle/>
          <a:p>
            <a:r>
              <a:rPr lang="es-MX" dirty="0"/>
              <a:t>Tabla de rutas Router Linares</a:t>
            </a:r>
          </a:p>
        </p:txBody>
      </p:sp>
      <p:graphicFrame>
        <p:nvGraphicFramePr>
          <p:cNvPr id="89" name="Tabla 12">
            <a:extLst>
              <a:ext uri="{FF2B5EF4-FFF2-40B4-BE49-F238E27FC236}">
                <a16:creationId xmlns:a16="http://schemas.microsoft.com/office/drawing/2014/main" id="{F7C1D209-1F71-4B7B-9C0B-67A29B7FD7D5}"/>
              </a:ext>
            </a:extLst>
          </p:cNvPr>
          <p:cNvGraphicFramePr>
            <a:graphicFrameLocks noGrp="1"/>
          </p:cNvGraphicFramePr>
          <p:nvPr/>
        </p:nvGraphicFramePr>
        <p:xfrm>
          <a:off x="725074" y="5300178"/>
          <a:ext cx="5789810" cy="975360"/>
        </p:xfrm>
        <a:graphic>
          <a:graphicData uri="http://schemas.openxmlformats.org/drawingml/2006/table">
            <a:tbl>
              <a:tblPr firstRow="1" bandRow="1">
                <a:tableStyleId>{5C22544A-7EE6-4342-B048-85BDC9FD1C3A}</a:tableStyleId>
              </a:tblPr>
              <a:tblGrid>
                <a:gridCol w="1157962">
                  <a:extLst>
                    <a:ext uri="{9D8B030D-6E8A-4147-A177-3AD203B41FA5}">
                      <a16:colId xmlns:a16="http://schemas.microsoft.com/office/drawing/2014/main" val="261875791"/>
                    </a:ext>
                  </a:extLst>
                </a:gridCol>
                <a:gridCol w="1157962">
                  <a:extLst>
                    <a:ext uri="{9D8B030D-6E8A-4147-A177-3AD203B41FA5}">
                      <a16:colId xmlns:a16="http://schemas.microsoft.com/office/drawing/2014/main" val="3015491753"/>
                    </a:ext>
                  </a:extLst>
                </a:gridCol>
                <a:gridCol w="1157962">
                  <a:extLst>
                    <a:ext uri="{9D8B030D-6E8A-4147-A177-3AD203B41FA5}">
                      <a16:colId xmlns:a16="http://schemas.microsoft.com/office/drawing/2014/main" val="3684072523"/>
                    </a:ext>
                  </a:extLst>
                </a:gridCol>
                <a:gridCol w="1157962">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2430992219"/>
                  </a:ext>
                </a:extLst>
              </a:tr>
              <a:tr h="217754">
                <a:tc>
                  <a:txBody>
                    <a:bodyPr/>
                    <a:lstStyle/>
                    <a:p>
                      <a:pPr algn="ctr"/>
                      <a:r>
                        <a:rPr lang="es-MX" sz="1000" dirty="0">
                          <a:highlight>
                            <a:srgbClr val="FFFF00"/>
                          </a:highlight>
                        </a:rPr>
                        <a:t>192.168.11.0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3837366180"/>
                  </a:ext>
                </a:extLst>
              </a:tr>
            </a:tbl>
          </a:graphicData>
        </a:graphic>
      </p:graphicFrame>
      <p:sp>
        <p:nvSpPr>
          <p:cNvPr id="90" name="CuadroTexto 89">
            <a:extLst>
              <a:ext uri="{FF2B5EF4-FFF2-40B4-BE49-F238E27FC236}">
                <a16:creationId xmlns:a16="http://schemas.microsoft.com/office/drawing/2014/main" id="{7EBDA5F3-8B8C-4E1A-BE40-3DDBCCC99A61}"/>
              </a:ext>
            </a:extLst>
          </p:cNvPr>
          <p:cNvSpPr txBox="1"/>
          <p:nvPr/>
        </p:nvSpPr>
        <p:spPr>
          <a:xfrm>
            <a:off x="2201576" y="4966889"/>
            <a:ext cx="2830070" cy="369332"/>
          </a:xfrm>
          <a:prstGeom prst="rect">
            <a:avLst/>
          </a:prstGeom>
          <a:noFill/>
        </p:spPr>
        <p:txBody>
          <a:bodyPr wrap="none" rtlCol="0">
            <a:spAutoFit/>
          </a:bodyPr>
          <a:lstStyle/>
          <a:p>
            <a:r>
              <a:rPr lang="es-MX" dirty="0"/>
              <a:t>Tabla de rutas Router Curico</a:t>
            </a:r>
          </a:p>
        </p:txBody>
      </p:sp>
      <p:sp>
        <p:nvSpPr>
          <p:cNvPr id="3" name="Flecha: curvada hacia la izquierda 2">
            <a:extLst>
              <a:ext uri="{FF2B5EF4-FFF2-40B4-BE49-F238E27FC236}">
                <a16:creationId xmlns:a16="http://schemas.microsoft.com/office/drawing/2014/main" id="{4237D324-F0B7-49DA-8D92-700DDB67DA99}"/>
              </a:ext>
            </a:extLst>
          </p:cNvPr>
          <p:cNvSpPr/>
          <p:nvPr/>
        </p:nvSpPr>
        <p:spPr>
          <a:xfrm flipV="1">
            <a:off x="6630051" y="3384566"/>
            <a:ext cx="511886" cy="137865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67" name="Flecha: curvada hacia la izquierda 66">
            <a:extLst>
              <a:ext uri="{FF2B5EF4-FFF2-40B4-BE49-F238E27FC236}">
                <a16:creationId xmlns:a16="http://schemas.microsoft.com/office/drawing/2014/main" id="{418D91D5-6A2E-4468-B92B-A51BD526FE40}"/>
              </a:ext>
            </a:extLst>
          </p:cNvPr>
          <p:cNvSpPr/>
          <p:nvPr/>
        </p:nvSpPr>
        <p:spPr>
          <a:xfrm flipV="1">
            <a:off x="6771090" y="2959468"/>
            <a:ext cx="554960" cy="286512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365828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2CA4DFE-E47A-4B7B-87CC-6251BEE9BCBD}"/>
              </a:ext>
            </a:extLst>
          </p:cNvPr>
          <p:cNvSpPr/>
          <p:nvPr/>
        </p:nvSpPr>
        <p:spPr>
          <a:xfrm>
            <a:off x="622852" y="331305"/>
            <a:ext cx="11145079" cy="490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Protocolo Routing Internet Protocol: RIP</a:t>
            </a:r>
          </a:p>
        </p:txBody>
      </p:sp>
      <p:pic>
        <p:nvPicPr>
          <p:cNvPr id="2" name="Imagen 1">
            <a:extLst>
              <a:ext uri="{FF2B5EF4-FFF2-40B4-BE49-F238E27FC236}">
                <a16:creationId xmlns:a16="http://schemas.microsoft.com/office/drawing/2014/main" id="{B7F8629F-6540-4A17-AC0A-30C01E4962F4}"/>
              </a:ext>
            </a:extLst>
          </p:cNvPr>
          <p:cNvPicPr>
            <a:picLocks noChangeAspect="1"/>
          </p:cNvPicPr>
          <p:nvPr/>
        </p:nvPicPr>
        <p:blipFill>
          <a:blip r:embed="rId2"/>
          <a:stretch>
            <a:fillRect/>
          </a:stretch>
        </p:blipFill>
        <p:spPr>
          <a:xfrm>
            <a:off x="7146040" y="1569130"/>
            <a:ext cx="634004" cy="421319"/>
          </a:xfrm>
          <a:prstGeom prst="rect">
            <a:avLst/>
          </a:prstGeom>
        </p:spPr>
      </p:pic>
      <p:sp>
        <p:nvSpPr>
          <p:cNvPr id="7" name="Nube 6">
            <a:extLst>
              <a:ext uri="{FF2B5EF4-FFF2-40B4-BE49-F238E27FC236}">
                <a16:creationId xmlns:a16="http://schemas.microsoft.com/office/drawing/2014/main" id="{BA967662-8EA6-4A21-B180-1D339E8902B3}"/>
              </a:ext>
            </a:extLst>
          </p:cNvPr>
          <p:cNvSpPr/>
          <p:nvPr/>
        </p:nvSpPr>
        <p:spPr>
          <a:xfrm>
            <a:off x="7968636" y="1223263"/>
            <a:ext cx="1179444" cy="11130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WAN ENTEL</a:t>
            </a:r>
          </a:p>
          <a:p>
            <a:pPr algn="ctr"/>
            <a:r>
              <a:rPr lang="es-MX" dirty="0"/>
              <a:t>RIPv2</a:t>
            </a:r>
          </a:p>
        </p:txBody>
      </p:sp>
      <p:pic>
        <p:nvPicPr>
          <p:cNvPr id="11" name="Imagen 10">
            <a:extLst>
              <a:ext uri="{FF2B5EF4-FFF2-40B4-BE49-F238E27FC236}">
                <a16:creationId xmlns:a16="http://schemas.microsoft.com/office/drawing/2014/main" id="{564C13E4-2D33-48BA-BB4B-EB1C22FE9B53}"/>
              </a:ext>
            </a:extLst>
          </p:cNvPr>
          <p:cNvPicPr>
            <a:picLocks noChangeAspect="1"/>
          </p:cNvPicPr>
          <p:nvPr/>
        </p:nvPicPr>
        <p:blipFill>
          <a:blip r:embed="rId2"/>
          <a:stretch>
            <a:fillRect/>
          </a:stretch>
        </p:blipFill>
        <p:spPr>
          <a:xfrm>
            <a:off x="9336672" y="1569129"/>
            <a:ext cx="634004" cy="421319"/>
          </a:xfrm>
          <a:prstGeom prst="rect">
            <a:avLst/>
          </a:prstGeom>
        </p:spPr>
      </p:pic>
      <p:pic>
        <p:nvPicPr>
          <p:cNvPr id="13" name="Imagen 12">
            <a:extLst>
              <a:ext uri="{FF2B5EF4-FFF2-40B4-BE49-F238E27FC236}">
                <a16:creationId xmlns:a16="http://schemas.microsoft.com/office/drawing/2014/main" id="{766D50AE-4F72-490C-9FD5-3189B1C16B5E}"/>
              </a:ext>
            </a:extLst>
          </p:cNvPr>
          <p:cNvPicPr>
            <a:picLocks noChangeAspect="1"/>
          </p:cNvPicPr>
          <p:nvPr/>
        </p:nvPicPr>
        <p:blipFill>
          <a:blip r:embed="rId2"/>
          <a:stretch>
            <a:fillRect/>
          </a:stretch>
        </p:blipFill>
        <p:spPr>
          <a:xfrm>
            <a:off x="8241356" y="2589610"/>
            <a:ext cx="634004" cy="421319"/>
          </a:xfrm>
          <a:prstGeom prst="rect">
            <a:avLst/>
          </a:prstGeom>
        </p:spPr>
      </p:pic>
      <p:sp>
        <p:nvSpPr>
          <p:cNvPr id="8" name="Elipse 7">
            <a:extLst>
              <a:ext uri="{FF2B5EF4-FFF2-40B4-BE49-F238E27FC236}">
                <a16:creationId xmlns:a16="http://schemas.microsoft.com/office/drawing/2014/main" id="{6FA575B5-C332-4F32-AFC5-CC94B0DB4D9E}"/>
              </a:ext>
            </a:extLst>
          </p:cNvPr>
          <p:cNvSpPr/>
          <p:nvPr/>
        </p:nvSpPr>
        <p:spPr>
          <a:xfrm>
            <a:off x="9909617"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4" name="Elipse 13">
            <a:extLst>
              <a:ext uri="{FF2B5EF4-FFF2-40B4-BE49-F238E27FC236}">
                <a16:creationId xmlns:a16="http://schemas.microsoft.com/office/drawing/2014/main" id="{D6447A76-9DA2-491D-9699-BF5153F61BE7}"/>
              </a:ext>
            </a:extLst>
          </p:cNvPr>
          <p:cNvSpPr/>
          <p:nvPr/>
        </p:nvSpPr>
        <p:spPr>
          <a:xfrm>
            <a:off x="8527828" y="2956295"/>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5" name="Elipse 14">
            <a:extLst>
              <a:ext uri="{FF2B5EF4-FFF2-40B4-BE49-F238E27FC236}">
                <a16:creationId xmlns:a16="http://schemas.microsoft.com/office/drawing/2014/main" id="{570425C7-1E4E-44AA-83CD-D15E470D04D6}"/>
              </a:ext>
            </a:extLst>
          </p:cNvPr>
          <p:cNvSpPr/>
          <p:nvPr/>
        </p:nvSpPr>
        <p:spPr>
          <a:xfrm>
            <a:off x="7115510" y="1616951"/>
            <a:ext cx="61059" cy="10926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MX" dirty="0">
              <a:highlight>
                <a:srgbClr val="FFFF00"/>
              </a:highlight>
            </a:endParaRPr>
          </a:p>
        </p:txBody>
      </p:sp>
      <p:sp>
        <p:nvSpPr>
          <p:cNvPr id="16" name="Elipse 15">
            <a:extLst>
              <a:ext uri="{FF2B5EF4-FFF2-40B4-BE49-F238E27FC236}">
                <a16:creationId xmlns:a16="http://schemas.microsoft.com/office/drawing/2014/main" id="{AD65591B-F543-45B1-9C15-4A03841CC470}"/>
              </a:ext>
            </a:extLst>
          </p:cNvPr>
          <p:cNvSpPr/>
          <p:nvPr/>
        </p:nvSpPr>
        <p:spPr>
          <a:xfrm>
            <a:off x="8527828" y="2534976"/>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7" name="Elipse 16">
            <a:extLst>
              <a:ext uri="{FF2B5EF4-FFF2-40B4-BE49-F238E27FC236}">
                <a16:creationId xmlns:a16="http://schemas.microsoft.com/office/drawing/2014/main" id="{F94E55E3-AA69-40EF-BA55-623E24978826}"/>
              </a:ext>
            </a:extLst>
          </p:cNvPr>
          <p:cNvSpPr/>
          <p:nvPr/>
        </p:nvSpPr>
        <p:spPr>
          <a:xfrm>
            <a:off x="9306142"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sp>
        <p:nvSpPr>
          <p:cNvPr id="18" name="Elipse 17">
            <a:extLst>
              <a:ext uri="{FF2B5EF4-FFF2-40B4-BE49-F238E27FC236}">
                <a16:creationId xmlns:a16="http://schemas.microsoft.com/office/drawing/2014/main" id="{07495B47-D45E-44A1-8F9F-9A6BDA497476}"/>
              </a:ext>
            </a:extLst>
          </p:cNvPr>
          <p:cNvSpPr/>
          <p:nvPr/>
        </p:nvSpPr>
        <p:spPr>
          <a:xfrm>
            <a:off x="7718985" y="1616951"/>
            <a:ext cx="61059" cy="10926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dirty="0">
              <a:highlight>
                <a:srgbClr val="FFFF00"/>
              </a:highlight>
            </a:endParaRPr>
          </a:p>
        </p:txBody>
      </p:sp>
      <p:cxnSp>
        <p:nvCxnSpPr>
          <p:cNvPr id="20" name="Conector: angular 19">
            <a:extLst>
              <a:ext uri="{FF2B5EF4-FFF2-40B4-BE49-F238E27FC236}">
                <a16:creationId xmlns:a16="http://schemas.microsoft.com/office/drawing/2014/main" id="{A42BA0BA-F007-4A57-8EA9-84EFC7108D72}"/>
              </a:ext>
            </a:extLst>
          </p:cNvPr>
          <p:cNvCxnSpPr>
            <a:stCxn id="18" idx="6"/>
            <a:endCxn id="7" idx="2"/>
          </p:cNvCxnSpPr>
          <p:nvPr/>
        </p:nvCxnSpPr>
        <p:spPr>
          <a:xfrm>
            <a:off x="7780044" y="1671585"/>
            <a:ext cx="192250" cy="10820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AB436DA2-6A35-4956-991A-413833AE0D4B}"/>
              </a:ext>
            </a:extLst>
          </p:cNvPr>
          <p:cNvSpPr txBox="1"/>
          <p:nvPr/>
        </p:nvSpPr>
        <p:spPr>
          <a:xfrm>
            <a:off x="7233380" y="1725688"/>
            <a:ext cx="452368" cy="246221"/>
          </a:xfrm>
          <a:prstGeom prst="rect">
            <a:avLst/>
          </a:prstGeom>
          <a:noFill/>
        </p:spPr>
        <p:txBody>
          <a:bodyPr wrap="none" rtlCol="0">
            <a:spAutoFit/>
          </a:bodyPr>
          <a:lstStyle/>
          <a:p>
            <a:r>
              <a:rPr lang="es-MX" sz="1000" dirty="0"/>
              <a:t>Talca</a:t>
            </a:r>
          </a:p>
        </p:txBody>
      </p:sp>
      <p:sp>
        <p:nvSpPr>
          <p:cNvPr id="22" name="CuadroTexto 21">
            <a:extLst>
              <a:ext uri="{FF2B5EF4-FFF2-40B4-BE49-F238E27FC236}">
                <a16:creationId xmlns:a16="http://schemas.microsoft.com/office/drawing/2014/main" id="{CE255CC4-B9E6-4AFE-A614-518F79C4D443}"/>
              </a:ext>
            </a:extLst>
          </p:cNvPr>
          <p:cNvSpPr txBox="1"/>
          <p:nvPr/>
        </p:nvSpPr>
        <p:spPr>
          <a:xfrm>
            <a:off x="9427490" y="1736871"/>
            <a:ext cx="516488" cy="246221"/>
          </a:xfrm>
          <a:prstGeom prst="rect">
            <a:avLst/>
          </a:prstGeom>
          <a:noFill/>
        </p:spPr>
        <p:txBody>
          <a:bodyPr wrap="none" rtlCol="0">
            <a:spAutoFit/>
          </a:bodyPr>
          <a:lstStyle/>
          <a:p>
            <a:r>
              <a:rPr lang="es-MX" sz="1000" dirty="0"/>
              <a:t>Curico</a:t>
            </a:r>
          </a:p>
        </p:txBody>
      </p:sp>
      <p:sp>
        <p:nvSpPr>
          <p:cNvPr id="23" name="CuadroTexto 22">
            <a:extLst>
              <a:ext uri="{FF2B5EF4-FFF2-40B4-BE49-F238E27FC236}">
                <a16:creationId xmlns:a16="http://schemas.microsoft.com/office/drawing/2014/main" id="{DC05FBA5-051D-4E06-8A92-F293F362093E}"/>
              </a:ext>
            </a:extLst>
          </p:cNvPr>
          <p:cNvSpPr txBox="1"/>
          <p:nvPr/>
        </p:nvSpPr>
        <p:spPr>
          <a:xfrm>
            <a:off x="8280877" y="2764708"/>
            <a:ext cx="554960" cy="246221"/>
          </a:xfrm>
          <a:prstGeom prst="rect">
            <a:avLst/>
          </a:prstGeom>
          <a:noFill/>
        </p:spPr>
        <p:txBody>
          <a:bodyPr wrap="none" rtlCol="0">
            <a:spAutoFit/>
          </a:bodyPr>
          <a:lstStyle/>
          <a:p>
            <a:r>
              <a:rPr lang="es-MX" sz="1000" dirty="0"/>
              <a:t>Linares</a:t>
            </a:r>
          </a:p>
        </p:txBody>
      </p:sp>
      <p:cxnSp>
        <p:nvCxnSpPr>
          <p:cNvPr id="25" name="Conector: angular 24">
            <a:extLst>
              <a:ext uri="{FF2B5EF4-FFF2-40B4-BE49-F238E27FC236}">
                <a16:creationId xmlns:a16="http://schemas.microsoft.com/office/drawing/2014/main" id="{99E743F9-1F86-4D79-A0D0-2D745A0B4017}"/>
              </a:ext>
            </a:extLst>
          </p:cNvPr>
          <p:cNvCxnSpPr>
            <a:stCxn id="17" idx="3"/>
            <a:endCxn id="7" idx="0"/>
          </p:cNvCxnSpPr>
          <p:nvPr/>
        </p:nvCxnSpPr>
        <p:spPr>
          <a:xfrm rot="5400000">
            <a:off x="9196304" y="1661011"/>
            <a:ext cx="69574" cy="1679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62F07E4A-B892-488C-AE99-4BAA68EAD16D}"/>
              </a:ext>
            </a:extLst>
          </p:cNvPr>
          <p:cNvCxnSpPr>
            <a:stCxn id="16" idx="0"/>
            <a:endCxn id="7" idx="1"/>
          </p:cNvCxnSpPr>
          <p:nvPr/>
        </p:nvCxnSpPr>
        <p:spPr>
          <a:xfrm rot="5400000" flipH="1" flipV="1">
            <a:off x="8458437" y="2435055"/>
            <a:ext cx="199843" cy="12700"/>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CE7BA9C5-14C4-48D6-B465-72C7608ED575}"/>
              </a:ext>
            </a:extLst>
          </p:cNvPr>
          <p:cNvPicPr>
            <a:picLocks noChangeAspect="1"/>
          </p:cNvPicPr>
          <p:nvPr/>
        </p:nvPicPr>
        <p:blipFill>
          <a:blip r:embed="rId3"/>
          <a:stretch>
            <a:fillRect/>
          </a:stretch>
        </p:blipFill>
        <p:spPr>
          <a:xfrm>
            <a:off x="5970254" y="1445199"/>
            <a:ext cx="884820" cy="265017"/>
          </a:xfrm>
          <a:prstGeom prst="rect">
            <a:avLst/>
          </a:prstGeom>
        </p:spPr>
      </p:pic>
      <p:pic>
        <p:nvPicPr>
          <p:cNvPr id="29" name="Imagen 28">
            <a:extLst>
              <a:ext uri="{FF2B5EF4-FFF2-40B4-BE49-F238E27FC236}">
                <a16:creationId xmlns:a16="http://schemas.microsoft.com/office/drawing/2014/main" id="{A2B7BCF3-4CD7-4803-BCC0-13FF8F10B2BB}"/>
              </a:ext>
            </a:extLst>
          </p:cNvPr>
          <p:cNvPicPr>
            <a:picLocks noChangeAspect="1"/>
          </p:cNvPicPr>
          <p:nvPr/>
        </p:nvPicPr>
        <p:blipFill>
          <a:blip r:embed="rId4"/>
          <a:stretch>
            <a:fillRect/>
          </a:stretch>
        </p:blipFill>
        <p:spPr>
          <a:xfrm>
            <a:off x="5488617" y="1945312"/>
            <a:ext cx="481637" cy="391006"/>
          </a:xfrm>
          <a:prstGeom prst="rect">
            <a:avLst/>
          </a:prstGeom>
        </p:spPr>
      </p:pic>
      <p:pic>
        <p:nvPicPr>
          <p:cNvPr id="30" name="Imagen 29">
            <a:extLst>
              <a:ext uri="{FF2B5EF4-FFF2-40B4-BE49-F238E27FC236}">
                <a16:creationId xmlns:a16="http://schemas.microsoft.com/office/drawing/2014/main" id="{BA041767-CF0F-489A-96AE-61E141CE57E7}"/>
              </a:ext>
            </a:extLst>
          </p:cNvPr>
          <p:cNvPicPr>
            <a:picLocks noChangeAspect="1"/>
          </p:cNvPicPr>
          <p:nvPr/>
        </p:nvPicPr>
        <p:blipFill>
          <a:blip r:embed="rId4"/>
          <a:stretch>
            <a:fillRect/>
          </a:stretch>
        </p:blipFill>
        <p:spPr>
          <a:xfrm>
            <a:off x="5962799" y="1945312"/>
            <a:ext cx="481637" cy="391006"/>
          </a:xfrm>
          <a:prstGeom prst="rect">
            <a:avLst/>
          </a:prstGeom>
        </p:spPr>
      </p:pic>
      <p:sp>
        <p:nvSpPr>
          <p:cNvPr id="31" name="Rectángulo 30">
            <a:extLst>
              <a:ext uri="{FF2B5EF4-FFF2-40B4-BE49-F238E27FC236}">
                <a16:creationId xmlns:a16="http://schemas.microsoft.com/office/drawing/2014/main" id="{A93DC803-106D-4930-A88C-77B9E037EC86}"/>
              </a:ext>
            </a:extLst>
          </p:cNvPr>
          <p:cNvSpPr/>
          <p:nvPr/>
        </p:nvSpPr>
        <p:spPr>
          <a:xfrm>
            <a:off x="6046502" y="1671585"/>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2" name="Rectángulo 31">
            <a:extLst>
              <a:ext uri="{FF2B5EF4-FFF2-40B4-BE49-F238E27FC236}">
                <a16:creationId xmlns:a16="http://schemas.microsoft.com/office/drawing/2014/main" id="{CE735199-0723-4A83-AEDF-F8374135C8A4}"/>
              </a:ext>
            </a:extLst>
          </p:cNvPr>
          <p:cNvSpPr/>
          <p:nvPr/>
        </p:nvSpPr>
        <p:spPr>
          <a:xfrm>
            <a:off x="6151923" y="167193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3" name="Rectángulo 32">
            <a:extLst>
              <a:ext uri="{FF2B5EF4-FFF2-40B4-BE49-F238E27FC236}">
                <a16:creationId xmlns:a16="http://schemas.microsoft.com/office/drawing/2014/main" id="{8A029EBD-8385-45ED-8A8B-2BB8E11226F1}"/>
              </a:ext>
            </a:extLst>
          </p:cNvPr>
          <p:cNvSpPr/>
          <p:nvPr/>
        </p:nvSpPr>
        <p:spPr>
          <a:xfrm>
            <a:off x="6242741"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34" name="Rectángulo 33">
            <a:extLst>
              <a:ext uri="{FF2B5EF4-FFF2-40B4-BE49-F238E27FC236}">
                <a16:creationId xmlns:a16="http://schemas.microsoft.com/office/drawing/2014/main" id="{85BCB5C3-8600-4E6A-98E6-D35EB7896FB9}"/>
              </a:ext>
            </a:extLst>
          </p:cNvPr>
          <p:cNvSpPr/>
          <p:nvPr/>
        </p:nvSpPr>
        <p:spPr>
          <a:xfrm>
            <a:off x="6329697" y="1679718"/>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36" name="Conector: angular 35">
            <a:extLst>
              <a:ext uri="{FF2B5EF4-FFF2-40B4-BE49-F238E27FC236}">
                <a16:creationId xmlns:a16="http://schemas.microsoft.com/office/drawing/2014/main" id="{943E501F-0667-4FC2-A454-3E4E5BD69421}"/>
              </a:ext>
            </a:extLst>
          </p:cNvPr>
          <p:cNvCxnSpPr>
            <a:stCxn id="31" idx="2"/>
            <a:endCxn id="29" idx="0"/>
          </p:cNvCxnSpPr>
          <p:nvPr/>
        </p:nvCxnSpPr>
        <p:spPr>
          <a:xfrm rot="5400000">
            <a:off x="5795179" y="1671128"/>
            <a:ext cx="208441" cy="3399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F6FB07-DE70-4804-99D5-12B18A1CD2DA}"/>
              </a:ext>
            </a:extLst>
          </p:cNvPr>
          <p:cNvCxnSpPr>
            <a:stCxn id="32" idx="2"/>
            <a:endCxn id="30" idx="0"/>
          </p:cNvCxnSpPr>
          <p:nvPr/>
        </p:nvCxnSpPr>
        <p:spPr>
          <a:xfrm rot="16200000" flipH="1">
            <a:off x="6085157" y="1826850"/>
            <a:ext cx="208087" cy="288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24E178B6-5344-4009-ABA7-5B3E647522FF}"/>
              </a:ext>
            </a:extLst>
          </p:cNvPr>
          <p:cNvCxnSpPr>
            <a:stCxn id="34" idx="2"/>
            <a:endCxn id="15" idx="3"/>
          </p:cNvCxnSpPr>
          <p:nvPr/>
        </p:nvCxnSpPr>
        <p:spPr>
          <a:xfrm rot="5400000" flipH="1" flipV="1">
            <a:off x="6721110" y="1341663"/>
            <a:ext cx="34787" cy="771895"/>
          </a:xfrm>
          <a:prstGeom prst="bentConnector3">
            <a:avLst>
              <a:gd name="adj1" fmla="val -289416"/>
            </a:avLst>
          </a:prstGeom>
        </p:spPr>
        <p:style>
          <a:lnRef idx="1">
            <a:schemeClr val="accent1"/>
          </a:lnRef>
          <a:fillRef idx="0">
            <a:schemeClr val="accent1"/>
          </a:fillRef>
          <a:effectRef idx="0">
            <a:schemeClr val="accent1"/>
          </a:effectRef>
          <a:fontRef idx="minor">
            <a:schemeClr val="tx1"/>
          </a:fontRef>
        </p:style>
      </p:cxnSp>
      <p:sp>
        <p:nvSpPr>
          <p:cNvPr id="42" name="Rectángulo: esquinas redondeadas 41">
            <a:extLst>
              <a:ext uri="{FF2B5EF4-FFF2-40B4-BE49-F238E27FC236}">
                <a16:creationId xmlns:a16="http://schemas.microsoft.com/office/drawing/2014/main" id="{6AD46E86-43FE-451C-8916-709EE30685D0}"/>
              </a:ext>
            </a:extLst>
          </p:cNvPr>
          <p:cNvSpPr/>
          <p:nvPr/>
        </p:nvSpPr>
        <p:spPr>
          <a:xfrm>
            <a:off x="5868612" y="1160012"/>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1000" dirty="0">
                <a:solidFill>
                  <a:schemeClr val="tx1"/>
                </a:solidFill>
              </a:rPr>
              <a:t>192.168.10.0/24</a:t>
            </a:r>
          </a:p>
        </p:txBody>
      </p:sp>
      <p:pic>
        <p:nvPicPr>
          <p:cNvPr id="43" name="Imagen 42">
            <a:extLst>
              <a:ext uri="{FF2B5EF4-FFF2-40B4-BE49-F238E27FC236}">
                <a16:creationId xmlns:a16="http://schemas.microsoft.com/office/drawing/2014/main" id="{EAD6816C-1D6D-4E3B-ACFB-AFAB6A0D78D7}"/>
              </a:ext>
            </a:extLst>
          </p:cNvPr>
          <p:cNvPicPr>
            <a:picLocks noChangeAspect="1"/>
          </p:cNvPicPr>
          <p:nvPr/>
        </p:nvPicPr>
        <p:blipFill>
          <a:blip r:embed="rId3"/>
          <a:stretch>
            <a:fillRect/>
          </a:stretch>
        </p:blipFill>
        <p:spPr>
          <a:xfrm>
            <a:off x="10781470" y="1442971"/>
            <a:ext cx="884820" cy="265017"/>
          </a:xfrm>
          <a:prstGeom prst="rect">
            <a:avLst/>
          </a:prstGeom>
        </p:spPr>
      </p:pic>
      <p:pic>
        <p:nvPicPr>
          <p:cNvPr id="44" name="Imagen 43">
            <a:extLst>
              <a:ext uri="{FF2B5EF4-FFF2-40B4-BE49-F238E27FC236}">
                <a16:creationId xmlns:a16="http://schemas.microsoft.com/office/drawing/2014/main" id="{B87CDE54-089F-45CB-A591-07E82C75CE5A}"/>
              </a:ext>
            </a:extLst>
          </p:cNvPr>
          <p:cNvPicPr>
            <a:picLocks noChangeAspect="1"/>
          </p:cNvPicPr>
          <p:nvPr/>
        </p:nvPicPr>
        <p:blipFill>
          <a:blip r:embed="rId4"/>
          <a:stretch>
            <a:fillRect/>
          </a:stretch>
        </p:blipFill>
        <p:spPr>
          <a:xfrm>
            <a:off x="10299833" y="1943084"/>
            <a:ext cx="481637" cy="391006"/>
          </a:xfrm>
          <a:prstGeom prst="rect">
            <a:avLst/>
          </a:prstGeom>
        </p:spPr>
      </p:pic>
      <p:pic>
        <p:nvPicPr>
          <p:cNvPr id="45" name="Imagen 44">
            <a:extLst>
              <a:ext uri="{FF2B5EF4-FFF2-40B4-BE49-F238E27FC236}">
                <a16:creationId xmlns:a16="http://schemas.microsoft.com/office/drawing/2014/main" id="{BF4CF29E-5128-4E45-934C-3471A008CC7C}"/>
              </a:ext>
            </a:extLst>
          </p:cNvPr>
          <p:cNvPicPr>
            <a:picLocks noChangeAspect="1"/>
          </p:cNvPicPr>
          <p:nvPr/>
        </p:nvPicPr>
        <p:blipFill>
          <a:blip r:embed="rId4"/>
          <a:stretch>
            <a:fillRect/>
          </a:stretch>
        </p:blipFill>
        <p:spPr>
          <a:xfrm>
            <a:off x="10774015" y="1943084"/>
            <a:ext cx="481637" cy="391006"/>
          </a:xfrm>
          <a:prstGeom prst="rect">
            <a:avLst/>
          </a:prstGeom>
        </p:spPr>
      </p:pic>
      <p:sp>
        <p:nvSpPr>
          <p:cNvPr id="46" name="Rectángulo 45">
            <a:extLst>
              <a:ext uri="{FF2B5EF4-FFF2-40B4-BE49-F238E27FC236}">
                <a16:creationId xmlns:a16="http://schemas.microsoft.com/office/drawing/2014/main" id="{61C4189F-448B-4004-B363-1B7EFF47314C}"/>
              </a:ext>
            </a:extLst>
          </p:cNvPr>
          <p:cNvSpPr/>
          <p:nvPr/>
        </p:nvSpPr>
        <p:spPr>
          <a:xfrm>
            <a:off x="10857718" y="1669357"/>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7" name="Rectángulo 46">
            <a:extLst>
              <a:ext uri="{FF2B5EF4-FFF2-40B4-BE49-F238E27FC236}">
                <a16:creationId xmlns:a16="http://schemas.microsoft.com/office/drawing/2014/main" id="{6528C667-E884-4193-83C6-4A23F42AA265}"/>
              </a:ext>
            </a:extLst>
          </p:cNvPr>
          <p:cNvSpPr/>
          <p:nvPr/>
        </p:nvSpPr>
        <p:spPr>
          <a:xfrm>
            <a:off x="10963139" y="1669711"/>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8" name="Rectángulo 47">
            <a:extLst>
              <a:ext uri="{FF2B5EF4-FFF2-40B4-BE49-F238E27FC236}">
                <a16:creationId xmlns:a16="http://schemas.microsoft.com/office/drawing/2014/main" id="{D10EE5E8-396A-419E-9664-1B0C28D6163A}"/>
              </a:ext>
            </a:extLst>
          </p:cNvPr>
          <p:cNvSpPr/>
          <p:nvPr/>
        </p:nvSpPr>
        <p:spPr>
          <a:xfrm>
            <a:off x="11053957"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49" name="Rectángulo 48">
            <a:extLst>
              <a:ext uri="{FF2B5EF4-FFF2-40B4-BE49-F238E27FC236}">
                <a16:creationId xmlns:a16="http://schemas.microsoft.com/office/drawing/2014/main" id="{5B312A7E-EF85-4188-8F0D-095A01D2A7DC}"/>
              </a:ext>
            </a:extLst>
          </p:cNvPr>
          <p:cNvSpPr/>
          <p:nvPr/>
        </p:nvSpPr>
        <p:spPr>
          <a:xfrm>
            <a:off x="11140913" y="1677490"/>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50" name="Conector: angular 49">
            <a:extLst>
              <a:ext uri="{FF2B5EF4-FFF2-40B4-BE49-F238E27FC236}">
                <a16:creationId xmlns:a16="http://schemas.microsoft.com/office/drawing/2014/main" id="{85956865-B6CA-4023-B4CE-AE65361B7324}"/>
              </a:ext>
            </a:extLst>
          </p:cNvPr>
          <p:cNvCxnSpPr>
            <a:cxnSpLocks/>
            <a:stCxn id="47" idx="2"/>
            <a:endCxn id="44" idx="0"/>
          </p:cNvCxnSpPr>
          <p:nvPr/>
        </p:nvCxnSpPr>
        <p:spPr>
          <a:xfrm rot="5400000">
            <a:off x="10659283" y="1616367"/>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4D8D7B9C-A0A6-475A-8FBB-EC3742F52E53}"/>
              </a:ext>
            </a:extLst>
          </p:cNvPr>
          <p:cNvCxnSpPr>
            <a:cxnSpLocks/>
            <a:stCxn id="48" idx="2"/>
            <a:endCxn id="45" idx="0"/>
          </p:cNvCxnSpPr>
          <p:nvPr/>
        </p:nvCxnSpPr>
        <p:spPr>
          <a:xfrm rot="5400000">
            <a:off x="10945672" y="1811939"/>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2" name="Rectángulo: esquinas redondeadas 51">
            <a:extLst>
              <a:ext uri="{FF2B5EF4-FFF2-40B4-BE49-F238E27FC236}">
                <a16:creationId xmlns:a16="http://schemas.microsoft.com/office/drawing/2014/main" id="{A70FCF07-BFD7-4552-BE32-2ADF196D119B}"/>
              </a:ext>
            </a:extLst>
          </p:cNvPr>
          <p:cNvSpPr/>
          <p:nvPr/>
        </p:nvSpPr>
        <p:spPr>
          <a:xfrm>
            <a:off x="10679828" y="1157784"/>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192.168.11.0/24</a:t>
            </a:r>
          </a:p>
        </p:txBody>
      </p:sp>
      <p:cxnSp>
        <p:nvCxnSpPr>
          <p:cNvPr id="54" name="Conector: angular 53">
            <a:extLst>
              <a:ext uri="{FF2B5EF4-FFF2-40B4-BE49-F238E27FC236}">
                <a16:creationId xmlns:a16="http://schemas.microsoft.com/office/drawing/2014/main" id="{6800DB19-47C1-4AFF-A22D-FBA173E49AE0}"/>
              </a:ext>
            </a:extLst>
          </p:cNvPr>
          <p:cNvCxnSpPr>
            <a:stCxn id="8" idx="6"/>
            <a:endCxn id="46" idx="1"/>
          </p:cNvCxnSpPr>
          <p:nvPr/>
        </p:nvCxnSpPr>
        <p:spPr>
          <a:xfrm>
            <a:off x="9970676" y="1671585"/>
            <a:ext cx="887042" cy="30415"/>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57" name="Imagen 56">
            <a:extLst>
              <a:ext uri="{FF2B5EF4-FFF2-40B4-BE49-F238E27FC236}">
                <a16:creationId xmlns:a16="http://schemas.microsoft.com/office/drawing/2014/main" id="{1D96C7C3-C42B-427B-BEA9-9F3B9BBCDC5E}"/>
              </a:ext>
            </a:extLst>
          </p:cNvPr>
          <p:cNvPicPr>
            <a:picLocks noChangeAspect="1"/>
          </p:cNvPicPr>
          <p:nvPr/>
        </p:nvPicPr>
        <p:blipFill>
          <a:blip r:embed="rId3"/>
          <a:stretch>
            <a:fillRect/>
          </a:stretch>
        </p:blipFill>
        <p:spPr>
          <a:xfrm>
            <a:off x="9313540" y="2889643"/>
            <a:ext cx="884820" cy="265017"/>
          </a:xfrm>
          <a:prstGeom prst="rect">
            <a:avLst/>
          </a:prstGeom>
        </p:spPr>
      </p:pic>
      <p:pic>
        <p:nvPicPr>
          <p:cNvPr id="58" name="Imagen 57">
            <a:extLst>
              <a:ext uri="{FF2B5EF4-FFF2-40B4-BE49-F238E27FC236}">
                <a16:creationId xmlns:a16="http://schemas.microsoft.com/office/drawing/2014/main" id="{2C4BCA77-56F1-46F4-B365-6BDE464B4158}"/>
              </a:ext>
            </a:extLst>
          </p:cNvPr>
          <p:cNvPicPr>
            <a:picLocks noChangeAspect="1"/>
          </p:cNvPicPr>
          <p:nvPr/>
        </p:nvPicPr>
        <p:blipFill>
          <a:blip r:embed="rId4"/>
          <a:stretch>
            <a:fillRect/>
          </a:stretch>
        </p:blipFill>
        <p:spPr>
          <a:xfrm>
            <a:off x="8831903" y="3389756"/>
            <a:ext cx="481637" cy="391006"/>
          </a:xfrm>
          <a:prstGeom prst="rect">
            <a:avLst/>
          </a:prstGeom>
        </p:spPr>
      </p:pic>
      <p:pic>
        <p:nvPicPr>
          <p:cNvPr id="59" name="Imagen 58">
            <a:extLst>
              <a:ext uri="{FF2B5EF4-FFF2-40B4-BE49-F238E27FC236}">
                <a16:creationId xmlns:a16="http://schemas.microsoft.com/office/drawing/2014/main" id="{E1D7ADC9-29A3-4E03-893C-5E8DA0DC35CF}"/>
              </a:ext>
            </a:extLst>
          </p:cNvPr>
          <p:cNvPicPr>
            <a:picLocks noChangeAspect="1"/>
          </p:cNvPicPr>
          <p:nvPr/>
        </p:nvPicPr>
        <p:blipFill>
          <a:blip r:embed="rId4"/>
          <a:stretch>
            <a:fillRect/>
          </a:stretch>
        </p:blipFill>
        <p:spPr>
          <a:xfrm>
            <a:off x="9306085" y="3389756"/>
            <a:ext cx="481637" cy="391006"/>
          </a:xfrm>
          <a:prstGeom prst="rect">
            <a:avLst/>
          </a:prstGeom>
        </p:spPr>
      </p:pic>
      <p:sp>
        <p:nvSpPr>
          <p:cNvPr id="60" name="Rectángulo 59">
            <a:extLst>
              <a:ext uri="{FF2B5EF4-FFF2-40B4-BE49-F238E27FC236}">
                <a16:creationId xmlns:a16="http://schemas.microsoft.com/office/drawing/2014/main" id="{2DFC13C7-23A4-49D4-89CC-525FBBF5567D}"/>
              </a:ext>
            </a:extLst>
          </p:cNvPr>
          <p:cNvSpPr/>
          <p:nvPr/>
        </p:nvSpPr>
        <p:spPr>
          <a:xfrm>
            <a:off x="9389788" y="3116029"/>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1" name="Rectángulo 60">
            <a:extLst>
              <a:ext uri="{FF2B5EF4-FFF2-40B4-BE49-F238E27FC236}">
                <a16:creationId xmlns:a16="http://schemas.microsoft.com/office/drawing/2014/main" id="{2228A379-8B21-4CA4-9140-5751635BA6FA}"/>
              </a:ext>
            </a:extLst>
          </p:cNvPr>
          <p:cNvSpPr/>
          <p:nvPr/>
        </p:nvSpPr>
        <p:spPr>
          <a:xfrm>
            <a:off x="9495209" y="3116383"/>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2" name="Rectángulo 61">
            <a:extLst>
              <a:ext uri="{FF2B5EF4-FFF2-40B4-BE49-F238E27FC236}">
                <a16:creationId xmlns:a16="http://schemas.microsoft.com/office/drawing/2014/main" id="{C107AF1D-E644-4C5C-9AEB-778E7D734AA8}"/>
              </a:ext>
            </a:extLst>
          </p:cNvPr>
          <p:cNvSpPr/>
          <p:nvPr/>
        </p:nvSpPr>
        <p:spPr>
          <a:xfrm>
            <a:off x="9586027"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sp>
        <p:nvSpPr>
          <p:cNvPr id="63" name="Rectángulo 62">
            <a:extLst>
              <a:ext uri="{FF2B5EF4-FFF2-40B4-BE49-F238E27FC236}">
                <a16:creationId xmlns:a16="http://schemas.microsoft.com/office/drawing/2014/main" id="{6C13B923-E447-428E-A68C-12F3BEF46EEB}"/>
              </a:ext>
            </a:extLst>
          </p:cNvPr>
          <p:cNvSpPr/>
          <p:nvPr/>
        </p:nvSpPr>
        <p:spPr>
          <a:xfrm>
            <a:off x="9672983" y="3124162"/>
            <a:ext cx="45719" cy="6528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a:highlight>
                <a:srgbClr val="FFFF00"/>
              </a:highlight>
            </a:endParaRPr>
          </a:p>
        </p:txBody>
      </p:sp>
      <p:cxnSp>
        <p:nvCxnSpPr>
          <p:cNvPr id="64" name="Conector: angular 63">
            <a:extLst>
              <a:ext uri="{FF2B5EF4-FFF2-40B4-BE49-F238E27FC236}">
                <a16:creationId xmlns:a16="http://schemas.microsoft.com/office/drawing/2014/main" id="{42BC6A27-D0DD-4422-A5C1-B62C07624427}"/>
              </a:ext>
            </a:extLst>
          </p:cNvPr>
          <p:cNvCxnSpPr>
            <a:cxnSpLocks/>
            <a:stCxn id="61" idx="2"/>
            <a:endCxn id="58" idx="0"/>
          </p:cNvCxnSpPr>
          <p:nvPr/>
        </p:nvCxnSpPr>
        <p:spPr>
          <a:xfrm rot="5400000">
            <a:off x="9191353" y="3063039"/>
            <a:ext cx="208087" cy="44534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2FBA2D68-5F0B-497A-9D69-F24F28FC3F77}"/>
              </a:ext>
            </a:extLst>
          </p:cNvPr>
          <p:cNvCxnSpPr>
            <a:cxnSpLocks/>
            <a:stCxn id="62" idx="2"/>
            <a:endCxn id="59" idx="0"/>
          </p:cNvCxnSpPr>
          <p:nvPr/>
        </p:nvCxnSpPr>
        <p:spPr>
          <a:xfrm rot="5400000">
            <a:off x="9477742" y="3258611"/>
            <a:ext cx="200308" cy="6198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Rectángulo: esquinas redondeadas 65">
            <a:extLst>
              <a:ext uri="{FF2B5EF4-FFF2-40B4-BE49-F238E27FC236}">
                <a16:creationId xmlns:a16="http://schemas.microsoft.com/office/drawing/2014/main" id="{F168BCA0-D2EF-4618-8D1A-6FBB09F8C118}"/>
              </a:ext>
            </a:extLst>
          </p:cNvPr>
          <p:cNvSpPr/>
          <p:nvPr/>
        </p:nvSpPr>
        <p:spPr>
          <a:xfrm>
            <a:off x="9211898" y="2604456"/>
            <a:ext cx="1088103" cy="195305"/>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000" dirty="0">
                <a:solidFill>
                  <a:schemeClr val="tx1"/>
                </a:solidFill>
              </a:rPr>
              <a:t>192.168.12.0/24</a:t>
            </a:r>
          </a:p>
        </p:txBody>
      </p:sp>
      <p:cxnSp>
        <p:nvCxnSpPr>
          <p:cNvPr id="70" name="Conector: angular 69">
            <a:extLst>
              <a:ext uri="{FF2B5EF4-FFF2-40B4-BE49-F238E27FC236}">
                <a16:creationId xmlns:a16="http://schemas.microsoft.com/office/drawing/2014/main" id="{D6FA21B7-9C81-4E82-AB42-F848058018D3}"/>
              </a:ext>
            </a:extLst>
          </p:cNvPr>
          <p:cNvCxnSpPr>
            <a:stCxn id="60" idx="2"/>
            <a:endCxn id="14" idx="4"/>
          </p:cNvCxnSpPr>
          <p:nvPr/>
        </p:nvCxnSpPr>
        <p:spPr>
          <a:xfrm rot="5400000" flipH="1">
            <a:off x="8927627" y="2696294"/>
            <a:ext cx="115752" cy="854290"/>
          </a:xfrm>
          <a:prstGeom prst="bentConnector3">
            <a:avLst>
              <a:gd name="adj1" fmla="val -34648"/>
            </a:avLst>
          </a:prstGeom>
        </p:spPr>
        <p:style>
          <a:lnRef idx="1">
            <a:schemeClr val="accent1"/>
          </a:lnRef>
          <a:fillRef idx="0">
            <a:schemeClr val="accent1"/>
          </a:fillRef>
          <a:effectRef idx="0">
            <a:schemeClr val="accent1"/>
          </a:effectRef>
          <a:fontRef idx="minor">
            <a:schemeClr val="tx1"/>
          </a:fontRef>
        </p:style>
      </p:cxnSp>
      <p:graphicFrame>
        <p:nvGraphicFramePr>
          <p:cNvPr id="72" name="Tabla 12">
            <a:extLst>
              <a:ext uri="{FF2B5EF4-FFF2-40B4-BE49-F238E27FC236}">
                <a16:creationId xmlns:a16="http://schemas.microsoft.com/office/drawing/2014/main" id="{EABB914D-AE68-455E-B200-7FFF688D1E2E}"/>
              </a:ext>
            </a:extLst>
          </p:cNvPr>
          <p:cNvGraphicFramePr>
            <a:graphicFrameLocks noGrp="1"/>
          </p:cNvGraphicFramePr>
          <p:nvPr>
            <p:extLst>
              <p:ext uri="{D42A27DB-BD31-4B8C-83A1-F6EECF244321}">
                <p14:modId xmlns:p14="http://schemas.microsoft.com/office/powerpoint/2010/main" val="732924651"/>
              </p:ext>
            </p:extLst>
          </p:nvPr>
        </p:nvGraphicFramePr>
        <p:xfrm>
          <a:off x="725074" y="2701768"/>
          <a:ext cx="5789810" cy="975360"/>
        </p:xfrm>
        <a:graphic>
          <a:graphicData uri="http://schemas.openxmlformats.org/drawingml/2006/table">
            <a:tbl>
              <a:tblPr firstRow="1" bandRow="1">
                <a:tableStyleId>{5C22544A-7EE6-4342-B048-85BDC9FD1C3A}</a:tableStyleId>
              </a:tblPr>
              <a:tblGrid>
                <a:gridCol w="1157962">
                  <a:extLst>
                    <a:ext uri="{9D8B030D-6E8A-4147-A177-3AD203B41FA5}">
                      <a16:colId xmlns:a16="http://schemas.microsoft.com/office/drawing/2014/main" val="261875791"/>
                    </a:ext>
                  </a:extLst>
                </a:gridCol>
                <a:gridCol w="1157962">
                  <a:extLst>
                    <a:ext uri="{9D8B030D-6E8A-4147-A177-3AD203B41FA5}">
                      <a16:colId xmlns:a16="http://schemas.microsoft.com/office/drawing/2014/main" val="3015491753"/>
                    </a:ext>
                  </a:extLst>
                </a:gridCol>
                <a:gridCol w="1157962">
                  <a:extLst>
                    <a:ext uri="{9D8B030D-6E8A-4147-A177-3AD203B41FA5}">
                      <a16:colId xmlns:a16="http://schemas.microsoft.com/office/drawing/2014/main" val="3684072523"/>
                    </a:ext>
                  </a:extLst>
                </a:gridCol>
                <a:gridCol w="1157962">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highlight>
                            <a:srgbClr val="FFFF00"/>
                          </a:highlight>
                        </a:rPr>
                        <a:t>192.168.10.0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r>
                        <a:rPr lang="es-MX" sz="1000" dirty="0"/>
                        <a:t>24</a:t>
                      </a:r>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endParaRPr lang="es-MX"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000" dirty="0"/>
                    </a:p>
                  </a:txBody>
                  <a:tcPr/>
                </a:tc>
                <a:tc>
                  <a:txBody>
                    <a:bodyPr/>
                    <a:lstStyle/>
                    <a:p>
                      <a:pPr algn="ctr"/>
                      <a:endParaRPr lang="es-MX" sz="1000" dirty="0"/>
                    </a:p>
                  </a:txBody>
                  <a:tcPr/>
                </a:tc>
                <a:extLst>
                  <a:ext uri="{0D108BD9-81ED-4DB2-BD59-A6C34878D82A}">
                    <a16:rowId xmlns:a16="http://schemas.microsoft.com/office/drawing/2014/main" val="3837366180"/>
                  </a:ext>
                </a:extLst>
              </a:tr>
            </a:tbl>
          </a:graphicData>
        </a:graphic>
      </p:graphicFrame>
      <p:sp>
        <p:nvSpPr>
          <p:cNvPr id="73" name="CuadroTexto 72">
            <a:extLst>
              <a:ext uri="{FF2B5EF4-FFF2-40B4-BE49-F238E27FC236}">
                <a16:creationId xmlns:a16="http://schemas.microsoft.com/office/drawing/2014/main" id="{C0FDF39C-5242-4389-B384-D9A847A395E2}"/>
              </a:ext>
            </a:extLst>
          </p:cNvPr>
          <p:cNvSpPr txBox="1"/>
          <p:nvPr/>
        </p:nvSpPr>
        <p:spPr>
          <a:xfrm>
            <a:off x="6994823" y="1499361"/>
            <a:ext cx="235962" cy="153888"/>
          </a:xfrm>
          <a:prstGeom prst="rect">
            <a:avLst/>
          </a:prstGeom>
          <a:noFill/>
        </p:spPr>
        <p:txBody>
          <a:bodyPr wrap="none" rtlCol="0">
            <a:spAutoFit/>
          </a:bodyPr>
          <a:lstStyle/>
          <a:p>
            <a:r>
              <a:rPr lang="es-MX" sz="400" dirty="0"/>
              <a:t>e0</a:t>
            </a:r>
          </a:p>
        </p:txBody>
      </p:sp>
      <p:sp>
        <p:nvSpPr>
          <p:cNvPr id="74" name="CuadroTexto 73">
            <a:extLst>
              <a:ext uri="{FF2B5EF4-FFF2-40B4-BE49-F238E27FC236}">
                <a16:creationId xmlns:a16="http://schemas.microsoft.com/office/drawing/2014/main" id="{D39B0C4D-E19E-4666-B0B9-A55565F06350}"/>
              </a:ext>
            </a:extLst>
          </p:cNvPr>
          <p:cNvSpPr txBox="1"/>
          <p:nvPr/>
        </p:nvSpPr>
        <p:spPr>
          <a:xfrm>
            <a:off x="7612022" y="1490380"/>
            <a:ext cx="247184" cy="153888"/>
          </a:xfrm>
          <a:prstGeom prst="rect">
            <a:avLst/>
          </a:prstGeom>
          <a:noFill/>
        </p:spPr>
        <p:txBody>
          <a:bodyPr wrap="none" rtlCol="0">
            <a:spAutoFit/>
          </a:bodyPr>
          <a:lstStyle/>
          <a:p>
            <a:r>
              <a:rPr lang="es-MX" sz="400" dirty="0"/>
              <a:t>w0</a:t>
            </a:r>
          </a:p>
        </p:txBody>
      </p:sp>
      <p:sp>
        <p:nvSpPr>
          <p:cNvPr id="77" name="CuadroTexto 76">
            <a:extLst>
              <a:ext uri="{FF2B5EF4-FFF2-40B4-BE49-F238E27FC236}">
                <a16:creationId xmlns:a16="http://schemas.microsoft.com/office/drawing/2014/main" id="{05DAC97F-43BA-4ACB-BACB-7AF1BAE77B28}"/>
              </a:ext>
            </a:extLst>
          </p:cNvPr>
          <p:cNvSpPr txBox="1"/>
          <p:nvPr/>
        </p:nvSpPr>
        <p:spPr>
          <a:xfrm>
            <a:off x="8497562" y="2998604"/>
            <a:ext cx="235962" cy="153888"/>
          </a:xfrm>
          <a:prstGeom prst="rect">
            <a:avLst/>
          </a:prstGeom>
          <a:noFill/>
        </p:spPr>
        <p:txBody>
          <a:bodyPr wrap="none" rtlCol="0">
            <a:spAutoFit/>
          </a:bodyPr>
          <a:lstStyle/>
          <a:p>
            <a:r>
              <a:rPr lang="es-MX" sz="400" dirty="0"/>
              <a:t>e0</a:t>
            </a:r>
          </a:p>
        </p:txBody>
      </p:sp>
      <p:sp>
        <p:nvSpPr>
          <p:cNvPr id="78" name="CuadroTexto 77">
            <a:extLst>
              <a:ext uri="{FF2B5EF4-FFF2-40B4-BE49-F238E27FC236}">
                <a16:creationId xmlns:a16="http://schemas.microsoft.com/office/drawing/2014/main" id="{433CE389-54EF-4A59-8239-2E2512C714A6}"/>
              </a:ext>
            </a:extLst>
          </p:cNvPr>
          <p:cNvSpPr txBox="1"/>
          <p:nvPr/>
        </p:nvSpPr>
        <p:spPr>
          <a:xfrm>
            <a:off x="8487846" y="2460626"/>
            <a:ext cx="247184" cy="153888"/>
          </a:xfrm>
          <a:prstGeom prst="rect">
            <a:avLst/>
          </a:prstGeom>
          <a:noFill/>
        </p:spPr>
        <p:txBody>
          <a:bodyPr wrap="none" rtlCol="0">
            <a:spAutoFit/>
          </a:bodyPr>
          <a:lstStyle/>
          <a:p>
            <a:r>
              <a:rPr lang="es-MX" sz="400" dirty="0"/>
              <a:t>w0</a:t>
            </a:r>
          </a:p>
        </p:txBody>
      </p:sp>
      <p:sp>
        <p:nvSpPr>
          <p:cNvPr id="79" name="CuadroTexto 78">
            <a:extLst>
              <a:ext uri="{FF2B5EF4-FFF2-40B4-BE49-F238E27FC236}">
                <a16:creationId xmlns:a16="http://schemas.microsoft.com/office/drawing/2014/main" id="{01A90374-240F-4DB0-A584-F7F6AD4F2971}"/>
              </a:ext>
            </a:extLst>
          </p:cNvPr>
          <p:cNvSpPr txBox="1"/>
          <p:nvPr/>
        </p:nvSpPr>
        <p:spPr>
          <a:xfrm>
            <a:off x="9821252" y="1499065"/>
            <a:ext cx="235962" cy="153888"/>
          </a:xfrm>
          <a:prstGeom prst="rect">
            <a:avLst/>
          </a:prstGeom>
          <a:noFill/>
        </p:spPr>
        <p:txBody>
          <a:bodyPr wrap="none" rtlCol="0">
            <a:spAutoFit/>
          </a:bodyPr>
          <a:lstStyle/>
          <a:p>
            <a:r>
              <a:rPr lang="es-MX" sz="400" dirty="0"/>
              <a:t>e0</a:t>
            </a:r>
          </a:p>
        </p:txBody>
      </p:sp>
      <p:sp>
        <p:nvSpPr>
          <p:cNvPr id="80" name="CuadroTexto 79">
            <a:extLst>
              <a:ext uri="{FF2B5EF4-FFF2-40B4-BE49-F238E27FC236}">
                <a16:creationId xmlns:a16="http://schemas.microsoft.com/office/drawing/2014/main" id="{0199DAD8-1671-48A7-B784-356968587DF0}"/>
              </a:ext>
            </a:extLst>
          </p:cNvPr>
          <p:cNvSpPr txBox="1"/>
          <p:nvPr/>
        </p:nvSpPr>
        <p:spPr>
          <a:xfrm>
            <a:off x="9197815" y="1499065"/>
            <a:ext cx="247184" cy="153888"/>
          </a:xfrm>
          <a:prstGeom prst="rect">
            <a:avLst/>
          </a:prstGeom>
          <a:noFill/>
        </p:spPr>
        <p:txBody>
          <a:bodyPr wrap="none" rtlCol="0">
            <a:spAutoFit/>
          </a:bodyPr>
          <a:lstStyle/>
          <a:p>
            <a:r>
              <a:rPr lang="es-MX" sz="400" dirty="0"/>
              <a:t>w0</a:t>
            </a:r>
          </a:p>
        </p:txBody>
      </p:sp>
      <p:sp>
        <p:nvSpPr>
          <p:cNvPr id="82" name="CuadroTexto 81">
            <a:extLst>
              <a:ext uri="{FF2B5EF4-FFF2-40B4-BE49-F238E27FC236}">
                <a16:creationId xmlns:a16="http://schemas.microsoft.com/office/drawing/2014/main" id="{E324288D-5027-4607-9548-9C23E1136025}"/>
              </a:ext>
            </a:extLst>
          </p:cNvPr>
          <p:cNvSpPr txBox="1"/>
          <p:nvPr/>
        </p:nvSpPr>
        <p:spPr>
          <a:xfrm>
            <a:off x="2273698" y="2317556"/>
            <a:ext cx="2698239" cy="369332"/>
          </a:xfrm>
          <a:prstGeom prst="rect">
            <a:avLst/>
          </a:prstGeom>
          <a:noFill/>
        </p:spPr>
        <p:txBody>
          <a:bodyPr wrap="none" rtlCol="0">
            <a:spAutoFit/>
          </a:bodyPr>
          <a:lstStyle/>
          <a:p>
            <a:r>
              <a:rPr lang="es-MX" dirty="0"/>
              <a:t>Tabla de rutas Router Talca</a:t>
            </a:r>
          </a:p>
        </p:txBody>
      </p:sp>
      <p:graphicFrame>
        <p:nvGraphicFramePr>
          <p:cNvPr id="85" name="Tabla 12">
            <a:extLst>
              <a:ext uri="{FF2B5EF4-FFF2-40B4-BE49-F238E27FC236}">
                <a16:creationId xmlns:a16="http://schemas.microsoft.com/office/drawing/2014/main" id="{1B07700C-B3A9-4250-8C03-70B2004E0093}"/>
              </a:ext>
            </a:extLst>
          </p:cNvPr>
          <p:cNvGraphicFramePr>
            <a:graphicFrameLocks noGrp="1"/>
          </p:cNvGraphicFramePr>
          <p:nvPr/>
        </p:nvGraphicFramePr>
        <p:xfrm>
          <a:off x="725074" y="4023564"/>
          <a:ext cx="5789810" cy="975360"/>
        </p:xfrm>
        <a:graphic>
          <a:graphicData uri="http://schemas.openxmlformats.org/drawingml/2006/table">
            <a:tbl>
              <a:tblPr firstRow="1" bandRow="1">
                <a:tableStyleId>{5C22544A-7EE6-4342-B048-85BDC9FD1C3A}</a:tableStyleId>
              </a:tblPr>
              <a:tblGrid>
                <a:gridCol w="1157962">
                  <a:extLst>
                    <a:ext uri="{9D8B030D-6E8A-4147-A177-3AD203B41FA5}">
                      <a16:colId xmlns:a16="http://schemas.microsoft.com/office/drawing/2014/main" val="261875791"/>
                    </a:ext>
                  </a:extLst>
                </a:gridCol>
                <a:gridCol w="1157962">
                  <a:extLst>
                    <a:ext uri="{9D8B030D-6E8A-4147-A177-3AD203B41FA5}">
                      <a16:colId xmlns:a16="http://schemas.microsoft.com/office/drawing/2014/main" val="3015491753"/>
                    </a:ext>
                  </a:extLst>
                </a:gridCol>
                <a:gridCol w="1157962">
                  <a:extLst>
                    <a:ext uri="{9D8B030D-6E8A-4147-A177-3AD203B41FA5}">
                      <a16:colId xmlns:a16="http://schemas.microsoft.com/office/drawing/2014/main" val="3684072523"/>
                    </a:ext>
                  </a:extLst>
                </a:gridCol>
                <a:gridCol w="1157962">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2430992219"/>
                  </a:ext>
                </a:extLst>
              </a:tr>
              <a:tr h="217754">
                <a:tc>
                  <a:txBody>
                    <a:bodyPr/>
                    <a:lstStyle/>
                    <a:p>
                      <a:pPr algn="ctr"/>
                      <a:r>
                        <a:rPr lang="es-MX" sz="1000" dirty="0"/>
                        <a:t>192.168.11.0</a:t>
                      </a:r>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tc>
                  <a:txBody>
                    <a:bodyPr/>
                    <a:lstStyle/>
                    <a:p>
                      <a:pPr algn="ctr"/>
                      <a:endParaRPr lang="es-MX" sz="1000" dirty="0"/>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highlight>
                            <a:srgbClr val="FFFF00"/>
                          </a:highlight>
                        </a:rPr>
                        <a:t>192.168.12.0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837366180"/>
                  </a:ext>
                </a:extLst>
              </a:tr>
            </a:tbl>
          </a:graphicData>
        </a:graphic>
      </p:graphicFrame>
      <p:sp>
        <p:nvSpPr>
          <p:cNvPr id="86" name="CuadroTexto 85">
            <a:extLst>
              <a:ext uri="{FF2B5EF4-FFF2-40B4-BE49-F238E27FC236}">
                <a16:creationId xmlns:a16="http://schemas.microsoft.com/office/drawing/2014/main" id="{78D2E8E3-4956-4C60-98CA-403E4A2D28A4}"/>
              </a:ext>
            </a:extLst>
          </p:cNvPr>
          <p:cNvSpPr txBox="1"/>
          <p:nvPr/>
        </p:nvSpPr>
        <p:spPr>
          <a:xfrm>
            <a:off x="2354591" y="3658240"/>
            <a:ext cx="2899512" cy="369332"/>
          </a:xfrm>
          <a:prstGeom prst="rect">
            <a:avLst/>
          </a:prstGeom>
          <a:noFill/>
        </p:spPr>
        <p:txBody>
          <a:bodyPr wrap="none" rtlCol="0">
            <a:spAutoFit/>
          </a:bodyPr>
          <a:lstStyle/>
          <a:p>
            <a:r>
              <a:rPr lang="es-MX" dirty="0"/>
              <a:t>Tabla de rutas Router Linares</a:t>
            </a:r>
          </a:p>
        </p:txBody>
      </p:sp>
      <p:graphicFrame>
        <p:nvGraphicFramePr>
          <p:cNvPr id="89" name="Tabla 12">
            <a:extLst>
              <a:ext uri="{FF2B5EF4-FFF2-40B4-BE49-F238E27FC236}">
                <a16:creationId xmlns:a16="http://schemas.microsoft.com/office/drawing/2014/main" id="{F7C1D209-1F71-4B7B-9C0B-67A29B7FD7D5}"/>
              </a:ext>
            </a:extLst>
          </p:cNvPr>
          <p:cNvGraphicFramePr>
            <a:graphicFrameLocks noGrp="1"/>
          </p:cNvGraphicFramePr>
          <p:nvPr>
            <p:extLst>
              <p:ext uri="{D42A27DB-BD31-4B8C-83A1-F6EECF244321}">
                <p14:modId xmlns:p14="http://schemas.microsoft.com/office/powerpoint/2010/main" val="350483863"/>
              </p:ext>
            </p:extLst>
          </p:nvPr>
        </p:nvGraphicFramePr>
        <p:xfrm>
          <a:off x="725074" y="5300178"/>
          <a:ext cx="5789810" cy="975360"/>
        </p:xfrm>
        <a:graphic>
          <a:graphicData uri="http://schemas.openxmlformats.org/drawingml/2006/table">
            <a:tbl>
              <a:tblPr firstRow="1" bandRow="1">
                <a:tableStyleId>{5C22544A-7EE6-4342-B048-85BDC9FD1C3A}</a:tableStyleId>
              </a:tblPr>
              <a:tblGrid>
                <a:gridCol w="1157962">
                  <a:extLst>
                    <a:ext uri="{9D8B030D-6E8A-4147-A177-3AD203B41FA5}">
                      <a16:colId xmlns:a16="http://schemas.microsoft.com/office/drawing/2014/main" val="261875791"/>
                    </a:ext>
                  </a:extLst>
                </a:gridCol>
                <a:gridCol w="1157962">
                  <a:extLst>
                    <a:ext uri="{9D8B030D-6E8A-4147-A177-3AD203B41FA5}">
                      <a16:colId xmlns:a16="http://schemas.microsoft.com/office/drawing/2014/main" val="3015491753"/>
                    </a:ext>
                  </a:extLst>
                </a:gridCol>
                <a:gridCol w="1157962">
                  <a:extLst>
                    <a:ext uri="{9D8B030D-6E8A-4147-A177-3AD203B41FA5}">
                      <a16:colId xmlns:a16="http://schemas.microsoft.com/office/drawing/2014/main" val="3684072523"/>
                    </a:ext>
                  </a:extLst>
                </a:gridCol>
                <a:gridCol w="1157962">
                  <a:extLst>
                    <a:ext uri="{9D8B030D-6E8A-4147-A177-3AD203B41FA5}">
                      <a16:colId xmlns:a16="http://schemas.microsoft.com/office/drawing/2014/main" val="3292366120"/>
                    </a:ext>
                  </a:extLst>
                </a:gridCol>
                <a:gridCol w="1157962">
                  <a:extLst>
                    <a:ext uri="{9D8B030D-6E8A-4147-A177-3AD203B41FA5}">
                      <a16:colId xmlns:a16="http://schemas.microsoft.com/office/drawing/2014/main" val="3871988963"/>
                    </a:ext>
                  </a:extLst>
                </a:gridCol>
              </a:tblGrid>
              <a:tr h="217754">
                <a:tc>
                  <a:txBody>
                    <a:bodyPr/>
                    <a:lstStyle/>
                    <a:p>
                      <a:pPr algn="ctr"/>
                      <a:r>
                        <a:rPr lang="es-MX" sz="1000" dirty="0"/>
                        <a:t>Red Destino</a:t>
                      </a:r>
                    </a:p>
                  </a:txBody>
                  <a:tcPr/>
                </a:tc>
                <a:tc>
                  <a:txBody>
                    <a:bodyPr/>
                    <a:lstStyle/>
                    <a:p>
                      <a:pPr algn="ctr"/>
                      <a:r>
                        <a:rPr lang="es-MX" sz="1000" dirty="0"/>
                        <a:t>MASK</a:t>
                      </a:r>
                    </a:p>
                  </a:txBody>
                  <a:tcPr/>
                </a:tc>
                <a:tc>
                  <a:txBody>
                    <a:bodyPr/>
                    <a:lstStyle/>
                    <a:p>
                      <a:pPr algn="ctr"/>
                      <a:r>
                        <a:rPr lang="es-MX" sz="1000" dirty="0"/>
                        <a:t>Interfaz</a:t>
                      </a:r>
                    </a:p>
                  </a:txBody>
                  <a:tcPr/>
                </a:tc>
                <a:tc>
                  <a:txBody>
                    <a:bodyPr/>
                    <a:lstStyle/>
                    <a:p>
                      <a:pPr algn="ctr"/>
                      <a:r>
                        <a:rPr lang="es-MX" sz="1000" dirty="0"/>
                        <a:t>Próximo Salto</a:t>
                      </a:r>
                    </a:p>
                  </a:txBody>
                  <a:tcPr/>
                </a:tc>
                <a:tc>
                  <a:txBody>
                    <a:bodyPr/>
                    <a:lstStyle/>
                    <a:p>
                      <a:pPr algn="ctr"/>
                      <a:r>
                        <a:rPr lang="es-MX" sz="1000" dirty="0"/>
                        <a:t>Métrica</a:t>
                      </a:r>
                    </a:p>
                  </a:txBody>
                  <a:tcPr/>
                </a:tc>
                <a:extLst>
                  <a:ext uri="{0D108BD9-81ED-4DB2-BD59-A6C34878D82A}">
                    <a16:rowId xmlns:a16="http://schemas.microsoft.com/office/drawing/2014/main" val="1602464725"/>
                  </a:ext>
                </a:extLst>
              </a:tr>
              <a:tr h="217754">
                <a:tc>
                  <a:txBody>
                    <a:bodyPr/>
                    <a:lstStyle/>
                    <a:p>
                      <a:pPr algn="ctr"/>
                      <a:r>
                        <a:rPr lang="es-MX" sz="1000" dirty="0"/>
                        <a:t>192.168.10.0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Talca</a:t>
                      </a:r>
                    </a:p>
                  </a:txBody>
                  <a:tcPr/>
                </a:tc>
                <a:tc>
                  <a:txBody>
                    <a:bodyPr/>
                    <a:lstStyle/>
                    <a:p>
                      <a:pPr algn="ctr"/>
                      <a:r>
                        <a:rPr lang="es-MX" sz="1000" dirty="0"/>
                        <a:t>1</a:t>
                      </a:r>
                    </a:p>
                  </a:txBody>
                  <a:tcPr/>
                </a:tc>
                <a:extLst>
                  <a:ext uri="{0D108BD9-81ED-4DB2-BD59-A6C34878D82A}">
                    <a16:rowId xmlns:a16="http://schemas.microsoft.com/office/drawing/2014/main" val="2430992219"/>
                  </a:ext>
                </a:extLst>
              </a:tr>
              <a:tr h="217754">
                <a:tc>
                  <a:txBody>
                    <a:bodyPr/>
                    <a:lstStyle/>
                    <a:p>
                      <a:pPr algn="ctr"/>
                      <a:r>
                        <a:rPr lang="es-MX" sz="1000" dirty="0">
                          <a:highlight>
                            <a:srgbClr val="FFFF00"/>
                          </a:highlight>
                        </a:rPr>
                        <a:t>192.168.11.0</a:t>
                      </a:r>
                    </a:p>
                  </a:txBody>
                  <a:tcPr/>
                </a:tc>
                <a:tc>
                  <a:txBody>
                    <a:bodyPr/>
                    <a:lstStyle/>
                    <a:p>
                      <a:pPr algn="ctr"/>
                      <a:r>
                        <a:rPr lang="es-MX" sz="1000" dirty="0">
                          <a:highlight>
                            <a:srgbClr val="FFFF00"/>
                          </a:highlight>
                        </a:rPr>
                        <a:t>24</a:t>
                      </a:r>
                    </a:p>
                  </a:txBody>
                  <a:tcPr/>
                </a:tc>
                <a:tc>
                  <a:txBody>
                    <a:bodyPr/>
                    <a:lstStyle/>
                    <a:p>
                      <a:pPr algn="ctr"/>
                      <a:r>
                        <a:rPr lang="es-MX" sz="1000" dirty="0">
                          <a:highlight>
                            <a:srgbClr val="FFFF00"/>
                          </a:highlight>
                        </a:rPr>
                        <a:t>E0</a:t>
                      </a:r>
                    </a:p>
                  </a:txBody>
                  <a:tcPr/>
                </a:tc>
                <a:tc>
                  <a:txBody>
                    <a:bodyPr/>
                    <a:lstStyle/>
                    <a:p>
                      <a:pPr algn="ctr"/>
                      <a:r>
                        <a:rPr lang="es-MX" sz="1000" dirty="0">
                          <a:highlight>
                            <a:srgbClr val="FFFF00"/>
                          </a:highlight>
                        </a:rPr>
                        <a:t>Directo</a:t>
                      </a:r>
                    </a:p>
                  </a:txBody>
                  <a:tcPr/>
                </a:tc>
                <a:tc>
                  <a:txBody>
                    <a:bodyPr/>
                    <a:lstStyle/>
                    <a:p>
                      <a:pPr algn="ctr"/>
                      <a:r>
                        <a:rPr lang="es-MX" sz="1000" dirty="0">
                          <a:highlight>
                            <a:srgbClr val="FFFF00"/>
                          </a:highlight>
                        </a:rPr>
                        <a:t>0</a:t>
                      </a:r>
                    </a:p>
                  </a:txBody>
                  <a:tcPr/>
                </a:tc>
                <a:extLst>
                  <a:ext uri="{0D108BD9-81ED-4DB2-BD59-A6C34878D82A}">
                    <a16:rowId xmlns:a16="http://schemas.microsoft.com/office/drawing/2014/main" val="3612634960"/>
                  </a:ext>
                </a:extLst>
              </a:tr>
              <a:tr h="2177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00" dirty="0"/>
                        <a:t>192.168.12.0</a:t>
                      </a:r>
                    </a:p>
                  </a:txBody>
                  <a:tcPr/>
                </a:tc>
                <a:tc>
                  <a:txBody>
                    <a:bodyPr/>
                    <a:lstStyle/>
                    <a:p>
                      <a:pPr algn="ctr"/>
                      <a:r>
                        <a:rPr lang="es-MX" sz="1000" dirty="0"/>
                        <a:t>24</a:t>
                      </a:r>
                    </a:p>
                  </a:txBody>
                  <a:tcPr/>
                </a:tc>
                <a:tc>
                  <a:txBody>
                    <a:bodyPr/>
                    <a:lstStyle/>
                    <a:p>
                      <a:pPr algn="ctr"/>
                      <a:r>
                        <a:rPr lang="es-MX" sz="1000" dirty="0"/>
                        <a:t>w0</a:t>
                      </a:r>
                    </a:p>
                  </a:txBody>
                  <a:tcPr/>
                </a:tc>
                <a:tc>
                  <a:txBody>
                    <a:bodyPr/>
                    <a:lstStyle/>
                    <a:p>
                      <a:pPr algn="ctr"/>
                      <a:r>
                        <a:rPr lang="es-MX" sz="1000" dirty="0"/>
                        <a:t>Router Linares</a:t>
                      </a:r>
                    </a:p>
                  </a:txBody>
                  <a:tcPr/>
                </a:tc>
                <a:tc>
                  <a:txBody>
                    <a:bodyPr/>
                    <a:lstStyle/>
                    <a:p>
                      <a:pPr algn="ctr"/>
                      <a:r>
                        <a:rPr lang="es-MX" sz="1000" dirty="0"/>
                        <a:t>1</a:t>
                      </a:r>
                    </a:p>
                  </a:txBody>
                  <a:tcPr/>
                </a:tc>
                <a:extLst>
                  <a:ext uri="{0D108BD9-81ED-4DB2-BD59-A6C34878D82A}">
                    <a16:rowId xmlns:a16="http://schemas.microsoft.com/office/drawing/2014/main" val="3837366180"/>
                  </a:ext>
                </a:extLst>
              </a:tr>
            </a:tbl>
          </a:graphicData>
        </a:graphic>
      </p:graphicFrame>
      <p:sp>
        <p:nvSpPr>
          <p:cNvPr id="90" name="CuadroTexto 89">
            <a:extLst>
              <a:ext uri="{FF2B5EF4-FFF2-40B4-BE49-F238E27FC236}">
                <a16:creationId xmlns:a16="http://schemas.microsoft.com/office/drawing/2014/main" id="{7EBDA5F3-8B8C-4E1A-BE40-3DDBCCC99A61}"/>
              </a:ext>
            </a:extLst>
          </p:cNvPr>
          <p:cNvSpPr txBox="1"/>
          <p:nvPr/>
        </p:nvSpPr>
        <p:spPr>
          <a:xfrm>
            <a:off x="2201576" y="4966889"/>
            <a:ext cx="2830070" cy="369332"/>
          </a:xfrm>
          <a:prstGeom prst="rect">
            <a:avLst/>
          </a:prstGeom>
          <a:noFill/>
        </p:spPr>
        <p:txBody>
          <a:bodyPr wrap="none" rtlCol="0">
            <a:spAutoFit/>
          </a:bodyPr>
          <a:lstStyle/>
          <a:p>
            <a:r>
              <a:rPr lang="es-MX" dirty="0"/>
              <a:t>Tabla de rutas Router Curico</a:t>
            </a:r>
          </a:p>
        </p:txBody>
      </p:sp>
      <p:sp>
        <p:nvSpPr>
          <p:cNvPr id="5" name="Flecha: curvada hacia la izquierda 4">
            <a:extLst>
              <a:ext uri="{FF2B5EF4-FFF2-40B4-BE49-F238E27FC236}">
                <a16:creationId xmlns:a16="http://schemas.microsoft.com/office/drawing/2014/main" id="{14BB1CD2-97F5-431A-A8E3-650898BEE484}"/>
              </a:ext>
            </a:extLst>
          </p:cNvPr>
          <p:cNvSpPr/>
          <p:nvPr/>
        </p:nvSpPr>
        <p:spPr>
          <a:xfrm>
            <a:off x="6597049" y="4438558"/>
            <a:ext cx="359666" cy="148359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68" name="Flecha: curvada hacia la izquierda 67">
            <a:extLst>
              <a:ext uri="{FF2B5EF4-FFF2-40B4-BE49-F238E27FC236}">
                <a16:creationId xmlns:a16="http://schemas.microsoft.com/office/drawing/2014/main" id="{872DB500-1B9F-43DC-99C9-DC07C969F78A}"/>
              </a:ext>
            </a:extLst>
          </p:cNvPr>
          <p:cNvSpPr/>
          <p:nvPr/>
        </p:nvSpPr>
        <p:spPr>
          <a:xfrm>
            <a:off x="6749449" y="3189448"/>
            <a:ext cx="599216" cy="288510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4498608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DDF2424AB16EE4197D460E6103DB7CC" ma:contentTypeVersion="2" ma:contentTypeDescription="Crear nuevo documento." ma:contentTypeScope="" ma:versionID="ed225138a51385963ce523a8531a7b46">
  <xsd:schema xmlns:xsd="http://www.w3.org/2001/XMLSchema" xmlns:xs="http://www.w3.org/2001/XMLSchema" xmlns:p="http://schemas.microsoft.com/office/2006/metadata/properties" xmlns:ns2="5bf9416f-3842-43f9-bc3f-2f30b9227ca7" targetNamespace="http://schemas.microsoft.com/office/2006/metadata/properties" ma:root="true" ma:fieldsID="07d3df1ecbdefc037de6c1bc3e306525" ns2:_="">
    <xsd:import namespace="5bf9416f-3842-43f9-bc3f-2f30b9227ca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f9416f-3842-43f9-bc3f-2f30b9227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6FA08A-7BAD-4EC5-9096-6AE7DD336442}"/>
</file>

<file path=customXml/itemProps2.xml><?xml version="1.0" encoding="utf-8"?>
<ds:datastoreItem xmlns:ds="http://schemas.openxmlformats.org/officeDocument/2006/customXml" ds:itemID="{B1756B0D-E02D-4F3A-9304-CEF6524DA45E}"/>
</file>

<file path=customXml/itemProps3.xml><?xml version="1.0" encoding="utf-8"?>
<ds:datastoreItem xmlns:ds="http://schemas.openxmlformats.org/officeDocument/2006/customXml" ds:itemID="{CB006E1A-1511-4849-BA5A-CCCDBA733CDB}"/>
</file>

<file path=docProps/app.xml><?xml version="1.0" encoding="utf-8"?>
<Properties xmlns="http://schemas.openxmlformats.org/officeDocument/2006/extended-properties" xmlns:vt="http://schemas.openxmlformats.org/officeDocument/2006/docPropsVTypes">
  <TotalTime>225</TotalTime>
  <Words>2146</Words>
  <Application>Microsoft Office PowerPoint</Application>
  <PresentationFormat>Panorámica</PresentationFormat>
  <Paragraphs>1097</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Teillier Santelices Fabian Arnoldo</dc:creator>
  <cp:lastModifiedBy>Teillier Santelices Fabian Arnoldo</cp:lastModifiedBy>
  <cp:revision>16</cp:revision>
  <dcterms:created xsi:type="dcterms:W3CDTF">2020-04-29T21:17:34Z</dcterms:created>
  <dcterms:modified xsi:type="dcterms:W3CDTF">2020-07-13T16:36:09Z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0x010100BDDF2424AB16EE4197D460E6103DB7CC</vt:lpwstr>
  </property>
</Properties>
</file>