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43137-FC3D-4608-BADD-40D42276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AA2BD-C74F-4C90-9238-E7565066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E6E7F-FED9-4D72-AF74-11601A37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B6983-AF41-45DE-8DE2-8056CC8D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BBB56-7261-4C74-B92E-CDE3EB32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8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19CA4-A86B-42AA-87AD-86910478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D687E-9DC8-4D48-86CA-2D81FFC77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03677-F93C-4ACC-89EB-3D93B1E7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BDC65-B689-4E34-AB0D-FD1A43CD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BCBEC-8A0B-406A-9FFB-98FC6085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19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075853-8847-45CF-AB2C-184E667BC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A270A8-2550-42A3-A698-1A4007D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98A6B-9EA0-4934-A1D0-C2273DB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EB0FA-A519-4B81-BCC2-EF423A17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98D3F-F0EF-4ED9-B948-D95297E9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9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3945-B1D9-4F10-B8C0-05A1DFFB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A567F-CBE0-4746-88E9-8A97DC31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43291-A8B0-4994-AE3C-C4859C57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27563-609F-4B6A-8683-046F80BC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66FC73-81C6-4CB7-8A5C-CACC26D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5ABD-B2F1-43D5-9007-145358F4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E49B8-E819-40C4-A5D3-CCCF765E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A252B-918C-47E6-A1F3-20A77E08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B4A7C-40D5-42F7-B200-0496228D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3D285-F0D4-49FF-AF59-17CFF0F3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3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9EBBB-5FEF-4417-8431-0298F3F0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269DF-FE4B-4CC1-86D8-11BF9E5F6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0B08D3-D484-4E3A-9305-F72EED29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20E339-81D0-4E14-9B3F-5C5B8FFC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258B7-0468-4F21-8867-398645F9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3BDE6-38B2-4DDE-BC03-660B7163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2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341C-262D-4A15-8504-C8D80EA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6B8A3-8DD6-4349-99BB-9DE87FA1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86625E-7B8F-43C0-8B13-10A1DE09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E48EBF-AC6F-4933-931F-6C76040D3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C274C1-7B11-4420-8456-FC928739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FD3B87-8D10-4CE6-9F14-B374ABE7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43E8CA-4334-47BC-BCAD-989B5EE7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F13B5-9698-4B1A-9A9A-DB6500C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3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1A46-5C27-4E58-9071-318F49A0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412325-C5D3-41EE-AA80-FE91F92A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A59544-D657-458E-928B-70DDAA81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4F468-944B-45E4-9675-52C21329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5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F41BE-400E-4165-B75C-C2BCABF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51BC04-5B49-4E3C-A65A-AE477672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B33CDA-F89D-492A-9DD0-B9A514C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8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89DA-363C-42AF-A6AE-452330F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EAB09-8005-429C-A426-D68635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F2F88-75E2-403B-8D7F-FB944BAF5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D6C96F-582B-44AB-BB1E-034D974D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77CE2-E52E-4C41-9837-A2843766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C3AB6-589F-4CEA-8807-5BA11C73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1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7ED0A-A8E9-4EDF-9C2D-C52D8A5D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3DEE9C-C8E0-4967-BF54-D8AACB93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1BB15-5A74-4FA7-8C23-6990C283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D4B1F-9D2C-4FE1-9568-2105A112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43AA3-44B8-4384-B347-B2972B6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D72622-29D5-4CE8-BA89-710E137E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57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EB812D-A851-4B76-B6A7-6000AB01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C32A14-993B-44A7-B556-DBD740D4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A6EFC-41EE-41B9-B977-BB6D394E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A6C9-81C7-4884-BF00-FDDBA9991938}" type="datetimeFigureOut">
              <a:rPr lang="es-MX" smtClean="0"/>
              <a:t>05/12/2020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F68D4-E673-49E2-941D-4478F07F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8AC42-70EC-42B5-BD50-22D1E1D39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FC53-8DDA-4B63-8E15-0B84007608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worksorcery.com/enp/protocol/bootp/options.ht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networksorcery.com/enp/protocol/bootp/options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://www.google.cl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A9048C-B128-4207-B09A-0A971D33CD68}"/>
              </a:ext>
            </a:extLst>
          </p:cNvPr>
          <p:cNvSpPr txBox="1"/>
          <p:nvPr/>
        </p:nvSpPr>
        <p:spPr>
          <a:xfrm>
            <a:off x="798532" y="5693636"/>
            <a:ext cx="42703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Protocolo ARP: Address Resolution Protocol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C14A32-76E3-4828-86A3-1C6994FF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2" y="1349030"/>
            <a:ext cx="3162300" cy="1552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3B1828-60F8-42D3-B06F-F3F5F505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44" y="1420467"/>
            <a:ext cx="2171700" cy="1409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BDD482-846C-41A3-A6AB-EED28047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231" y="1491905"/>
            <a:ext cx="2171700" cy="1409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E6F80D-8502-4D9B-B38A-F97AC2F6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94" y="2973043"/>
            <a:ext cx="2171700" cy="1409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97252A-08E5-44FA-A6C6-FE0DBC68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2" y="2973043"/>
            <a:ext cx="3162300" cy="15525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C19033-59AC-4017-8852-D89AF42F9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353" y="3062286"/>
            <a:ext cx="3648075" cy="73342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B90A1D7-4FE5-4AF6-93D2-EDC315B0A5D7}"/>
              </a:ext>
            </a:extLst>
          </p:cNvPr>
          <p:cNvCxnSpPr>
            <a:cxnSpLocks/>
          </p:cNvCxnSpPr>
          <p:nvPr/>
        </p:nvCxnSpPr>
        <p:spPr>
          <a:xfrm flipH="1">
            <a:off x="6273740" y="2196755"/>
            <a:ext cx="1294679" cy="105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02CC497-82ED-48A9-BC5B-396F36B472E2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8019428" y="2196755"/>
            <a:ext cx="1576803" cy="123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4077D6B-630F-4848-BB95-D16D9DB3975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195390" y="3370089"/>
            <a:ext cx="2559404" cy="30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B300D4F-3BCF-41B7-9A41-4BC09C2D36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60832" y="2125318"/>
            <a:ext cx="2035778" cy="117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114336F-925F-44FE-8828-2BC29E49E1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60832" y="3405808"/>
            <a:ext cx="2135168" cy="34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9B69F8-AEC7-4927-9470-52BADF515CF9}"/>
              </a:ext>
            </a:extLst>
          </p:cNvPr>
          <p:cNvSpPr txBox="1"/>
          <p:nvPr/>
        </p:nvSpPr>
        <p:spPr>
          <a:xfrm>
            <a:off x="5778012" y="2747703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Layer</a:t>
            </a:r>
            <a:r>
              <a:rPr lang="es-MX" dirty="0"/>
              <a:t> 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087F6A-3818-4231-B9AE-BB7732D865C7}"/>
              </a:ext>
            </a:extLst>
          </p:cNvPr>
          <p:cNvSpPr txBox="1"/>
          <p:nvPr/>
        </p:nvSpPr>
        <p:spPr>
          <a:xfrm>
            <a:off x="1775791" y="9796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L7 </a:t>
            </a:r>
            <a:r>
              <a:rPr lang="es-MX" dirty="0">
                <a:sym typeface="Wingdings" panose="05000000000000000000" pitchFamily="2" charset="2"/>
              </a:rPr>
              <a:t> L1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AD66A5-3AC3-4A3B-92D3-21D0BBF388F1}"/>
              </a:ext>
            </a:extLst>
          </p:cNvPr>
          <p:cNvSpPr txBox="1"/>
          <p:nvPr/>
        </p:nvSpPr>
        <p:spPr>
          <a:xfrm>
            <a:off x="9123184" y="90926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L7 </a:t>
            </a:r>
            <a:r>
              <a:rPr lang="es-MX" dirty="0">
                <a:sym typeface="Wingdings" panose="05000000000000000000" pitchFamily="2" charset="2"/>
              </a:rPr>
              <a:t> L1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4AAD16-FA80-474E-9CE2-38F793B48318}"/>
              </a:ext>
            </a:extLst>
          </p:cNvPr>
          <p:cNvSpPr txBox="1"/>
          <p:nvPr/>
        </p:nvSpPr>
        <p:spPr>
          <a:xfrm>
            <a:off x="3545862" y="1762640"/>
            <a:ext cx="9948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IP/MASK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11D1BAD-2888-4DA5-B197-5831F3B7632E}"/>
              </a:ext>
            </a:extLst>
          </p:cNvPr>
          <p:cNvSpPr txBox="1"/>
          <p:nvPr/>
        </p:nvSpPr>
        <p:spPr>
          <a:xfrm>
            <a:off x="3945143" y="954468"/>
            <a:ext cx="452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Segmento IP: Direcciones de una misma red IP</a:t>
            </a:r>
          </a:p>
          <a:p>
            <a:pPr algn="ctr"/>
            <a:r>
              <a:rPr lang="es-MX" dirty="0"/>
              <a:t>10.0.0.0/8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6C27348-9799-4F02-9AD7-B6DB8CA48563}"/>
              </a:ext>
            </a:extLst>
          </p:cNvPr>
          <p:cNvSpPr txBox="1"/>
          <p:nvPr/>
        </p:nvSpPr>
        <p:spPr>
          <a:xfrm>
            <a:off x="7570493" y="1557462"/>
            <a:ext cx="9948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IP/MASK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06D1103-E3F9-4040-B8AD-5452428570AD}"/>
              </a:ext>
            </a:extLst>
          </p:cNvPr>
          <p:cNvSpPr txBox="1"/>
          <p:nvPr/>
        </p:nvSpPr>
        <p:spPr>
          <a:xfrm>
            <a:off x="9883376" y="1581751"/>
            <a:ext cx="9948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IP/MASK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2F697F-1B46-4946-978A-74D36D8BCE05}"/>
              </a:ext>
            </a:extLst>
          </p:cNvPr>
          <p:cNvSpPr txBox="1"/>
          <p:nvPr/>
        </p:nvSpPr>
        <p:spPr>
          <a:xfrm>
            <a:off x="8896837" y="3135741"/>
            <a:ext cx="9948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IP/MASK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18CD22-4331-420C-AF38-29F6C2A92076}"/>
              </a:ext>
            </a:extLst>
          </p:cNvPr>
          <p:cNvSpPr txBox="1"/>
          <p:nvPr/>
        </p:nvSpPr>
        <p:spPr>
          <a:xfrm>
            <a:off x="2925999" y="3292440"/>
            <a:ext cx="9948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CL"/>
            </a:defPPr>
          </a:lstStyle>
          <a:p>
            <a:r>
              <a:rPr lang="es-MX" dirty="0"/>
              <a:t>IP/MASK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E99A9FC-5B66-426D-94FB-FCAF84870886}"/>
              </a:ext>
            </a:extLst>
          </p:cNvPr>
          <p:cNvSpPr txBox="1"/>
          <p:nvPr/>
        </p:nvSpPr>
        <p:spPr>
          <a:xfrm>
            <a:off x="6796327" y="2741688"/>
            <a:ext cx="9948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IP/MASK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B067A12-F88B-4035-AF9B-2DC456BC0C73}"/>
              </a:ext>
            </a:extLst>
          </p:cNvPr>
          <p:cNvCxnSpPr>
            <a:endCxn id="38" idx="2"/>
          </p:cNvCxnSpPr>
          <p:nvPr/>
        </p:nvCxnSpPr>
        <p:spPr>
          <a:xfrm flipV="1">
            <a:off x="2925999" y="3661772"/>
            <a:ext cx="497412" cy="18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C7DA3BE-F6E0-47FA-BBD6-43C5D7688883}"/>
              </a:ext>
            </a:extLst>
          </p:cNvPr>
          <p:cNvCxnSpPr>
            <a:endCxn id="29" idx="2"/>
          </p:cNvCxnSpPr>
          <p:nvPr/>
        </p:nvCxnSpPr>
        <p:spPr>
          <a:xfrm flipV="1">
            <a:off x="2925999" y="2131972"/>
            <a:ext cx="1117275" cy="33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18EECDC-0DF1-4E47-A411-53A7EF81CE16}"/>
              </a:ext>
            </a:extLst>
          </p:cNvPr>
          <p:cNvCxnSpPr>
            <a:endCxn id="11" idx="2"/>
          </p:cNvCxnSpPr>
          <p:nvPr/>
        </p:nvCxnSpPr>
        <p:spPr>
          <a:xfrm flipV="1">
            <a:off x="2925999" y="3795711"/>
            <a:ext cx="3269392" cy="171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9A4BD45-73EA-4CC0-A6BD-F14263D700E0}"/>
              </a:ext>
            </a:extLst>
          </p:cNvPr>
          <p:cNvCxnSpPr>
            <a:endCxn id="35" idx="2"/>
          </p:cNvCxnSpPr>
          <p:nvPr/>
        </p:nvCxnSpPr>
        <p:spPr>
          <a:xfrm flipV="1">
            <a:off x="2925999" y="1926794"/>
            <a:ext cx="5141906" cy="358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93698E-CC13-4147-8E04-F8C93B12138A}"/>
              </a:ext>
            </a:extLst>
          </p:cNvPr>
          <p:cNvCxnSpPr/>
          <p:nvPr/>
        </p:nvCxnSpPr>
        <p:spPr>
          <a:xfrm flipV="1">
            <a:off x="2925999" y="1970131"/>
            <a:ext cx="7463355" cy="35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1EB97CE-9992-4475-901B-7DECFF48365D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925999" y="3505073"/>
            <a:ext cx="6468250" cy="202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9AAF490-13CC-4C3A-882E-15EFD754814C}"/>
              </a:ext>
            </a:extLst>
          </p:cNvPr>
          <p:cNvSpPr txBox="1"/>
          <p:nvPr/>
        </p:nvSpPr>
        <p:spPr>
          <a:xfrm>
            <a:off x="5551134" y="5697370"/>
            <a:ext cx="11044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Tabla ARP</a:t>
            </a:r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6245EC9D-91C4-42BE-BA54-9E39AAC73E35}"/>
              </a:ext>
            </a:extLst>
          </p:cNvPr>
          <p:cNvSpPr/>
          <p:nvPr/>
        </p:nvSpPr>
        <p:spPr>
          <a:xfrm>
            <a:off x="5108688" y="5673071"/>
            <a:ext cx="439558" cy="393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DFC2127-C39C-4E78-9E90-5BF810DEC250}"/>
              </a:ext>
            </a:extLst>
          </p:cNvPr>
          <p:cNvSpPr txBox="1"/>
          <p:nvPr/>
        </p:nvSpPr>
        <p:spPr>
          <a:xfrm>
            <a:off x="7238722" y="5685220"/>
            <a:ext cx="33162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Independiente por cada estación</a:t>
            </a:r>
          </a:p>
        </p:txBody>
      </p: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24823F9B-8971-4063-85E1-80256CD13F55}"/>
              </a:ext>
            </a:extLst>
          </p:cNvPr>
          <p:cNvSpPr/>
          <p:nvPr/>
        </p:nvSpPr>
        <p:spPr>
          <a:xfrm>
            <a:off x="6701300" y="5681486"/>
            <a:ext cx="439558" cy="393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89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C20B14-5B3F-4703-9006-BA55B4C8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21451"/>
            <a:ext cx="3648075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F3120A-C08D-4F4C-81FE-DB46F07F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954692"/>
            <a:ext cx="934963" cy="606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30CCC0-B78E-461E-BD4C-AF059F41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" y="2822094"/>
            <a:ext cx="934963" cy="60690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63FC21E-CF90-4E93-80E4-5C0BAA9E53EB}"/>
              </a:ext>
            </a:extLst>
          </p:cNvPr>
          <p:cNvCxnSpPr>
            <a:stCxn id="13" idx="3"/>
          </p:cNvCxnSpPr>
          <p:nvPr/>
        </p:nvCxnSpPr>
        <p:spPr>
          <a:xfrm flipV="1">
            <a:off x="1557815" y="1484243"/>
            <a:ext cx="350498" cy="773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87A18C-B655-4F59-B046-6CF28E881F06}"/>
              </a:ext>
            </a:extLst>
          </p:cNvPr>
          <p:cNvCxnSpPr>
            <a:stCxn id="14" idx="3"/>
          </p:cNvCxnSpPr>
          <p:nvPr/>
        </p:nvCxnSpPr>
        <p:spPr>
          <a:xfrm flipV="1">
            <a:off x="1557814" y="1498173"/>
            <a:ext cx="889075" cy="1627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1FA01C32-33D8-4E7D-BAED-F55803087E9B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3667185"/>
          <a:ext cx="4092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AFBF6ED6-9357-4277-AC06-998C98144F2C}"/>
              </a:ext>
            </a:extLst>
          </p:cNvPr>
          <p:cNvSpPr txBox="1"/>
          <p:nvPr/>
        </p:nvSpPr>
        <p:spPr>
          <a:xfrm>
            <a:off x="994102" y="1584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E6F15C-0F28-4018-BE2F-9179A93C2FE9}"/>
              </a:ext>
            </a:extLst>
          </p:cNvPr>
          <p:cNvSpPr txBox="1"/>
          <p:nvPr/>
        </p:nvSpPr>
        <p:spPr>
          <a:xfrm>
            <a:off x="993955" y="24744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F46900CC-25DB-4361-8DA5-6020D730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10193"/>
              </p:ext>
            </p:extLst>
          </p:nvPr>
        </p:nvGraphicFramePr>
        <p:xfrm>
          <a:off x="278295" y="5407148"/>
          <a:ext cx="5023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192.168.100.60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35B11ADF-732B-4233-9F9B-6B716B340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50816"/>
              </p:ext>
            </p:extLst>
          </p:nvPr>
        </p:nvGraphicFramePr>
        <p:xfrm>
          <a:off x="6241775" y="5390651"/>
          <a:ext cx="5435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753744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CDCC8653-1F5F-4025-B82C-F5A68D5D17E9}"/>
              </a:ext>
            </a:extLst>
          </p:cNvPr>
          <p:cNvSpPr txBox="1"/>
          <p:nvPr/>
        </p:nvSpPr>
        <p:spPr>
          <a:xfrm>
            <a:off x="1557814" y="5021319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D01040-10D9-4689-BD1E-1D5CF5C60E12}"/>
              </a:ext>
            </a:extLst>
          </p:cNvPr>
          <p:cNvSpPr txBox="1"/>
          <p:nvPr/>
        </p:nvSpPr>
        <p:spPr>
          <a:xfrm>
            <a:off x="8479611" y="5021319"/>
            <a:ext cx="13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73DAB06-70B2-4C9F-880C-D03ADDD371E2}"/>
              </a:ext>
            </a:extLst>
          </p:cNvPr>
          <p:cNvSpPr txBox="1"/>
          <p:nvPr/>
        </p:nvSpPr>
        <p:spPr>
          <a:xfrm>
            <a:off x="1337165" y="3297853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SWITCH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FB2423F-A25B-4E83-BB39-4AEA672681D5}"/>
              </a:ext>
            </a:extLst>
          </p:cNvPr>
          <p:cNvSpPr/>
          <p:nvPr/>
        </p:nvSpPr>
        <p:spPr>
          <a:xfrm>
            <a:off x="6261240" y="209986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MAC_ADD_B (01-02-03-f5-a2-b1)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B1E8CF5-F8C9-441F-8551-45A7BB3CA9F5}"/>
              </a:ext>
            </a:extLst>
          </p:cNvPr>
          <p:cNvSpPr/>
          <p:nvPr/>
        </p:nvSpPr>
        <p:spPr>
          <a:xfrm>
            <a:off x="6261240" y="265612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192.168.100.60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DC9BC6F-45A1-4251-9A0D-1E28219FF9C7}"/>
              </a:ext>
            </a:extLst>
          </p:cNvPr>
          <p:cNvSpPr/>
          <p:nvPr/>
        </p:nvSpPr>
        <p:spPr>
          <a:xfrm>
            <a:off x="6261240" y="3194307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MAC_ADD_A (01-02-03-f1-a3-d5)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D75DEFE-8CD5-4550-BAF7-6A77D0A98B50}"/>
              </a:ext>
            </a:extLst>
          </p:cNvPr>
          <p:cNvSpPr/>
          <p:nvPr/>
        </p:nvSpPr>
        <p:spPr>
          <a:xfrm>
            <a:off x="6261240" y="3748305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192.168.100.38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C813CA23-4FB6-427C-8851-CBB342D8DC9D}"/>
              </a:ext>
            </a:extLst>
          </p:cNvPr>
          <p:cNvSpPr/>
          <p:nvPr/>
        </p:nvSpPr>
        <p:spPr>
          <a:xfrm>
            <a:off x="6261240" y="1543601"/>
            <a:ext cx="7126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/>
              <a:t>00110000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5CE6C281-3E0B-4EC6-8FAD-199D8F1C8140}"/>
              </a:ext>
            </a:extLst>
          </p:cNvPr>
          <p:cNvSpPr/>
          <p:nvPr/>
        </p:nvSpPr>
        <p:spPr>
          <a:xfrm>
            <a:off x="7979188" y="1531872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0000000000000010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E2B25E4-49AC-4000-8A4A-6CBC3BBB4632}"/>
              </a:ext>
            </a:extLst>
          </p:cNvPr>
          <p:cNvSpPr/>
          <p:nvPr/>
        </p:nvSpPr>
        <p:spPr>
          <a:xfrm>
            <a:off x="6261240" y="994487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0000000000000001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270A13D-E804-459E-A94F-02F55A26EF90}"/>
              </a:ext>
            </a:extLst>
          </p:cNvPr>
          <p:cNvSpPr/>
          <p:nvPr/>
        </p:nvSpPr>
        <p:spPr>
          <a:xfrm>
            <a:off x="7979188" y="982758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0000100000000000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A38A5A2-E3D3-443A-BA1B-19AB75923A2A}"/>
              </a:ext>
            </a:extLst>
          </p:cNvPr>
          <p:cNvSpPr/>
          <p:nvPr/>
        </p:nvSpPr>
        <p:spPr>
          <a:xfrm>
            <a:off x="7090114" y="1523297"/>
            <a:ext cx="7728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00100000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64A8090-1EE2-44EE-BAF4-8753404B902D}"/>
              </a:ext>
            </a:extLst>
          </p:cNvPr>
          <p:cNvSpPr/>
          <p:nvPr/>
        </p:nvSpPr>
        <p:spPr>
          <a:xfrm>
            <a:off x="6241775" y="4315324"/>
            <a:ext cx="3319670" cy="4694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Cual es tu MAC, IP:192.168.100.60?</a:t>
            </a:r>
          </a:p>
          <a:p>
            <a:pPr algn="ctr"/>
            <a:r>
              <a:rPr lang="es-MX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R: MAC_ADD_B (01-02-03-f5-a2-b1)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124AFFB-618D-485F-A91D-06C48BE0E2C2}"/>
              </a:ext>
            </a:extLst>
          </p:cNvPr>
          <p:cNvSpPr/>
          <p:nvPr/>
        </p:nvSpPr>
        <p:spPr>
          <a:xfrm flipH="1">
            <a:off x="1610775" y="2124208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3E054AD-AA46-4CF5-BF83-B810453251A9}"/>
              </a:ext>
            </a:extLst>
          </p:cNvPr>
          <p:cNvSpPr/>
          <p:nvPr/>
        </p:nvSpPr>
        <p:spPr>
          <a:xfrm rot="5400000" flipV="1">
            <a:off x="1763934" y="167537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1DD9617-9FD4-4118-8A0B-D8014BD5A529}"/>
              </a:ext>
            </a:extLst>
          </p:cNvPr>
          <p:cNvSpPr/>
          <p:nvPr/>
        </p:nvSpPr>
        <p:spPr>
          <a:xfrm rot="16200000" flipV="1">
            <a:off x="2302511" y="1588850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CE64E48E-AAE1-41EA-9C27-9EE609675B4C}"/>
              </a:ext>
            </a:extLst>
          </p:cNvPr>
          <p:cNvSpPr/>
          <p:nvPr/>
        </p:nvSpPr>
        <p:spPr>
          <a:xfrm rot="16200000" flipV="1">
            <a:off x="2302511" y="2838816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2C1DB08C-5D49-40D3-97C3-7197D4FCD81C}"/>
              </a:ext>
            </a:extLst>
          </p:cNvPr>
          <p:cNvSpPr/>
          <p:nvPr/>
        </p:nvSpPr>
        <p:spPr>
          <a:xfrm rot="10800000" flipH="1">
            <a:off x="1638195" y="301809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E7E53-C3F1-48CC-B82B-AB795EDC06BD}"/>
              </a:ext>
            </a:extLst>
          </p:cNvPr>
          <p:cNvSpPr txBox="1"/>
          <p:nvPr/>
        </p:nvSpPr>
        <p:spPr>
          <a:xfrm>
            <a:off x="2917388" y="2300606"/>
            <a:ext cx="25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Llega este paquete ARP</a:t>
            </a:r>
          </a:p>
          <a:p>
            <a:r>
              <a:rPr lang="es-MX" dirty="0"/>
              <a:t> a estación A y se procesa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2C1CE829-EFAF-4C64-8A5D-2115BF867D2A}"/>
              </a:ext>
            </a:extLst>
          </p:cNvPr>
          <p:cNvSpPr/>
          <p:nvPr/>
        </p:nvSpPr>
        <p:spPr>
          <a:xfrm>
            <a:off x="5898912" y="1137581"/>
            <a:ext cx="197088" cy="3642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062BC6E-A1EC-4EF0-AB64-BB4C141658E1}"/>
              </a:ext>
            </a:extLst>
          </p:cNvPr>
          <p:cNvCxnSpPr>
            <a:stCxn id="5" idx="1"/>
            <a:endCxn id="42" idx="1"/>
          </p:cNvCxnSpPr>
          <p:nvPr/>
        </p:nvCxnSpPr>
        <p:spPr>
          <a:xfrm flipH="1">
            <a:off x="1638195" y="2958643"/>
            <a:ext cx="4260717" cy="16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cadillo: rectángulo con esquinas redondeadas 36">
            <a:extLst>
              <a:ext uri="{FF2B5EF4-FFF2-40B4-BE49-F238E27FC236}">
                <a16:creationId xmlns:a16="http://schemas.microsoft.com/office/drawing/2014/main" id="{F42C2739-4A36-478A-BC4D-41870311BACA}"/>
              </a:ext>
            </a:extLst>
          </p:cNvPr>
          <p:cNvSpPr/>
          <p:nvPr/>
        </p:nvSpPr>
        <p:spPr>
          <a:xfrm>
            <a:off x="9921240" y="1280160"/>
            <a:ext cx="1755759" cy="819701"/>
          </a:xfrm>
          <a:prstGeom prst="wedgeRoundRectCallout">
            <a:avLst>
              <a:gd name="adj1" fmla="val -74215"/>
              <a:gd name="adj2" fmla="val 13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Opcode = 2 = Reply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8318836-1B87-4853-9970-B08B812CE758}"/>
              </a:ext>
            </a:extLst>
          </p:cNvPr>
          <p:cNvCxnSpPr>
            <a:stCxn id="18" idx="1"/>
          </p:cNvCxnSpPr>
          <p:nvPr/>
        </p:nvCxnSpPr>
        <p:spPr>
          <a:xfrm flipH="1">
            <a:off x="4473146" y="2334574"/>
            <a:ext cx="1788094" cy="38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A0AFC2E-018B-4F1E-9532-F01F523607C0}"/>
              </a:ext>
            </a:extLst>
          </p:cNvPr>
          <p:cNvCxnSpPr/>
          <p:nvPr/>
        </p:nvCxnSpPr>
        <p:spPr>
          <a:xfrm flipH="1">
            <a:off x="5182904" y="4658497"/>
            <a:ext cx="1656066" cy="160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4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C20B14-5B3F-4703-9006-BA55B4C8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21451"/>
            <a:ext cx="3648075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F3120A-C08D-4F4C-81FE-DB46F07F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954692"/>
            <a:ext cx="934963" cy="606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30CCC0-B78E-461E-BD4C-AF059F41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" y="2822094"/>
            <a:ext cx="934963" cy="60690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63FC21E-CF90-4E93-80E4-5C0BAA9E53EB}"/>
              </a:ext>
            </a:extLst>
          </p:cNvPr>
          <p:cNvCxnSpPr>
            <a:stCxn id="13" idx="3"/>
          </p:cNvCxnSpPr>
          <p:nvPr/>
        </p:nvCxnSpPr>
        <p:spPr>
          <a:xfrm flipV="1">
            <a:off x="1557815" y="1484243"/>
            <a:ext cx="350498" cy="773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87A18C-B655-4F59-B046-6CF28E881F06}"/>
              </a:ext>
            </a:extLst>
          </p:cNvPr>
          <p:cNvCxnSpPr>
            <a:stCxn id="14" idx="3"/>
          </p:cNvCxnSpPr>
          <p:nvPr/>
        </p:nvCxnSpPr>
        <p:spPr>
          <a:xfrm flipV="1">
            <a:off x="1557814" y="1498173"/>
            <a:ext cx="889075" cy="1627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BF6ED6-9357-4277-AC06-998C98144F2C}"/>
              </a:ext>
            </a:extLst>
          </p:cNvPr>
          <p:cNvSpPr txBox="1"/>
          <p:nvPr/>
        </p:nvSpPr>
        <p:spPr>
          <a:xfrm>
            <a:off x="994102" y="1584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E6F15C-0F28-4018-BE2F-9179A93C2FE9}"/>
              </a:ext>
            </a:extLst>
          </p:cNvPr>
          <p:cNvSpPr txBox="1"/>
          <p:nvPr/>
        </p:nvSpPr>
        <p:spPr>
          <a:xfrm>
            <a:off x="993955" y="24744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124AFFB-618D-485F-A91D-06C48BE0E2C2}"/>
              </a:ext>
            </a:extLst>
          </p:cNvPr>
          <p:cNvSpPr/>
          <p:nvPr/>
        </p:nvSpPr>
        <p:spPr>
          <a:xfrm flipH="1">
            <a:off x="1610775" y="2124208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3E054AD-AA46-4CF5-BF83-B810453251A9}"/>
              </a:ext>
            </a:extLst>
          </p:cNvPr>
          <p:cNvSpPr/>
          <p:nvPr/>
        </p:nvSpPr>
        <p:spPr>
          <a:xfrm rot="5400000" flipV="1">
            <a:off x="1763934" y="167537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1DD9617-9FD4-4118-8A0B-D8014BD5A529}"/>
              </a:ext>
            </a:extLst>
          </p:cNvPr>
          <p:cNvSpPr/>
          <p:nvPr/>
        </p:nvSpPr>
        <p:spPr>
          <a:xfrm rot="16200000" flipV="1">
            <a:off x="2302511" y="1588850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CE64E48E-AAE1-41EA-9C27-9EE609675B4C}"/>
              </a:ext>
            </a:extLst>
          </p:cNvPr>
          <p:cNvSpPr/>
          <p:nvPr/>
        </p:nvSpPr>
        <p:spPr>
          <a:xfrm rot="16200000" flipV="1">
            <a:off x="2302511" y="2838816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2C1DB08C-5D49-40D3-97C3-7197D4FCD81C}"/>
              </a:ext>
            </a:extLst>
          </p:cNvPr>
          <p:cNvSpPr/>
          <p:nvPr/>
        </p:nvSpPr>
        <p:spPr>
          <a:xfrm rot="10800000" flipH="1">
            <a:off x="1638195" y="301809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4ECC7D-240C-4837-8388-9DC13CD9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436" y="1171528"/>
            <a:ext cx="7178712" cy="5057729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C5490C-E19F-4009-B0FE-5CFC7AB4DEB4}"/>
              </a:ext>
            </a:extLst>
          </p:cNvPr>
          <p:cNvSpPr/>
          <p:nvPr/>
        </p:nvSpPr>
        <p:spPr>
          <a:xfrm>
            <a:off x="4513255" y="4475747"/>
            <a:ext cx="6411419" cy="2646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19E1F9-E64C-4218-A908-6222BAD14226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303655" y="2340548"/>
            <a:ext cx="3086781" cy="13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nda 27">
            <a:extLst>
              <a:ext uri="{FF2B5EF4-FFF2-40B4-BE49-F238E27FC236}">
                <a16:creationId xmlns:a16="http://schemas.microsoft.com/office/drawing/2014/main" id="{06F6CC06-E952-4615-8E9E-C344D27FB960}"/>
              </a:ext>
            </a:extLst>
          </p:cNvPr>
          <p:cNvSpPr/>
          <p:nvPr/>
        </p:nvSpPr>
        <p:spPr>
          <a:xfrm>
            <a:off x="287004" y="4054906"/>
            <a:ext cx="3898231" cy="1163931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/>
              <a:t>Actualizaron mediante protocolo ARP</a:t>
            </a:r>
          </a:p>
          <a:p>
            <a:r>
              <a:rPr lang="es-MX"/>
              <a:t>La tabla ARP de la estación 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166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0EA23D-189E-4D0F-8DAC-885138D5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1" y="988182"/>
            <a:ext cx="4672479" cy="5653441"/>
          </a:xfrm>
          <a:prstGeom prst="rect">
            <a:avLst/>
          </a:prstGeom>
        </p:spPr>
      </p:pic>
      <p:sp>
        <p:nvSpPr>
          <p:cNvPr id="8" name="Globo: línea 7">
            <a:extLst>
              <a:ext uri="{FF2B5EF4-FFF2-40B4-BE49-F238E27FC236}">
                <a16:creationId xmlns:a16="http://schemas.microsoft.com/office/drawing/2014/main" id="{C28D328D-0A60-4341-BD52-BBCCCE2B0D97}"/>
              </a:ext>
            </a:extLst>
          </p:cNvPr>
          <p:cNvSpPr/>
          <p:nvPr/>
        </p:nvSpPr>
        <p:spPr>
          <a:xfrm>
            <a:off x="6387152" y="1774209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126417"/>
              <a:gd name="adj4" fmla="val -34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NIC, Adaptador de Red LAN (Ethernet)</a:t>
            </a:r>
          </a:p>
        </p:txBody>
      </p:sp>
      <p:sp>
        <p:nvSpPr>
          <p:cNvPr id="23" name="Globo: línea 22">
            <a:extLst>
              <a:ext uri="{FF2B5EF4-FFF2-40B4-BE49-F238E27FC236}">
                <a16:creationId xmlns:a16="http://schemas.microsoft.com/office/drawing/2014/main" id="{4AE3CC4F-9512-489B-8F26-BE76DE2C6604}"/>
              </a:ext>
            </a:extLst>
          </p:cNvPr>
          <p:cNvSpPr/>
          <p:nvPr/>
        </p:nvSpPr>
        <p:spPr>
          <a:xfrm>
            <a:off x="6387152" y="2453012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40132"/>
              <a:gd name="adj4" fmla="val -55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MAC Address de mi adaptador </a:t>
            </a:r>
          </a:p>
        </p:txBody>
      </p:sp>
      <p:sp>
        <p:nvSpPr>
          <p:cNvPr id="24" name="Globo: línea 23">
            <a:extLst>
              <a:ext uri="{FF2B5EF4-FFF2-40B4-BE49-F238E27FC236}">
                <a16:creationId xmlns:a16="http://schemas.microsoft.com/office/drawing/2014/main" id="{25E73CE0-AFC9-44D3-B64A-2901582EDAC5}"/>
              </a:ext>
            </a:extLst>
          </p:cNvPr>
          <p:cNvSpPr/>
          <p:nvPr/>
        </p:nvSpPr>
        <p:spPr>
          <a:xfrm>
            <a:off x="6387152" y="3131815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62853"/>
              <a:gd name="adj4" fmla="val -776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DHCP </a:t>
            </a:r>
            <a:r>
              <a:rPr lang="es-MX" dirty="0" err="1"/>
              <a:t>Config</a:t>
            </a:r>
            <a:r>
              <a:rPr lang="es-MX" dirty="0"/>
              <a:t> = Si (pendiente explicación)</a:t>
            </a:r>
          </a:p>
        </p:txBody>
      </p:sp>
      <p:sp>
        <p:nvSpPr>
          <p:cNvPr id="25" name="Globo: línea 24">
            <a:extLst>
              <a:ext uri="{FF2B5EF4-FFF2-40B4-BE49-F238E27FC236}">
                <a16:creationId xmlns:a16="http://schemas.microsoft.com/office/drawing/2014/main" id="{8F1ADFB3-4006-4645-8E8F-2E6C9557B30E}"/>
              </a:ext>
            </a:extLst>
          </p:cNvPr>
          <p:cNvSpPr/>
          <p:nvPr/>
        </p:nvSpPr>
        <p:spPr>
          <a:xfrm>
            <a:off x="6387152" y="3810618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146354"/>
              <a:gd name="adj4" fmla="val -60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IP Address que estoy usando</a:t>
            </a:r>
          </a:p>
        </p:txBody>
      </p:sp>
      <p:sp>
        <p:nvSpPr>
          <p:cNvPr id="26" name="Globo: línea 25">
            <a:extLst>
              <a:ext uri="{FF2B5EF4-FFF2-40B4-BE49-F238E27FC236}">
                <a16:creationId xmlns:a16="http://schemas.microsoft.com/office/drawing/2014/main" id="{C94F9BFB-15DD-447E-A9B3-CA88E9D83959}"/>
              </a:ext>
            </a:extLst>
          </p:cNvPr>
          <p:cNvSpPr/>
          <p:nvPr/>
        </p:nvSpPr>
        <p:spPr>
          <a:xfrm>
            <a:off x="6387152" y="4423085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227072"/>
              <a:gd name="adj4" fmla="val -62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Mascara de red o Subred que estoy usando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E7DE2C-A533-4CA5-88CC-653D7FBA9E43}"/>
              </a:ext>
            </a:extLst>
          </p:cNvPr>
          <p:cNvCxnSpPr>
            <a:stCxn id="24" idx="2"/>
          </p:cNvCxnSpPr>
          <p:nvPr/>
        </p:nvCxnSpPr>
        <p:spPr>
          <a:xfrm flipH="1">
            <a:off x="2142699" y="3376980"/>
            <a:ext cx="4244453" cy="2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603EA7-15F9-4D5A-A52C-B9F53FC0E7D6}"/>
              </a:ext>
            </a:extLst>
          </p:cNvPr>
          <p:cNvCxnSpPr>
            <a:stCxn id="24" idx="2"/>
          </p:cNvCxnSpPr>
          <p:nvPr/>
        </p:nvCxnSpPr>
        <p:spPr>
          <a:xfrm flipH="1">
            <a:off x="2183642" y="3376980"/>
            <a:ext cx="4203510" cy="4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lobo: línea 29">
            <a:extLst>
              <a:ext uri="{FF2B5EF4-FFF2-40B4-BE49-F238E27FC236}">
                <a16:creationId xmlns:a16="http://schemas.microsoft.com/office/drawing/2014/main" id="{101154A4-9901-4C0B-A0C2-2F980EDD19C4}"/>
              </a:ext>
            </a:extLst>
          </p:cNvPr>
          <p:cNvSpPr/>
          <p:nvPr/>
        </p:nvSpPr>
        <p:spPr>
          <a:xfrm>
            <a:off x="6387152" y="5035552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29451"/>
              <a:gd name="adj4" fmla="val -154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Puerta de enlace Predeterminada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DF9E7AB-653C-480D-878E-B616C000891C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3548418" y="3944203"/>
            <a:ext cx="2838734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81612A4-1302-4E5A-8F50-81759F6628C9}"/>
              </a:ext>
            </a:extLst>
          </p:cNvPr>
          <p:cNvCxnSpPr>
            <a:stCxn id="24" idx="2"/>
          </p:cNvCxnSpPr>
          <p:nvPr/>
        </p:nvCxnSpPr>
        <p:spPr>
          <a:xfrm flipH="1">
            <a:off x="3548418" y="3376980"/>
            <a:ext cx="2838734" cy="80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4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IPv4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0EA23D-189E-4D0F-8DAC-885138D5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1" y="988182"/>
            <a:ext cx="4672479" cy="5653441"/>
          </a:xfrm>
          <a:prstGeom prst="rect">
            <a:avLst/>
          </a:prstGeom>
        </p:spPr>
      </p:pic>
      <p:sp>
        <p:nvSpPr>
          <p:cNvPr id="8" name="Globo: línea 7">
            <a:extLst>
              <a:ext uri="{FF2B5EF4-FFF2-40B4-BE49-F238E27FC236}">
                <a16:creationId xmlns:a16="http://schemas.microsoft.com/office/drawing/2014/main" id="{C28D328D-0A60-4341-BD52-BBCCCE2B0D97}"/>
              </a:ext>
            </a:extLst>
          </p:cNvPr>
          <p:cNvSpPr/>
          <p:nvPr/>
        </p:nvSpPr>
        <p:spPr>
          <a:xfrm>
            <a:off x="6387152" y="1774209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126417"/>
              <a:gd name="adj4" fmla="val -34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NIC, Adaptador de Red LAN (Ethernet)</a:t>
            </a:r>
          </a:p>
        </p:txBody>
      </p:sp>
      <p:sp>
        <p:nvSpPr>
          <p:cNvPr id="23" name="Globo: línea 22">
            <a:extLst>
              <a:ext uri="{FF2B5EF4-FFF2-40B4-BE49-F238E27FC236}">
                <a16:creationId xmlns:a16="http://schemas.microsoft.com/office/drawing/2014/main" id="{4AE3CC4F-9512-489B-8F26-BE76DE2C6604}"/>
              </a:ext>
            </a:extLst>
          </p:cNvPr>
          <p:cNvSpPr/>
          <p:nvPr/>
        </p:nvSpPr>
        <p:spPr>
          <a:xfrm>
            <a:off x="6387152" y="2453012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40132"/>
              <a:gd name="adj4" fmla="val -55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MAC Address de mi adaptador </a:t>
            </a:r>
          </a:p>
        </p:txBody>
      </p:sp>
      <p:sp>
        <p:nvSpPr>
          <p:cNvPr id="24" name="Globo: línea 23">
            <a:extLst>
              <a:ext uri="{FF2B5EF4-FFF2-40B4-BE49-F238E27FC236}">
                <a16:creationId xmlns:a16="http://schemas.microsoft.com/office/drawing/2014/main" id="{25E73CE0-AFC9-44D3-B64A-2901582EDAC5}"/>
              </a:ext>
            </a:extLst>
          </p:cNvPr>
          <p:cNvSpPr/>
          <p:nvPr/>
        </p:nvSpPr>
        <p:spPr>
          <a:xfrm>
            <a:off x="6387152" y="3131815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62853"/>
              <a:gd name="adj4" fmla="val -776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DHCP </a:t>
            </a:r>
            <a:r>
              <a:rPr lang="es-MX" dirty="0" err="1"/>
              <a:t>Config</a:t>
            </a:r>
            <a:r>
              <a:rPr lang="es-MX" dirty="0"/>
              <a:t> = Si (pendiente explicación)</a:t>
            </a:r>
          </a:p>
        </p:txBody>
      </p:sp>
      <p:sp>
        <p:nvSpPr>
          <p:cNvPr id="25" name="Globo: línea 24">
            <a:extLst>
              <a:ext uri="{FF2B5EF4-FFF2-40B4-BE49-F238E27FC236}">
                <a16:creationId xmlns:a16="http://schemas.microsoft.com/office/drawing/2014/main" id="{8F1ADFB3-4006-4645-8E8F-2E6C9557B30E}"/>
              </a:ext>
            </a:extLst>
          </p:cNvPr>
          <p:cNvSpPr/>
          <p:nvPr/>
        </p:nvSpPr>
        <p:spPr>
          <a:xfrm>
            <a:off x="6387152" y="3810618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146354"/>
              <a:gd name="adj4" fmla="val -60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IP Address que estoy usando</a:t>
            </a:r>
          </a:p>
        </p:txBody>
      </p:sp>
      <p:sp>
        <p:nvSpPr>
          <p:cNvPr id="26" name="Globo: línea 25">
            <a:extLst>
              <a:ext uri="{FF2B5EF4-FFF2-40B4-BE49-F238E27FC236}">
                <a16:creationId xmlns:a16="http://schemas.microsoft.com/office/drawing/2014/main" id="{C94F9BFB-15DD-447E-A9B3-CA88E9D83959}"/>
              </a:ext>
            </a:extLst>
          </p:cNvPr>
          <p:cNvSpPr/>
          <p:nvPr/>
        </p:nvSpPr>
        <p:spPr>
          <a:xfrm>
            <a:off x="6387152" y="4423085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227072"/>
              <a:gd name="adj4" fmla="val -62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Mascara de red o Subred que estoy usando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E7DE2C-A533-4CA5-88CC-653D7FBA9E43}"/>
              </a:ext>
            </a:extLst>
          </p:cNvPr>
          <p:cNvCxnSpPr>
            <a:stCxn id="24" idx="2"/>
          </p:cNvCxnSpPr>
          <p:nvPr/>
        </p:nvCxnSpPr>
        <p:spPr>
          <a:xfrm flipH="1">
            <a:off x="2142699" y="3376980"/>
            <a:ext cx="4244453" cy="2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603EA7-15F9-4D5A-A52C-B9F53FC0E7D6}"/>
              </a:ext>
            </a:extLst>
          </p:cNvPr>
          <p:cNvCxnSpPr>
            <a:stCxn id="24" idx="2"/>
          </p:cNvCxnSpPr>
          <p:nvPr/>
        </p:nvCxnSpPr>
        <p:spPr>
          <a:xfrm flipH="1">
            <a:off x="2183642" y="3376980"/>
            <a:ext cx="4203510" cy="4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lobo: línea 29">
            <a:extLst>
              <a:ext uri="{FF2B5EF4-FFF2-40B4-BE49-F238E27FC236}">
                <a16:creationId xmlns:a16="http://schemas.microsoft.com/office/drawing/2014/main" id="{101154A4-9901-4C0B-A0C2-2F980EDD19C4}"/>
              </a:ext>
            </a:extLst>
          </p:cNvPr>
          <p:cNvSpPr/>
          <p:nvPr/>
        </p:nvSpPr>
        <p:spPr>
          <a:xfrm>
            <a:off x="6387152" y="5035552"/>
            <a:ext cx="4558352" cy="490330"/>
          </a:xfrm>
          <a:prstGeom prst="borderCallout1">
            <a:avLst>
              <a:gd name="adj1" fmla="val 18750"/>
              <a:gd name="adj2" fmla="val -8333"/>
              <a:gd name="adj3" fmla="val -29451"/>
              <a:gd name="adj4" fmla="val -154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Puerta de enlace Predeterminada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DF9E7AB-653C-480D-878E-B616C000891C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3548418" y="3944203"/>
            <a:ext cx="2838734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81612A4-1302-4E5A-8F50-81759F6628C9}"/>
              </a:ext>
            </a:extLst>
          </p:cNvPr>
          <p:cNvCxnSpPr>
            <a:stCxn id="24" idx="2"/>
          </p:cNvCxnSpPr>
          <p:nvPr/>
        </p:nvCxnSpPr>
        <p:spPr>
          <a:xfrm flipH="1">
            <a:off x="3548418" y="3376980"/>
            <a:ext cx="2838734" cy="80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1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01061D-4BD1-4CFC-81FC-2ED3DC15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171160"/>
            <a:ext cx="1400175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7185AC-63EC-4EE8-8D68-78479F54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60" y="1266410"/>
            <a:ext cx="2390775" cy="1409700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06534C5-0F1F-402C-AD70-19EB02CD88AA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2023027" y="2483094"/>
            <a:ext cx="5119645" cy="12815"/>
          </a:xfrm>
          <a:prstGeom prst="bentConnector4">
            <a:avLst>
              <a:gd name="adj1" fmla="val 49551"/>
              <a:gd name="adj2" fmla="val 18838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8CB1D6B-AF79-4418-B7FA-5ABD1A7A2869}"/>
              </a:ext>
            </a:extLst>
          </p:cNvPr>
          <p:cNvSpPr/>
          <p:nvPr/>
        </p:nvSpPr>
        <p:spPr>
          <a:xfrm>
            <a:off x="7096664" y="2380891"/>
            <a:ext cx="92015" cy="11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A37BA4-6775-4426-8BC2-713AF64C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7" y="3120885"/>
            <a:ext cx="2152650" cy="14478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EAA58ED-382B-44F9-9848-12E62A1B3459}"/>
              </a:ext>
            </a:extLst>
          </p:cNvPr>
          <p:cNvSpPr/>
          <p:nvPr/>
        </p:nvSpPr>
        <p:spPr>
          <a:xfrm>
            <a:off x="7869175" y="1913751"/>
            <a:ext cx="92015" cy="11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861B7B1-318B-4B3E-973E-4DB80EA21207}"/>
              </a:ext>
            </a:extLst>
          </p:cNvPr>
          <p:cNvCxnSpPr>
            <a:stCxn id="13" idx="3"/>
            <a:endCxn id="14" idx="4"/>
          </p:cNvCxnSpPr>
          <p:nvPr/>
        </p:nvCxnSpPr>
        <p:spPr>
          <a:xfrm flipV="1">
            <a:off x="2652877" y="2028769"/>
            <a:ext cx="5262306" cy="18160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BFDB27E-7278-41C1-A661-32668F902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76" y="4764570"/>
            <a:ext cx="1000125" cy="1762125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6F1EEA8-24E6-424D-AE1F-021BFF7ACE84}"/>
              </a:ext>
            </a:extLst>
          </p:cNvPr>
          <p:cNvCxnSpPr>
            <a:cxnSpLocks/>
            <a:stCxn id="17" idx="3"/>
            <a:endCxn id="14" idx="6"/>
          </p:cNvCxnSpPr>
          <p:nvPr/>
        </p:nvCxnSpPr>
        <p:spPr>
          <a:xfrm flipV="1">
            <a:off x="1823001" y="1971260"/>
            <a:ext cx="6138189" cy="3674373"/>
          </a:xfrm>
          <a:prstGeom prst="bentConnector3">
            <a:avLst>
              <a:gd name="adj1" fmla="val 10372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9DB7067A-4B8E-4B2F-9965-EF72959E0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315" y="1307907"/>
            <a:ext cx="2856877" cy="3456663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531BBD4-EE27-44C0-8885-7BA46612D8DB}"/>
              </a:ext>
            </a:extLst>
          </p:cNvPr>
          <p:cNvCxnSpPr>
            <a:stCxn id="21" idx="1"/>
            <a:endCxn id="5" idx="3"/>
          </p:cNvCxnSpPr>
          <p:nvPr/>
        </p:nvCxnSpPr>
        <p:spPr>
          <a:xfrm flipH="1" flipV="1">
            <a:off x="2023027" y="1971260"/>
            <a:ext cx="6938288" cy="106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7D82E1A-DFA4-4563-A022-EC364D24ADEC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>
            <a:off x="2652877" y="3036239"/>
            <a:ext cx="6308438" cy="8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EF712CA-5E07-4D9C-8217-ED0D0E60796A}"/>
              </a:ext>
            </a:extLst>
          </p:cNvPr>
          <p:cNvCxnSpPr>
            <a:stCxn id="21" idx="1"/>
            <a:endCxn id="17" idx="3"/>
          </p:cNvCxnSpPr>
          <p:nvPr/>
        </p:nvCxnSpPr>
        <p:spPr>
          <a:xfrm flipH="1">
            <a:off x="1823001" y="3036239"/>
            <a:ext cx="7138314" cy="260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0D224D4-44E3-408E-BA68-3F6FD8DE7F5B}"/>
              </a:ext>
            </a:extLst>
          </p:cNvPr>
          <p:cNvSpPr txBox="1"/>
          <p:nvPr/>
        </p:nvSpPr>
        <p:spPr>
          <a:xfrm>
            <a:off x="8400649" y="4904184"/>
            <a:ext cx="3734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Opcion1: El usuario configura SET IP</a:t>
            </a:r>
          </a:p>
          <a:p>
            <a:r>
              <a:rPr lang="es-MX" dirty="0">
                <a:highlight>
                  <a:srgbClr val="FFFF00"/>
                </a:highlight>
              </a:rPr>
              <a:t>Opción 2: DHCP Server autoconfigura </a:t>
            </a:r>
          </a:p>
          <a:p>
            <a:r>
              <a:rPr lang="es-MX" dirty="0">
                <a:highlight>
                  <a:srgbClr val="FFFF00"/>
                </a:highlight>
              </a:rPr>
              <a:t>las estaciones de trabajo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D267E70-8EC8-4814-97BA-BF4128537F42}"/>
              </a:ext>
            </a:extLst>
          </p:cNvPr>
          <p:cNvSpPr txBox="1"/>
          <p:nvPr/>
        </p:nvSpPr>
        <p:spPr>
          <a:xfrm>
            <a:off x="6698677" y="1831495"/>
            <a:ext cx="7136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26673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E39AC0E-6157-45EB-96A2-BECB1597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0" y="1137371"/>
            <a:ext cx="3810000" cy="433387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9E466C3-CD41-4D23-8183-C41B24543C07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5BF2D7-5A98-4612-A20E-D413ED470A89}"/>
              </a:ext>
            </a:extLst>
          </p:cNvPr>
          <p:cNvSpPr/>
          <p:nvPr/>
        </p:nvSpPr>
        <p:spPr>
          <a:xfrm>
            <a:off x="7218218" y="2445327"/>
            <a:ext cx="2687782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DHCP Server autoconfigure su estación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486EC13-262C-4944-A34A-E302468F63E8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269673" y="2466109"/>
            <a:ext cx="3948545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BF1500F-32DA-4867-8203-87BAFF1FBFC2}"/>
              </a:ext>
            </a:extLst>
          </p:cNvPr>
          <p:cNvCxnSpPr>
            <a:stCxn id="4" idx="1"/>
          </p:cNvCxnSpPr>
          <p:nvPr/>
        </p:nvCxnSpPr>
        <p:spPr>
          <a:xfrm flipH="1">
            <a:off x="3823855" y="2867891"/>
            <a:ext cx="3394363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2A27CCA-C567-40D5-A3B9-C89F85EA9E73}"/>
              </a:ext>
            </a:extLst>
          </p:cNvPr>
          <p:cNvSpPr/>
          <p:nvPr/>
        </p:nvSpPr>
        <p:spPr>
          <a:xfrm>
            <a:off x="7218218" y="3429000"/>
            <a:ext cx="2687782" cy="8451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Dynamic Host </a:t>
            </a:r>
            <a:r>
              <a:rPr lang="es-MX" dirty="0" err="1"/>
              <a:t>Configuration</a:t>
            </a:r>
            <a:r>
              <a:rPr lang="es-MX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11902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1937001-E85B-4216-96D3-3CEC04031DCB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AAFEFF-2DB6-4E40-B7E0-11BB113B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2" y="821635"/>
            <a:ext cx="8847435" cy="41762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934C0C3-F65A-4945-9DAF-820DCA83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4" y="5264840"/>
            <a:ext cx="2619375" cy="77152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8F424E-EAEF-4BAF-8053-D7361DAD4C9F}"/>
              </a:ext>
            </a:extLst>
          </p:cNvPr>
          <p:cNvCxnSpPr>
            <a:endCxn id="4" idx="0"/>
          </p:cNvCxnSpPr>
          <p:nvPr/>
        </p:nvCxnSpPr>
        <p:spPr>
          <a:xfrm flipH="1">
            <a:off x="1801092" y="1842655"/>
            <a:ext cx="1149926" cy="34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B559293-2AB5-48B2-A675-A16AD5EE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248" y="2267382"/>
            <a:ext cx="3505200" cy="427672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3609CF1-4A93-4912-9873-481A14EAA49F}"/>
              </a:ext>
            </a:extLst>
          </p:cNvPr>
          <p:cNvCxnSpPr>
            <a:cxnSpLocks/>
          </p:cNvCxnSpPr>
          <p:nvPr/>
        </p:nvCxnSpPr>
        <p:spPr>
          <a:xfrm>
            <a:off x="4982767" y="1842655"/>
            <a:ext cx="846481" cy="256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CCF4D8ED-3DB0-4140-B40E-316353BFE991}"/>
              </a:ext>
            </a:extLst>
          </p:cNvPr>
          <p:cNvSpPr/>
          <p:nvPr/>
        </p:nvSpPr>
        <p:spPr>
          <a:xfrm>
            <a:off x="10327692" y="1144459"/>
            <a:ext cx="1501713" cy="900545"/>
          </a:xfrm>
          <a:prstGeom prst="wedgeRoundRectCallout">
            <a:avLst>
              <a:gd name="adj1" fmla="val -208117"/>
              <a:gd name="adj2" fmla="val 2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48 Bits</a:t>
            </a:r>
          </a:p>
          <a:p>
            <a:pPr algn="ctr"/>
            <a:r>
              <a:rPr lang="es-MX" dirty="0"/>
              <a:t>MAC ADD</a:t>
            </a:r>
          </a:p>
        </p:txBody>
      </p:sp>
    </p:spTree>
    <p:extLst>
      <p:ext uri="{BB962C8B-B14F-4D97-AF65-F5344CB8AC3E}">
        <p14:creationId xmlns:p14="http://schemas.microsoft.com/office/powerpoint/2010/main" val="53845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3AE17F-3918-40C9-85D5-659DEE0E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" b="66596"/>
          <a:stretch/>
        </p:blipFill>
        <p:spPr>
          <a:xfrm>
            <a:off x="1672282" y="918616"/>
            <a:ext cx="8847435" cy="129811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014962-6CAC-4E97-8861-22EA84747ADE}"/>
              </a:ext>
            </a:extLst>
          </p:cNvPr>
          <p:cNvSpPr/>
          <p:nvPr/>
        </p:nvSpPr>
        <p:spPr>
          <a:xfrm>
            <a:off x="719834" y="428286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B529EB3-BBD3-489E-8656-025F62A48902}"/>
              </a:ext>
            </a:extLst>
          </p:cNvPr>
          <p:cNvSpPr/>
          <p:nvPr/>
        </p:nvSpPr>
        <p:spPr>
          <a:xfrm>
            <a:off x="5181600" y="1870364"/>
            <a:ext cx="1634836" cy="346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575476-01A7-47B2-BDA0-9C8539A7DC70}"/>
              </a:ext>
            </a:extLst>
          </p:cNvPr>
          <p:cNvSpPr/>
          <p:nvPr/>
        </p:nvSpPr>
        <p:spPr>
          <a:xfrm>
            <a:off x="1672282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Un número aleatorio elegido por el cliente, utilizado por el cliente y el servidor para asociar mensajes y respuestas entre un cliente y un servidor.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297260-C869-463D-BCBC-57BB9F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64" y="3429000"/>
            <a:ext cx="2667000" cy="1647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3ACF870-F1AD-47E3-A86D-FBDB6D44CC52}"/>
              </a:ext>
            </a:extLst>
          </p:cNvPr>
          <p:cNvSpPr txBox="1"/>
          <p:nvPr/>
        </p:nvSpPr>
        <p:spPr>
          <a:xfrm>
            <a:off x="8806587" y="5076825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DHCP Server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C56AC9-E48B-47B8-8949-ACC215B8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771" y="3515894"/>
            <a:ext cx="558041" cy="6377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5171B6-A156-4234-9434-96C86BBE1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663" y="4762275"/>
            <a:ext cx="742255" cy="4992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4914BA-9CC0-4ABB-8290-EABFEFE6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660" y="5549878"/>
            <a:ext cx="543258" cy="95716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2052F6-3391-429A-8517-179ECC99FD60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2446812" y="3834775"/>
            <a:ext cx="5710052" cy="41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1DD53D-5670-4778-855A-F6AFC142D618}"/>
              </a:ext>
            </a:extLst>
          </p:cNvPr>
          <p:cNvSpPr txBox="1"/>
          <p:nvPr/>
        </p:nvSpPr>
        <p:spPr>
          <a:xfrm rot="280668">
            <a:off x="5312459" y="365628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40125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DC158C4-B986-4A4D-9EF3-761DEB14E199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2538918" y="4252913"/>
            <a:ext cx="5617946" cy="75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AA1F13-12F2-4BC1-9058-E4E19F3A894D}"/>
              </a:ext>
            </a:extLst>
          </p:cNvPr>
          <p:cNvSpPr txBox="1"/>
          <p:nvPr/>
        </p:nvSpPr>
        <p:spPr>
          <a:xfrm rot="21207697">
            <a:off x="5156968" y="418171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666758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1A769E8-0B7A-434E-9A78-7BB2D03480D5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2538918" y="4252913"/>
            <a:ext cx="5617946" cy="177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E9F211-3401-42BE-A881-F1D5311D3828}"/>
              </a:ext>
            </a:extLst>
          </p:cNvPr>
          <p:cNvSpPr txBox="1"/>
          <p:nvPr/>
        </p:nvSpPr>
        <p:spPr>
          <a:xfrm rot="20555056">
            <a:off x="4924511" y="47741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4525698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2BB7600-47B7-434B-88D5-F5CAEAD5B822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 flipH="1">
            <a:off x="5576455" y="2216727"/>
            <a:ext cx="519545" cy="129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BFB2ED7D-4E57-4FF5-838C-5FD598CE9DEC}"/>
              </a:ext>
            </a:extLst>
          </p:cNvPr>
          <p:cNvSpPr/>
          <p:nvPr/>
        </p:nvSpPr>
        <p:spPr>
          <a:xfrm>
            <a:off x="4599709" y="3515894"/>
            <a:ext cx="1953491" cy="2033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45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028F16-E55C-4192-83F7-600A0BD2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25"/>
          <a:stretch/>
        </p:blipFill>
        <p:spPr>
          <a:xfrm>
            <a:off x="2392718" y="5645632"/>
            <a:ext cx="8847435" cy="1076438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B6C46C4-7F5B-4EC9-A662-0E003821652F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828224F-3677-4AA8-975A-ABFB760D8147}"/>
              </a:ext>
            </a:extLst>
          </p:cNvPr>
          <p:cNvSpPr/>
          <p:nvPr/>
        </p:nvSpPr>
        <p:spPr>
          <a:xfrm>
            <a:off x="9058064" y="6405960"/>
            <a:ext cx="1482436" cy="443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5F39EF-701E-4326-A16E-FB0A9733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171160"/>
            <a:ext cx="1400175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DD5CDB-1A67-4A43-A004-477A290D9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760" y="1266410"/>
            <a:ext cx="2390775" cy="1409700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28D73872-1BD2-4FE1-A0CD-B85E3C8BED83}"/>
              </a:ext>
            </a:extLst>
          </p:cNvPr>
          <p:cNvCxnSpPr>
            <a:cxnSpLocks/>
          </p:cNvCxnSpPr>
          <p:nvPr/>
        </p:nvCxnSpPr>
        <p:spPr>
          <a:xfrm>
            <a:off x="2023027" y="2483094"/>
            <a:ext cx="5119645" cy="12815"/>
          </a:xfrm>
          <a:prstGeom prst="bentConnector4">
            <a:avLst>
              <a:gd name="adj1" fmla="val 49551"/>
              <a:gd name="adj2" fmla="val 18838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54092617-DEBA-4BA2-AEFF-F65D5300C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27" y="3120885"/>
            <a:ext cx="2152650" cy="14478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B41C3EC-0DFB-4F79-8C56-B481C843E4AB}"/>
              </a:ext>
            </a:extLst>
          </p:cNvPr>
          <p:cNvCxnSpPr>
            <a:stCxn id="8" idx="3"/>
          </p:cNvCxnSpPr>
          <p:nvPr/>
        </p:nvCxnSpPr>
        <p:spPr>
          <a:xfrm flipV="1">
            <a:off x="2652877" y="2028769"/>
            <a:ext cx="5262306" cy="18160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C54AB65B-B3A4-48D9-B277-D7CAE8153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76" y="4764570"/>
            <a:ext cx="1000125" cy="1762125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49122B3-DA73-4A20-8775-E68E754784D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823001" y="1971260"/>
            <a:ext cx="6138189" cy="3674373"/>
          </a:xfrm>
          <a:prstGeom prst="bentConnector3">
            <a:avLst>
              <a:gd name="adj1" fmla="val 10372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cadillo nube: nube 13">
            <a:extLst>
              <a:ext uri="{FF2B5EF4-FFF2-40B4-BE49-F238E27FC236}">
                <a16:creationId xmlns:a16="http://schemas.microsoft.com/office/drawing/2014/main" id="{D3603C34-AFF0-4EB9-B5B4-B3907E443E58}"/>
              </a:ext>
            </a:extLst>
          </p:cNvPr>
          <p:cNvSpPr/>
          <p:nvPr/>
        </p:nvSpPr>
        <p:spPr>
          <a:xfrm>
            <a:off x="8769927" y="1413164"/>
            <a:ext cx="1770573" cy="1076438"/>
          </a:xfrm>
          <a:prstGeom prst="cloudCallout">
            <a:avLst>
              <a:gd name="adj1" fmla="val -9096"/>
              <a:gd name="adj2" fmla="val 35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28CB165-B0E3-444A-B605-CD6742E48B82}"/>
              </a:ext>
            </a:extLst>
          </p:cNvPr>
          <p:cNvCxnSpPr>
            <a:stCxn id="14" idx="3"/>
            <a:endCxn id="6" idx="0"/>
          </p:cNvCxnSpPr>
          <p:nvPr/>
        </p:nvCxnSpPr>
        <p:spPr>
          <a:xfrm rot="16200000" flipV="1">
            <a:off x="8222031" y="41527"/>
            <a:ext cx="208300" cy="2658066"/>
          </a:xfrm>
          <a:prstGeom prst="bentConnector3">
            <a:avLst>
              <a:gd name="adj1" fmla="val 2097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cadillo nube: nube 19">
            <a:extLst>
              <a:ext uri="{FF2B5EF4-FFF2-40B4-BE49-F238E27FC236}">
                <a16:creationId xmlns:a16="http://schemas.microsoft.com/office/drawing/2014/main" id="{2BCB7C5C-4DF4-4E83-8251-D566AA1E0E72}"/>
              </a:ext>
            </a:extLst>
          </p:cNvPr>
          <p:cNvSpPr/>
          <p:nvPr/>
        </p:nvSpPr>
        <p:spPr>
          <a:xfrm>
            <a:off x="8791066" y="2676110"/>
            <a:ext cx="1770573" cy="1076438"/>
          </a:xfrm>
          <a:prstGeom prst="cloudCallout">
            <a:avLst>
              <a:gd name="adj1" fmla="val -9096"/>
              <a:gd name="adj2" fmla="val 3547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D7A7B2-C7CD-4499-B3AE-A10DDC4594E1}"/>
              </a:ext>
            </a:extLst>
          </p:cNvPr>
          <p:cNvSpPr txBox="1"/>
          <p:nvPr/>
        </p:nvSpPr>
        <p:spPr>
          <a:xfrm>
            <a:off x="9319523" y="3064064"/>
            <a:ext cx="7136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DHCP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16459E7-356B-4BBB-AE67-7894446F0733}"/>
              </a:ext>
            </a:extLst>
          </p:cNvPr>
          <p:cNvCxnSpPr>
            <a:stCxn id="14" idx="1"/>
            <a:endCxn id="20" idx="3"/>
          </p:cNvCxnSpPr>
          <p:nvPr/>
        </p:nvCxnSpPr>
        <p:spPr>
          <a:xfrm>
            <a:off x="9655214" y="2488456"/>
            <a:ext cx="21139" cy="24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curvada hacia abajo 23">
            <a:extLst>
              <a:ext uri="{FF2B5EF4-FFF2-40B4-BE49-F238E27FC236}">
                <a16:creationId xmlns:a16="http://schemas.microsoft.com/office/drawing/2014/main" id="{B76C2B75-8596-46F4-B1BD-6F3583A44825}"/>
              </a:ext>
            </a:extLst>
          </p:cNvPr>
          <p:cNvSpPr/>
          <p:nvPr/>
        </p:nvSpPr>
        <p:spPr>
          <a:xfrm rot="5400000">
            <a:off x="10707186" y="1848698"/>
            <a:ext cx="905967" cy="10764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5" name="Flecha: curvada hacia abajo 24">
            <a:extLst>
              <a:ext uri="{FF2B5EF4-FFF2-40B4-BE49-F238E27FC236}">
                <a16:creationId xmlns:a16="http://schemas.microsoft.com/office/drawing/2014/main" id="{D60626D7-038B-4BDA-B1E9-9CF110538C11}"/>
              </a:ext>
            </a:extLst>
          </p:cNvPr>
          <p:cNvSpPr/>
          <p:nvPr/>
        </p:nvSpPr>
        <p:spPr>
          <a:xfrm rot="21245049">
            <a:off x="7154849" y="774359"/>
            <a:ext cx="1937927" cy="10147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7ECCF3-64B3-4B64-9DF8-6F0E71C26B61}"/>
              </a:ext>
            </a:extLst>
          </p:cNvPr>
          <p:cNvSpPr txBox="1"/>
          <p:nvPr/>
        </p:nvSpPr>
        <p:spPr>
          <a:xfrm>
            <a:off x="8405993" y="4095775"/>
            <a:ext cx="39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Tres saltos para alcanzar su DHCP Server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E960A72-83C2-457C-A63A-FBF90A6A158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769927" y="4444232"/>
            <a:ext cx="1029355" cy="196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echa: curvada hacia abajo 29">
            <a:extLst>
              <a:ext uri="{FF2B5EF4-FFF2-40B4-BE49-F238E27FC236}">
                <a16:creationId xmlns:a16="http://schemas.microsoft.com/office/drawing/2014/main" id="{72A137EC-B02B-4D1B-83B2-E5924E81203F}"/>
              </a:ext>
            </a:extLst>
          </p:cNvPr>
          <p:cNvSpPr/>
          <p:nvPr/>
        </p:nvSpPr>
        <p:spPr>
          <a:xfrm rot="21245049">
            <a:off x="2820949" y="954487"/>
            <a:ext cx="3781593" cy="10147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9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014962-6CAC-4E97-8861-22EA84747ADE}"/>
              </a:ext>
            </a:extLst>
          </p:cNvPr>
          <p:cNvSpPr/>
          <p:nvPr/>
        </p:nvSpPr>
        <p:spPr>
          <a:xfrm>
            <a:off x="719834" y="428286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1763EB-3414-45A0-B535-CCBD20316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96"/>
          <a:stretch/>
        </p:blipFill>
        <p:spPr>
          <a:xfrm>
            <a:off x="1672282" y="918616"/>
            <a:ext cx="8847435" cy="169989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47B0B60-23B6-4D61-BC5E-C745FB1A4BAA}"/>
              </a:ext>
            </a:extLst>
          </p:cNvPr>
          <p:cNvSpPr/>
          <p:nvPr/>
        </p:nvSpPr>
        <p:spPr>
          <a:xfrm>
            <a:off x="719834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El tiempo transcurrido en segundos desde que el cliente comenzó un proceso de adquisición o renovación de dirección.</a:t>
            </a:r>
            <a:endParaRPr lang="es-MX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0BA90B5-ACA1-410F-BC56-F4C1EFE8EBD0}"/>
              </a:ext>
            </a:extLst>
          </p:cNvPr>
          <p:cNvCxnSpPr>
            <a:cxnSpLocks/>
          </p:cNvCxnSpPr>
          <p:nvPr/>
        </p:nvCxnSpPr>
        <p:spPr>
          <a:xfrm>
            <a:off x="3934691" y="2679352"/>
            <a:ext cx="0" cy="42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83444773-5FED-4192-BFE9-1AC6CC2A9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38"/>
          <a:stretch/>
        </p:blipFill>
        <p:spPr>
          <a:xfrm>
            <a:off x="7356763" y="4241328"/>
            <a:ext cx="4668982" cy="1794424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952D50-E1A7-4CE8-9E14-91967CB9CA1D}"/>
              </a:ext>
            </a:extLst>
          </p:cNvPr>
          <p:cNvCxnSpPr>
            <a:endCxn id="24" idx="0"/>
          </p:cNvCxnSpPr>
          <p:nvPr/>
        </p:nvCxnSpPr>
        <p:spPr>
          <a:xfrm>
            <a:off x="8077200" y="2618509"/>
            <a:ext cx="1614054" cy="16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E46B34C-78DA-4F1D-82F7-B0979DD2D6AE}"/>
              </a:ext>
            </a:extLst>
          </p:cNvPr>
          <p:cNvSpPr txBox="1"/>
          <p:nvPr/>
        </p:nvSpPr>
        <p:spPr>
          <a:xfrm>
            <a:off x="2410691" y="4972891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Solo 1 Bit que informa si es o no Broadcast</a:t>
            </a:r>
          </a:p>
          <a:p>
            <a:r>
              <a:rPr lang="es-MX" dirty="0"/>
              <a:t>Los restantes 15 bits deben ser cero.</a:t>
            </a: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29DB1F23-BF21-4FC9-917E-61E415D5D218}"/>
              </a:ext>
            </a:extLst>
          </p:cNvPr>
          <p:cNvSpPr/>
          <p:nvPr/>
        </p:nvSpPr>
        <p:spPr>
          <a:xfrm>
            <a:off x="6815834" y="5138540"/>
            <a:ext cx="540929" cy="389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8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0CD50C-00A5-48AD-B195-0654B375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09650"/>
            <a:ext cx="5038725" cy="48387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0917BA3-91FA-412A-B65E-897A23D60661}"/>
              </a:ext>
            </a:extLst>
          </p:cNvPr>
          <p:cNvSpPr/>
          <p:nvPr/>
        </p:nvSpPr>
        <p:spPr>
          <a:xfrm>
            <a:off x="622852" y="2186609"/>
            <a:ext cx="1510748" cy="1775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E658C0C-9A3B-4192-BEF1-EDDF22518BE2}"/>
              </a:ext>
            </a:extLst>
          </p:cNvPr>
          <p:cNvSpPr/>
          <p:nvPr/>
        </p:nvSpPr>
        <p:spPr>
          <a:xfrm>
            <a:off x="2386840" y="2186609"/>
            <a:ext cx="1510748" cy="1775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CC42349-8B03-4C9B-A548-11FF8F830A33}"/>
              </a:ext>
            </a:extLst>
          </p:cNvPr>
          <p:cNvSpPr/>
          <p:nvPr/>
        </p:nvSpPr>
        <p:spPr>
          <a:xfrm>
            <a:off x="8216347" y="1470991"/>
            <a:ext cx="1166191" cy="143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Unión entre L2 &amp; L3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71C4FC3-EFC2-4F9B-9A4B-A97210E3699E}"/>
              </a:ext>
            </a:extLst>
          </p:cNvPr>
          <p:cNvSpPr/>
          <p:nvPr/>
        </p:nvSpPr>
        <p:spPr>
          <a:xfrm>
            <a:off x="6705600" y="3429000"/>
            <a:ext cx="1908313" cy="143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IP ADD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9CA09F3-D0A5-43B8-9911-DADAA003FE43}"/>
              </a:ext>
            </a:extLst>
          </p:cNvPr>
          <p:cNvSpPr/>
          <p:nvPr/>
        </p:nvSpPr>
        <p:spPr>
          <a:xfrm>
            <a:off x="9008579" y="3428999"/>
            <a:ext cx="1908313" cy="143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MAC ADD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D470EF5-95AA-41A9-9EAD-FE28584FAB97}"/>
              </a:ext>
            </a:extLst>
          </p:cNvPr>
          <p:cNvSpPr/>
          <p:nvPr/>
        </p:nvSpPr>
        <p:spPr>
          <a:xfrm rot="1398719">
            <a:off x="7593544" y="2578861"/>
            <a:ext cx="477078" cy="83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8FA3BA81-4A8F-4BB6-8B54-CF7FBBF3237E}"/>
              </a:ext>
            </a:extLst>
          </p:cNvPr>
          <p:cNvSpPr/>
          <p:nvPr/>
        </p:nvSpPr>
        <p:spPr>
          <a:xfrm rot="18916566">
            <a:off x="9609922" y="2484783"/>
            <a:ext cx="477078" cy="83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76B60492-1724-4AA1-B539-4828A62C9223}"/>
              </a:ext>
            </a:extLst>
          </p:cNvPr>
          <p:cNvSpPr/>
          <p:nvPr/>
        </p:nvSpPr>
        <p:spPr>
          <a:xfrm>
            <a:off x="7984433" y="4364649"/>
            <a:ext cx="1630017" cy="354494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Onda 21">
            <a:extLst>
              <a:ext uri="{FF2B5EF4-FFF2-40B4-BE49-F238E27FC236}">
                <a16:creationId xmlns:a16="http://schemas.microsoft.com/office/drawing/2014/main" id="{C132CB2D-62FF-4449-9141-4F1954B6A825}"/>
              </a:ext>
            </a:extLst>
          </p:cNvPr>
          <p:cNvSpPr/>
          <p:nvPr/>
        </p:nvSpPr>
        <p:spPr>
          <a:xfrm>
            <a:off x="8354046" y="2923475"/>
            <a:ext cx="914400" cy="914400"/>
          </a:xfrm>
          <a:prstGeom prst="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70590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014962-6CAC-4E97-8861-22EA84747ADE}"/>
              </a:ext>
            </a:extLst>
          </p:cNvPr>
          <p:cNvSpPr/>
          <p:nvPr/>
        </p:nvSpPr>
        <p:spPr>
          <a:xfrm>
            <a:off x="719834" y="428286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AD9AD9-AFD9-4575-91A8-D23EBAD0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8" y="1043308"/>
            <a:ext cx="8847435" cy="417627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F07580-237C-4866-9491-E3A484D3FFEC}"/>
              </a:ext>
            </a:extLst>
          </p:cNvPr>
          <p:cNvSpPr txBox="1"/>
          <p:nvPr/>
        </p:nvSpPr>
        <p:spPr>
          <a:xfrm>
            <a:off x="5624945" y="2660073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del cliente DHCP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26150-F76A-4A9C-B6E7-40B5A7AC89AA}"/>
              </a:ext>
            </a:extLst>
          </p:cNvPr>
          <p:cNvSpPr txBox="1"/>
          <p:nvPr/>
        </p:nvSpPr>
        <p:spPr>
          <a:xfrm>
            <a:off x="5624945" y="2946781"/>
            <a:ext cx="21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asignada al 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86AFA5-F995-4440-A0C4-E7FD42C1D536}"/>
              </a:ext>
            </a:extLst>
          </p:cNvPr>
          <p:cNvSpPr txBox="1"/>
          <p:nvPr/>
        </p:nvSpPr>
        <p:spPr>
          <a:xfrm>
            <a:off x="5624945" y="3256139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del server DHCP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6981D8-B102-422D-9C3E-929359664219}"/>
              </a:ext>
            </a:extLst>
          </p:cNvPr>
          <p:cNvSpPr txBox="1"/>
          <p:nvPr/>
        </p:nvSpPr>
        <p:spPr>
          <a:xfrm>
            <a:off x="5732506" y="3545649"/>
            <a:ext cx="522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Puerta de enlace predeterminada para uso del cliente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046F29-0D6C-4FCD-91E7-B94357F02CC9}"/>
              </a:ext>
            </a:extLst>
          </p:cNvPr>
          <p:cNvSpPr txBox="1"/>
          <p:nvPr/>
        </p:nvSpPr>
        <p:spPr>
          <a:xfrm>
            <a:off x="6074125" y="3852205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MAC ADD del cliente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BED2F0-AE15-4160-A22E-7CAE4CEDD87C}"/>
              </a:ext>
            </a:extLst>
          </p:cNvPr>
          <p:cNvSpPr txBox="1"/>
          <p:nvPr/>
        </p:nvSpPr>
        <p:spPr>
          <a:xfrm>
            <a:off x="5729500" y="4141715"/>
            <a:ext cx="251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 del server DHCP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9AA88B-4A25-4319-8100-005D2F12D8DD}"/>
              </a:ext>
            </a:extLst>
          </p:cNvPr>
          <p:cNvSpPr txBox="1"/>
          <p:nvPr/>
        </p:nvSpPr>
        <p:spPr>
          <a:xfrm>
            <a:off x="5624945" y="4413316"/>
            <a:ext cx="29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 del archivo de BOOT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7FED5F-FFAB-47F5-BB2E-55F297E08E0B}"/>
              </a:ext>
            </a:extLst>
          </p:cNvPr>
          <p:cNvSpPr/>
          <p:nvPr/>
        </p:nvSpPr>
        <p:spPr>
          <a:xfrm>
            <a:off x="3816263" y="5686611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hlinkClick r:id="rId3"/>
              </a:rPr>
              <a:t>BOOTP/DHCP </a:t>
            </a:r>
            <a:r>
              <a:rPr lang="es-CL" b="1" dirty="0" err="1">
                <a:hlinkClick r:id="rId3"/>
              </a:rPr>
              <a:t>options</a:t>
            </a:r>
            <a:endParaRPr lang="es-MX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C69003D-9CC1-48A8-B307-697688EFBCCD}"/>
              </a:ext>
            </a:extLst>
          </p:cNvPr>
          <p:cNvCxnSpPr>
            <a:endCxn id="4" idx="0"/>
          </p:cNvCxnSpPr>
          <p:nvPr/>
        </p:nvCxnSpPr>
        <p:spPr>
          <a:xfrm>
            <a:off x="4821382" y="4974427"/>
            <a:ext cx="123812" cy="71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3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014962-6CAC-4E97-8861-22EA84747ADE}"/>
              </a:ext>
            </a:extLst>
          </p:cNvPr>
          <p:cNvSpPr/>
          <p:nvPr/>
        </p:nvSpPr>
        <p:spPr>
          <a:xfrm>
            <a:off x="719834" y="428286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7FED5F-FFAB-47F5-BB2E-55F297E08E0B}"/>
              </a:ext>
            </a:extLst>
          </p:cNvPr>
          <p:cNvSpPr/>
          <p:nvPr/>
        </p:nvSpPr>
        <p:spPr>
          <a:xfrm>
            <a:off x="3061252" y="6488668"/>
            <a:ext cx="5737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http://www.networksorcery.com/enp/protocol/dhcp.htm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93ED47-B0FB-48CF-8268-0693F0B424C7}"/>
              </a:ext>
            </a:extLst>
          </p:cNvPr>
          <p:cNvSpPr/>
          <p:nvPr/>
        </p:nvSpPr>
        <p:spPr>
          <a:xfrm>
            <a:off x="719834" y="1031483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hlinkClick r:id="rId2"/>
              </a:rPr>
              <a:t>BOOTP/DHCP </a:t>
            </a:r>
            <a:r>
              <a:rPr lang="es-CL" b="1" dirty="0" err="1">
                <a:hlinkClick r:id="rId2"/>
              </a:rPr>
              <a:t>options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C00E13-AA95-4F56-9AA0-5EEB4DC2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13682"/>
            <a:ext cx="114871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2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014962-6CAC-4E97-8861-22EA84747ADE}"/>
              </a:ext>
            </a:extLst>
          </p:cNvPr>
          <p:cNvSpPr/>
          <p:nvPr/>
        </p:nvSpPr>
        <p:spPr>
          <a:xfrm>
            <a:off x="719834" y="428286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Estación: Gateway – Puerta de enlace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0C9B5D-FED7-409E-889C-936506D3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4" y="1086234"/>
            <a:ext cx="4678669" cy="56609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8AB025F-489A-4045-8909-0A77FD9F26FF}"/>
              </a:ext>
            </a:extLst>
          </p:cNvPr>
          <p:cNvSpPr/>
          <p:nvPr/>
        </p:nvSpPr>
        <p:spPr>
          <a:xfrm>
            <a:off x="719834" y="3934691"/>
            <a:ext cx="4531039" cy="23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134D71-90C5-4843-9C2D-CBDEC9B46F4F}"/>
              </a:ext>
            </a:extLst>
          </p:cNvPr>
          <p:cNvSpPr txBox="1"/>
          <p:nvPr/>
        </p:nvSpPr>
        <p:spPr>
          <a:xfrm>
            <a:off x="6292373" y="1870363"/>
            <a:ext cx="3337837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Default Gateway</a:t>
            </a:r>
          </a:p>
          <a:p>
            <a:r>
              <a:rPr lang="es-MX" dirty="0"/>
              <a:t>Gateway</a:t>
            </a:r>
          </a:p>
          <a:p>
            <a:r>
              <a:rPr lang="es-MX" dirty="0"/>
              <a:t>Puerta de enlace</a:t>
            </a:r>
          </a:p>
          <a:p>
            <a:r>
              <a:rPr lang="es-MX" dirty="0"/>
              <a:t>Puerta de enlace predeterminada</a:t>
            </a:r>
          </a:p>
          <a:p>
            <a:r>
              <a:rPr lang="es-MX" dirty="0"/>
              <a:t>Ruta Default</a:t>
            </a:r>
          </a:p>
          <a:p>
            <a:r>
              <a:rPr lang="es-MX" dirty="0"/>
              <a:t>0.0.0.0/0.0.0.0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E334B8C-69E3-4412-AC76-003582A56634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>
            <a:off x="5250873" y="2747526"/>
            <a:ext cx="1041500" cy="130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01061D-4BD1-4CFC-81FC-2ED3DC15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171160"/>
            <a:ext cx="1400175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7185AC-63EC-4EE8-8D68-78479F54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90" y="1253334"/>
            <a:ext cx="2390775" cy="1409700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06534C5-0F1F-402C-AD70-19EB02CD88AA}"/>
              </a:ext>
            </a:extLst>
          </p:cNvPr>
          <p:cNvCxnSpPr>
            <a:cxnSpLocks/>
            <a:stCxn id="5" idx="3"/>
            <a:endCxn id="11" idx="4"/>
          </p:cNvCxnSpPr>
          <p:nvPr/>
        </p:nvCxnSpPr>
        <p:spPr>
          <a:xfrm>
            <a:off x="2023027" y="1971260"/>
            <a:ext cx="2799888" cy="509833"/>
          </a:xfrm>
          <a:prstGeom prst="bentConnector4">
            <a:avLst>
              <a:gd name="adj1" fmla="val 49178"/>
              <a:gd name="adj2" fmla="val 144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8CB1D6B-AF79-4418-B7FA-5ABD1A7A2869}"/>
              </a:ext>
            </a:extLst>
          </p:cNvPr>
          <p:cNvSpPr/>
          <p:nvPr/>
        </p:nvSpPr>
        <p:spPr>
          <a:xfrm>
            <a:off x="4776907" y="2366075"/>
            <a:ext cx="92015" cy="11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A37BA4-6775-4426-8BC2-713AF64C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7" y="3120885"/>
            <a:ext cx="2152650" cy="14478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EAA58ED-382B-44F9-9848-12E62A1B3459}"/>
              </a:ext>
            </a:extLst>
          </p:cNvPr>
          <p:cNvSpPr/>
          <p:nvPr/>
        </p:nvSpPr>
        <p:spPr>
          <a:xfrm>
            <a:off x="5555466" y="1913751"/>
            <a:ext cx="92015" cy="11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861B7B1-318B-4B3E-973E-4DB80EA21207}"/>
              </a:ext>
            </a:extLst>
          </p:cNvPr>
          <p:cNvCxnSpPr>
            <a:stCxn id="13" idx="3"/>
            <a:endCxn id="14" idx="4"/>
          </p:cNvCxnSpPr>
          <p:nvPr/>
        </p:nvCxnSpPr>
        <p:spPr>
          <a:xfrm flipV="1">
            <a:off x="2652877" y="2028769"/>
            <a:ext cx="2948597" cy="18160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BFDB27E-7278-41C1-A661-32668F902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76" y="4764570"/>
            <a:ext cx="1000125" cy="1762125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6F1EEA8-24E6-424D-AE1F-021BFF7ACE84}"/>
              </a:ext>
            </a:extLst>
          </p:cNvPr>
          <p:cNvCxnSpPr>
            <a:cxnSpLocks/>
            <a:stCxn id="17" idx="3"/>
            <a:endCxn id="14" idx="6"/>
          </p:cNvCxnSpPr>
          <p:nvPr/>
        </p:nvCxnSpPr>
        <p:spPr>
          <a:xfrm flipV="1">
            <a:off x="1823001" y="1971260"/>
            <a:ext cx="3824480" cy="3674373"/>
          </a:xfrm>
          <a:prstGeom prst="bentConnector3">
            <a:avLst>
              <a:gd name="adj1" fmla="val 10597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D267E70-8EC8-4814-97BA-BF4128537F42}"/>
              </a:ext>
            </a:extLst>
          </p:cNvPr>
          <p:cNvSpPr txBox="1"/>
          <p:nvPr/>
        </p:nvSpPr>
        <p:spPr>
          <a:xfrm>
            <a:off x="4341746" y="1874385"/>
            <a:ext cx="7136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DHCP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6173CD-2728-4067-8F75-E5FA89D23DEC}"/>
              </a:ext>
            </a:extLst>
          </p:cNvPr>
          <p:cNvSpPr txBox="1"/>
          <p:nvPr/>
        </p:nvSpPr>
        <p:spPr>
          <a:xfrm>
            <a:off x="1748710" y="869438"/>
            <a:ext cx="28440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192.168.10.0/255.255.255.0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49B6211-8559-4EEB-942F-B1E8AFDB80A3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2023027" y="1238770"/>
            <a:ext cx="1147707" cy="73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AFB1827-A460-4201-BF6C-EC8AF696BE9D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2652877" y="1238770"/>
            <a:ext cx="517857" cy="260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EC99263-6448-4A23-AB47-92A94AE2B14B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1823001" y="1238770"/>
            <a:ext cx="1347733" cy="440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01E29BE-7F89-4FBD-9C30-9302387540AB}"/>
              </a:ext>
            </a:extLst>
          </p:cNvPr>
          <p:cNvSpPr txBox="1"/>
          <p:nvPr/>
        </p:nvSpPr>
        <p:spPr>
          <a:xfrm>
            <a:off x="675829" y="276145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192.168.10.10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33C808D-02C7-4DBA-A469-4FC8053EFD9A}"/>
              </a:ext>
            </a:extLst>
          </p:cNvPr>
          <p:cNvSpPr txBox="1"/>
          <p:nvPr/>
        </p:nvSpPr>
        <p:spPr>
          <a:xfrm>
            <a:off x="847299" y="454887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192.168.10.11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6A12B31-95C8-4BFF-BC5C-C8315F391E03}"/>
              </a:ext>
            </a:extLst>
          </p:cNvPr>
          <p:cNvSpPr txBox="1"/>
          <p:nvPr/>
        </p:nvSpPr>
        <p:spPr>
          <a:xfrm>
            <a:off x="822876" y="64886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192.168.10.12</a:t>
            </a:r>
          </a:p>
        </p:txBody>
      </p:sp>
      <p:sp>
        <p:nvSpPr>
          <p:cNvPr id="24" name="Nube 23">
            <a:extLst>
              <a:ext uri="{FF2B5EF4-FFF2-40B4-BE49-F238E27FC236}">
                <a16:creationId xmlns:a16="http://schemas.microsoft.com/office/drawing/2014/main" id="{CB7638E0-30B4-4354-90B6-1133CCB739D4}"/>
              </a:ext>
            </a:extLst>
          </p:cNvPr>
          <p:cNvSpPr/>
          <p:nvPr/>
        </p:nvSpPr>
        <p:spPr>
          <a:xfrm>
            <a:off x="6937526" y="1088893"/>
            <a:ext cx="2215111" cy="14272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INTERNET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94796E4-3CA5-4635-8E88-38B47359C84F}"/>
              </a:ext>
            </a:extLst>
          </p:cNvPr>
          <p:cNvCxnSpPr>
            <a:cxnSpLocks/>
            <a:stCxn id="46" idx="0"/>
            <a:endCxn id="24" idx="2"/>
          </p:cNvCxnSpPr>
          <p:nvPr/>
        </p:nvCxnSpPr>
        <p:spPr>
          <a:xfrm rot="5400000" flipH="1" flipV="1">
            <a:off x="5491211" y="901749"/>
            <a:ext cx="552402" cy="23539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9715DC1B-46DE-454C-ADE8-E80630E0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70" y="3354870"/>
            <a:ext cx="2390775" cy="1409700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1ADDAA5-DE2F-4D89-AE67-B1FEA511CEAC}"/>
              </a:ext>
            </a:extLst>
          </p:cNvPr>
          <p:cNvCxnSpPr/>
          <p:nvPr/>
        </p:nvCxnSpPr>
        <p:spPr>
          <a:xfrm>
            <a:off x="6802582" y="3130789"/>
            <a:ext cx="3352800" cy="207852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Flecha: hacia arriba 38">
            <a:extLst>
              <a:ext uri="{FF2B5EF4-FFF2-40B4-BE49-F238E27FC236}">
                <a16:creationId xmlns:a16="http://schemas.microsoft.com/office/drawing/2014/main" id="{0226881C-915C-473B-83B3-C08527935BA6}"/>
              </a:ext>
            </a:extLst>
          </p:cNvPr>
          <p:cNvSpPr/>
          <p:nvPr/>
        </p:nvSpPr>
        <p:spPr>
          <a:xfrm>
            <a:off x="9642764" y="3255818"/>
            <a:ext cx="512618" cy="11360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DEA9FD8D-1C12-4739-8015-7EAA47818A5F}"/>
              </a:ext>
            </a:extLst>
          </p:cNvPr>
          <p:cNvSpPr/>
          <p:nvPr/>
        </p:nvSpPr>
        <p:spPr>
          <a:xfrm>
            <a:off x="7108970" y="4764570"/>
            <a:ext cx="663430" cy="88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F0C0250-2202-40EA-BCA4-3E7856B4E862}"/>
              </a:ext>
            </a:extLst>
          </p:cNvPr>
          <p:cNvSpPr txBox="1"/>
          <p:nvPr/>
        </p:nvSpPr>
        <p:spPr>
          <a:xfrm>
            <a:off x="9499745" y="2516173"/>
            <a:ext cx="17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WAN: INTERNET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D33DB42-E0EB-4CDF-A70B-B3272F722159}"/>
              </a:ext>
            </a:extLst>
          </p:cNvPr>
          <p:cNvSpPr txBox="1"/>
          <p:nvPr/>
        </p:nvSpPr>
        <p:spPr>
          <a:xfrm>
            <a:off x="7107074" y="5645632"/>
            <a:ext cx="23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LAN: Red de Área Local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EF5041B-5D99-4E2B-AB1C-316C5197EB3B}"/>
              </a:ext>
            </a:extLst>
          </p:cNvPr>
          <p:cNvSpPr/>
          <p:nvPr/>
        </p:nvSpPr>
        <p:spPr>
          <a:xfrm>
            <a:off x="4544419" y="2354935"/>
            <a:ext cx="92015" cy="115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D574292A-3CC7-4025-A8EC-F7769D2BC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435" y="981939"/>
            <a:ext cx="1688307" cy="625473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30B2D50-2599-451C-BD6A-61B283194185}"/>
              </a:ext>
            </a:extLst>
          </p:cNvPr>
          <p:cNvCxnSpPr>
            <a:stCxn id="48" idx="1"/>
          </p:cNvCxnSpPr>
          <p:nvPr/>
        </p:nvCxnSpPr>
        <p:spPr>
          <a:xfrm flipH="1">
            <a:off x="9057503" y="1294676"/>
            <a:ext cx="398932" cy="16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2A930B1-29D1-4341-9E74-966DF57960E3}"/>
              </a:ext>
            </a:extLst>
          </p:cNvPr>
          <p:cNvSpPr txBox="1"/>
          <p:nvPr/>
        </p:nvSpPr>
        <p:spPr>
          <a:xfrm>
            <a:off x="8822195" y="1576631"/>
            <a:ext cx="31602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7"/>
              </a:rPr>
              <a:t>www.Google.cl</a:t>
            </a:r>
            <a:r>
              <a:rPr lang="es-MX" dirty="0"/>
              <a:t> = 72.52.179.174</a:t>
            </a:r>
          </a:p>
        </p:txBody>
      </p:sp>
    </p:spTree>
    <p:extLst>
      <p:ext uri="{BB962C8B-B14F-4D97-AF65-F5344CB8AC3E}">
        <p14:creationId xmlns:p14="http://schemas.microsoft.com/office/powerpoint/2010/main" val="193266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DHCP Service/Server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7576FBB1-23E0-488A-8A66-275322398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50441" r="30793" b="44921"/>
          <a:stretch/>
        </p:blipFill>
        <p:spPr>
          <a:xfrm>
            <a:off x="914400" y="1528716"/>
            <a:ext cx="3070746" cy="26255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6776EA4-1DFA-4CB1-8BA8-D10F29036829}"/>
              </a:ext>
            </a:extLst>
          </p:cNvPr>
          <p:cNvSpPr txBox="1"/>
          <p:nvPr/>
        </p:nvSpPr>
        <p:spPr>
          <a:xfrm>
            <a:off x="2006220" y="1791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+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32C09F-19E9-4ACC-9FF5-D5140950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3" y="2347959"/>
            <a:ext cx="4886325" cy="29813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C13F920-BCAD-4DAF-A615-34D1C7EDC88E}"/>
              </a:ext>
            </a:extLst>
          </p:cNvPr>
          <p:cNvSpPr/>
          <p:nvPr/>
        </p:nvSpPr>
        <p:spPr>
          <a:xfrm>
            <a:off x="2647666" y="1392072"/>
            <a:ext cx="1105468" cy="49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991252B-3D1E-4E0D-A4B2-443160DAC351}"/>
              </a:ext>
            </a:extLst>
          </p:cNvPr>
          <p:cNvSpPr/>
          <p:nvPr/>
        </p:nvSpPr>
        <p:spPr>
          <a:xfrm>
            <a:off x="539473" y="3684895"/>
            <a:ext cx="3309196" cy="19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Doble onda 11">
            <a:extLst>
              <a:ext uri="{FF2B5EF4-FFF2-40B4-BE49-F238E27FC236}">
                <a16:creationId xmlns:a16="http://schemas.microsoft.com/office/drawing/2014/main" id="{9216856A-13E8-4491-AFDC-3D55BD5EEF8F}"/>
              </a:ext>
            </a:extLst>
          </p:cNvPr>
          <p:cNvSpPr/>
          <p:nvPr/>
        </p:nvSpPr>
        <p:spPr>
          <a:xfrm>
            <a:off x="6673755" y="2538483"/>
            <a:ext cx="3507474" cy="2292823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Distribuir a través de la Gateway o Puerta de enlace predeterminada el trafico de datos que no es de la red de área local, o sea el trafico internet</a:t>
            </a:r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0A6E3F5D-68F4-43B0-B679-E4DBEE2A1C73}"/>
              </a:ext>
            </a:extLst>
          </p:cNvPr>
          <p:cNvSpPr/>
          <p:nvPr/>
        </p:nvSpPr>
        <p:spPr>
          <a:xfrm>
            <a:off x="5609230" y="1392072"/>
            <a:ext cx="696036" cy="4749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96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 IP Estación e trabajo- Puerta de enlace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A9FB6-F380-46F8-BC23-D6A6E330C352}"/>
              </a:ext>
            </a:extLst>
          </p:cNvPr>
          <p:cNvSpPr txBox="1"/>
          <p:nvPr/>
        </p:nvSpPr>
        <p:spPr>
          <a:xfrm>
            <a:off x="622852" y="1473958"/>
            <a:ext cx="10747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Ejercicios practico de trafico de datos entre red de área local (LAN) e Internet para explicar el funcionamiento del</a:t>
            </a:r>
          </a:p>
          <a:p>
            <a:r>
              <a:rPr lang="es-MX" dirty="0"/>
              <a:t> concepto Puerta De enlace predeterminada.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092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ICMP: INTERNET CONTROL (Pruebas) &amp; MESSAGGE PROTOCOL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066089-DEC7-4D7E-AEA8-2F2E8EDA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50" y="1190832"/>
            <a:ext cx="9848721" cy="2374003"/>
          </a:xfrm>
          <a:prstGeom prst="rect">
            <a:avLst/>
          </a:prstGeom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5C74C74C-B30D-466D-B993-BE6D9737DB51}"/>
              </a:ext>
            </a:extLst>
          </p:cNvPr>
          <p:cNvSpPr/>
          <p:nvPr/>
        </p:nvSpPr>
        <p:spPr>
          <a:xfrm>
            <a:off x="8931965" y="967409"/>
            <a:ext cx="3061252" cy="1139687"/>
          </a:xfrm>
          <a:prstGeom prst="wedgeEllipseCallout">
            <a:avLst>
              <a:gd name="adj1" fmla="val -57305"/>
              <a:gd name="adj2" fmla="val 104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Suma de verificación solo del </a:t>
            </a:r>
            <a:r>
              <a:rPr lang="es-MX" dirty="0" err="1"/>
              <a:t>Header</a:t>
            </a:r>
            <a:r>
              <a:rPr lang="es-MX" dirty="0"/>
              <a:t> ICMP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6126D9-C713-4610-9C7B-180B82F3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27" y="1658903"/>
            <a:ext cx="3312630" cy="4906274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F5C9406-2B99-471B-B20B-6C7EC1C7E2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90191" y="2968488"/>
            <a:ext cx="1352136" cy="114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91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ICMP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35404B-DE33-4035-B747-1BF267B8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50" y="1190832"/>
            <a:ext cx="9848721" cy="237400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239578E-ACE8-4130-8A1D-404F2FF4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47" y="3934032"/>
            <a:ext cx="6023503" cy="114155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BC2E9D9-874C-43FA-8B63-3CD948FC406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141843" y="2923968"/>
            <a:ext cx="2764956" cy="101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0322B512-5996-4828-A055-E667C9342EAA}"/>
              </a:ext>
            </a:extLst>
          </p:cNvPr>
          <p:cNvSpPr/>
          <p:nvPr/>
        </p:nvSpPr>
        <p:spPr>
          <a:xfrm>
            <a:off x="622852" y="4028661"/>
            <a:ext cx="3776870" cy="1638507"/>
          </a:xfrm>
          <a:prstGeom prst="wedgeRoundRectCallout">
            <a:avLst>
              <a:gd name="adj1" fmla="val 59242"/>
              <a:gd name="adj2" fmla="val -116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 necesario para entender y procesar el </a:t>
            </a:r>
            <a:r>
              <a:rPr lang="es-MX" dirty="0" err="1"/>
              <a:t>Type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816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ICMP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CF66B5-1756-4AE1-8290-9471EF87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135338"/>
            <a:ext cx="5010150" cy="49053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882D349-1B58-41A9-8DDC-69CC289790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903304" y="1894197"/>
            <a:ext cx="954156" cy="782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F15C6C6-2F4D-4089-83A4-47A1521A42CA}"/>
              </a:ext>
            </a:extLst>
          </p:cNvPr>
          <p:cNvSpPr txBox="1"/>
          <p:nvPr/>
        </p:nvSpPr>
        <p:spPr>
          <a:xfrm>
            <a:off x="5857460" y="1709531"/>
            <a:ext cx="61877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Host destino inalcanzable, tomado en cuenta que el host es local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1C9386-7400-40D2-981D-16A89D4F9412}"/>
              </a:ext>
            </a:extLst>
          </p:cNvPr>
          <p:cNvSpPr txBox="1"/>
          <p:nvPr/>
        </p:nvSpPr>
        <p:spPr>
          <a:xfrm>
            <a:off x="5857460" y="4594472"/>
            <a:ext cx="648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Host destino inalcanzable, tomado en cuenta que el host es no 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9C1F07F-726E-4B0C-8BAC-372DCD0F2060}"/>
              </a:ext>
            </a:extLst>
          </p:cNvPr>
          <p:cNvCxnSpPr>
            <a:cxnSpLocks/>
          </p:cNvCxnSpPr>
          <p:nvPr/>
        </p:nvCxnSpPr>
        <p:spPr>
          <a:xfrm>
            <a:off x="4134678" y="4801177"/>
            <a:ext cx="1722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Nube 11">
            <a:extLst>
              <a:ext uri="{FF2B5EF4-FFF2-40B4-BE49-F238E27FC236}">
                <a16:creationId xmlns:a16="http://schemas.microsoft.com/office/drawing/2014/main" id="{159E25C4-BEDD-4396-92A5-E5EFE71C3E13}"/>
              </a:ext>
            </a:extLst>
          </p:cNvPr>
          <p:cNvSpPr/>
          <p:nvPr/>
        </p:nvSpPr>
        <p:spPr>
          <a:xfrm>
            <a:off x="7076660" y="2394466"/>
            <a:ext cx="3061252" cy="20690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PING es una APP</a:t>
            </a:r>
          </a:p>
          <a:p>
            <a:pPr algn="ctr"/>
            <a:r>
              <a:rPr lang="es-MX" dirty="0"/>
              <a:t>Implemente ICMP</a:t>
            </a:r>
          </a:p>
        </p:txBody>
      </p:sp>
    </p:spTree>
    <p:extLst>
      <p:ext uri="{BB962C8B-B14F-4D97-AF65-F5344CB8AC3E}">
        <p14:creationId xmlns:p14="http://schemas.microsoft.com/office/powerpoint/2010/main" val="349110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ICMP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FD6886-508D-4648-B0ED-31B36787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40295"/>
            <a:ext cx="6677025" cy="5486400"/>
          </a:xfrm>
          <a:prstGeom prst="rect">
            <a:avLst/>
          </a:prstGeom>
        </p:spPr>
      </p:pic>
      <p:sp>
        <p:nvSpPr>
          <p:cNvPr id="5" name="Nube 4">
            <a:extLst>
              <a:ext uri="{FF2B5EF4-FFF2-40B4-BE49-F238E27FC236}">
                <a16:creationId xmlns:a16="http://schemas.microsoft.com/office/drawing/2014/main" id="{50D6C10D-180E-42FB-BA78-A24E031BAA8D}"/>
              </a:ext>
            </a:extLst>
          </p:cNvPr>
          <p:cNvSpPr/>
          <p:nvPr/>
        </p:nvSpPr>
        <p:spPr>
          <a:xfrm>
            <a:off x="8123581" y="2748961"/>
            <a:ext cx="3061252" cy="20690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PING es una APP</a:t>
            </a:r>
          </a:p>
          <a:p>
            <a:pPr algn="ctr"/>
            <a:r>
              <a:rPr lang="es-MX" dirty="0"/>
              <a:t>Implemente ICMP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31E73F5-71B4-4E59-90D6-C848B3E8739D}"/>
              </a:ext>
            </a:extLst>
          </p:cNvPr>
          <p:cNvSpPr/>
          <p:nvPr/>
        </p:nvSpPr>
        <p:spPr>
          <a:xfrm>
            <a:off x="808383" y="6029739"/>
            <a:ext cx="3286539" cy="3578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0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94AC15-88B3-4860-867C-4F4A4BFC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32" y="1347995"/>
            <a:ext cx="10280518" cy="2955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F33A0B-A6C1-42EF-A81D-8D44AA543B09}"/>
              </a:ext>
            </a:extLst>
          </p:cNvPr>
          <p:cNvSpPr txBox="1"/>
          <p:nvPr/>
        </p:nvSpPr>
        <p:spPr>
          <a:xfrm>
            <a:off x="5025610" y="900149"/>
            <a:ext cx="24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Header Protocolo ARPv4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BB495E-F93A-4E3B-98D7-1EA8A9373ACC}"/>
              </a:ext>
            </a:extLst>
          </p:cNvPr>
          <p:cNvSpPr/>
          <p:nvPr/>
        </p:nvSpPr>
        <p:spPr>
          <a:xfrm>
            <a:off x="3262173" y="6157363"/>
            <a:ext cx="542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http://www.networksorcery.com/enp/protocol/arp.htm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D5373D2-5674-4E3C-A685-4216771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41" y="4303644"/>
            <a:ext cx="10280518" cy="18428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3E9EA9-F830-4021-AB3F-6236661B2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752" y="3055869"/>
            <a:ext cx="1905000" cy="124777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637E062-5652-4C38-94C8-9F1B00F89230}"/>
              </a:ext>
            </a:extLst>
          </p:cNvPr>
          <p:cNvCxnSpPr/>
          <p:nvPr/>
        </p:nvCxnSpPr>
        <p:spPr>
          <a:xfrm flipH="1">
            <a:off x="1908313" y="4303644"/>
            <a:ext cx="8746435" cy="7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FB445E29-7DC7-4A4C-9974-2275397C4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452" y="2529509"/>
            <a:ext cx="2019300" cy="156210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B3D4F9D-3F4B-44E0-B254-5E06B7D373DC}"/>
              </a:ext>
            </a:extLst>
          </p:cNvPr>
          <p:cNvCxnSpPr/>
          <p:nvPr/>
        </p:nvCxnSpPr>
        <p:spPr>
          <a:xfrm flipH="1">
            <a:off x="2001078" y="4051406"/>
            <a:ext cx="6690210" cy="196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400F1E41-09C9-4FA0-BDA0-5EDE89467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81884"/>
            <a:ext cx="1447800" cy="1657350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78C3886-D142-499C-8DCB-3F06C534932F}"/>
              </a:ext>
            </a:extLst>
          </p:cNvPr>
          <p:cNvCxnSpPr>
            <a:stCxn id="17" idx="2"/>
          </p:cNvCxnSpPr>
          <p:nvPr/>
        </p:nvCxnSpPr>
        <p:spPr>
          <a:xfrm>
            <a:off x="723900" y="4139234"/>
            <a:ext cx="733839" cy="187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22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Repaso de los protocolos y Tablas que conocemos hasta este momento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01061D-4BD1-4CFC-81FC-2ED3DC15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171160"/>
            <a:ext cx="1400175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7185AC-63EC-4EE8-8D68-78479F54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60" y="1266410"/>
            <a:ext cx="2390775" cy="1409700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06534C5-0F1F-402C-AD70-19EB02CD88AA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2023027" y="2483094"/>
            <a:ext cx="5119645" cy="12815"/>
          </a:xfrm>
          <a:prstGeom prst="bentConnector4">
            <a:avLst>
              <a:gd name="adj1" fmla="val 49551"/>
              <a:gd name="adj2" fmla="val 18838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8CB1D6B-AF79-4418-B7FA-5ABD1A7A2869}"/>
              </a:ext>
            </a:extLst>
          </p:cNvPr>
          <p:cNvSpPr/>
          <p:nvPr/>
        </p:nvSpPr>
        <p:spPr>
          <a:xfrm>
            <a:off x="7096664" y="2380891"/>
            <a:ext cx="92015" cy="11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A37BA4-6775-4426-8BC2-713AF64C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7" y="3120885"/>
            <a:ext cx="2152650" cy="14478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EAA58ED-382B-44F9-9848-12E62A1B3459}"/>
              </a:ext>
            </a:extLst>
          </p:cNvPr>
          <p:cNvSpPr/>
          <p:nvPr/>
        </p:nvSpPr>
        <p:spPr>
          <a:xfrm>
            <a:off x="7869175" y="1913751"/>
            <a:ext cx="92015" cy="11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861B7B1-318B-4B3E-973E-4DB80EA21207}"/>
              </a:ext>
            </a:extLst>
          </p:cNvPr>
          <p:cNvCxnSpPr>
            <a:stCxn id="13" idx="3"/>
            <a:endCxn id="14" idx="4"/>
          </p:cNvCxnSpPr>
          <p:nvPr/>
        </p:nvCxnSpPr>
        <p:spPr>
          <a:xfrm flipV="1">
            <a:off x="2652877" y="2028769"/>
            <a:ext cx="5262306" cy="18160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BFDB27E-7278-41C1-A661-32668F902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76" y="4764570"/>
            <a:ext cx="1000125" cy="1762125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6F1EEA8-24E6-424D-AE1F-021BFF7ACE84}"/>
              </a:ext>
            </a:extLst>
          </p:cNvPr>
          <p:cNvCxnSpPr>
            <a:cxnSpLocks/>
            <a:stCxn id="17" idx="3"/>
            <a:endCxn id="14" idx="6"/>
          </p:cNvCxnSpPr>
          <p:nvPr/>
        </p:nvCxnSpPr>
        <p:spPr>
          <a:xfrm flipV="1">
            <a:off x="1823001" y="1971260"/>
            <a:ext cx="6138189" cy="3674373"/>
          </a:xfrm>
          <a:prstGeom prst="bentConnector3">
            <a:avLst>
              <a:gd name="adj1" fmla="val 10372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D267E70-8EC8-4814-97BA-BF4128537F42}"/>
              </a:ext>
            </a:extLst>
          </p:cNvPr>
          <p:cNvSpPr txBox="1"/>
          <p:nvPr/>
        </p:nvSpPr>
        <p:spPr>
          <a:xfrm>
            <a:off x="6698677" y="1831495"/>
            <a:ext cx="7136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DHCP</a:t>
            </a:r>
          </a:p>
        </p:txBody>
      </p:sp>
      <p:sp>
        <p:nvSpPr>
          <p:cNvPr id="2" name="Diagrama de flujo: cinta perforada 1">
            <a:extLst>
              <a:ext uri="{FF2B5EF4-FFF2-40B4-BE49-F238E27FC236}">
                <a16:creationId xmlns:a16="http://schemas.microsoft.com/office/drawing/2014/main" id="{D312BB51-D372-4709-BFCD-440DB2F0CB8B}"/>
              </a:ext>
            </a:extLst>
          </p:cNvPr>
          <p:cNvSpPr/>
          <p:nvPr/>
        </p:nvSpPr>
        <p:spPr>
          <a:xfrm>
            <a:off x="2612851" y="1030507"/>
            <a:ext cx="3179292" cy="517042"/>
          </a:xfrm>
          <a:prstGeom prst="flowChartPunchedTap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192.168.100.0/24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04FF27-0401-4256-B8FA-E2FBDB62B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332" y="3902294"/>
            <a:ext cx="6562725" cy="24765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4C582AE-E5D3-406E-A5A7-0D33E0C1EFF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 flipV="1">
            <a:off x="2023027" y="1971260"/>
            <a:ext cx="3508305" cy="316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F8B26E-50E3-4E07-87AB-135310866E7F}"/>
              </a:ext>
            </a:extLst>
          </p:cNvPr>
          <p:cNvSpPr txBox="1"/>
          <p:nvPr/>
        </p:nvSpPr>
        <p:spPr>
          <a:xfrm>
            <a:off x="8271869" y="1171160"/>
            <a:ext cx="4284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IP: no se repite</a:t>
            </a:r>
          </a:p>
          <a:p>
            <a:r>
              <a:rPr lang="es-MX" dirty="0"/>
              <a:t>MASK: Se repite pues todos pertenecen</a:t>
            </a:r>
          </a:p>
          <a:p>
            <a:r>
              <a:rPr lang="es-MX" dirty="0"/>
              <a:t> a la misma red</a:t>
            </a:r>
          </a:p>
          <a:p>
            <a:r>
              <a:rPr lang="es-MX" dirty="0"/>
              <a:t>Gateway: Se repite por que solo</a:t>
            </a:r>
          </a:p>
          <a:p>
            <a:r>
              <a:rPr lang="es-MX" dirty="0"/>
              <a:t> existe 1 y todos la usan para salir a internet</a:t>
            </a:r>
          </a:p>
          <a:p>
            <a:r>
              <a:rPr lang="es-MX" dirty="0"/>
              <a:t>DNS: pues todo usan los mismo DNS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230717-9007-4229-BBBD-1D7788DFEA39}"/>
              </a:ext>
            </a:extLst>
          </p:cNvPr>
          <p:cNvSpPr txBox="1"/>
          <p:nvPr/>
        </p:nvSpPr>
        <p:spPr>
          <a:xfrm>
            <a:off x="622852" y="2751553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192.168.100.38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F60054F-7DBD-4B78-A947-93FFA9D9D949}"/>
              </a:ext>
            </a:extLst>
          </p:cNvPr>
          <p:cNvSpPr txBox="1"/>
          <p:nvPr/>
        </p:nvSpPr>
        <p:spPr>
          <a:xfrm>
            <a:off x="689821" y="451661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192.168.100.54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66B9FC-6F2C-4C61-849A-E7DC4774F873}"/>
              </a:ext>
            </a:extLst>
          </p:cNvPr>
          <p:cNvSpPr txBox="1"/>
          <p:nvPr/>
        </p:nvSpPr>
        <p:spPr>
          <a:xfrm>
            <a:off x="689821" y="6498603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192.168.100.57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8CF6B9-7F18-42C3-8053-A2056B6223E5}"/>
              </a:ext>
            </a:extLst>
          </p:cNvPr>
          <p:cNvSpPr txBox="1"/>
          <p:nvPr/>
        </p:nvSpPr>
        <p:spPr>
          <a:xfrm>
            <a:off x="4199945" y="192921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LAN - 1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5F79353-451E-45B7-910D-4BB286B5E8DB}"/>
              </a:ext>
            </a:extLst>
          </p:cNvPr>
          <p:cNvCxnSpPr>
            <a:endCxn id="11" idx="4"/>
          </p:cNvCxnSpPr>
          <p:nvPr/>
        </p:nvCxnSpPr>
        <p:spPr>
          <a:xfrm>
            <a:off x="5142036" y="2157295"/>
            <a:ext cx="2000636" cy="33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941702-D39E-451C-8EB4-CB7A9A061609}"/>
              </a:ext>
            </a:extLst>
          </p:cNvPr>
          <p:cNvSpPr txBox="1"/>
          <p:nvPr/>
        </p:nvSpPr>
        <p:spPr>
          <a:xfrm>
            <a:off x="5979186" y="3120885"/>
            <a:ext cx="14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WAN:Internet</a:t>
            </a:r>
            <a:endParaRPr lang="es-MX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2380A5B-BEDB-4B4D-A344-29266907DB2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721409" y="2483094"/>
            <a:ext cx="143910" cy="63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7D86A1-EF06-40E3-8299-6C1F5E25BE1F}"/>
              </a:ext>
            </a:extLst>
          </p:cNvPr>
          <p:cNvSpPr/>
          <p:nvPr/>
        </p:nvSpPr>
        <p:spPr>
          <a:xfrm>
            <a:off x="2023027" y="2150166"/>
            <a:ext cx="857927" cy="345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ICMP0</a:t>
            </a:r>
          </a:p>
        </p:txBody>
      </p:sp>
    </p:spTree>
    <p:extLst>
      <p:ext uri="{BB962C8B-B14F-4D97-AF65-F5344CB8AC3E}">
        <p14:creationId xmlns:p14="http://schemas.microsoft.com/office/powerpoint/2010/main" val="1623798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ICMP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234615C-2548-4896-BCC6-E87753F8CABE}"/>
              </a:ext>
            </a:extLst>
          </p:cNvPr>
          <p:cNvGraphicFramePr>
            <a:graphicFrameLocks noGrp="1"/>
          </p:cNvGraphicFramePr>
          <p:nvPr/>
        </p:nvGraphicFramePr>
        <p:xfrm>
          <a:off x="622851" y="1140967"/>
          <a:ext cx="1096409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05">
                  <a:extLst>
                    <a:ext uri="{9D8B030D-6E8A-4147-A177-3AD203B41FA5}">
                      <a16:colId xmlns:a16="http://schemas.microsoft.com/office/drawing/2014/main" val="2064689654"/>
                    </a:ext>
                  </a:extLst>
                </a:gridCol>
                <a:gridCol w="1890021">
                  <a:extLst>
                    <a:ext uri="{9D8B030D-6E8A-4147-A177-3AD203B41FA5}">
                      <a16:colId xmlns:a16="http://schemas.microsoft.com/office/drawing/2014/main" val="3601391721"/>
                    </a:ext>
                  </a:extLst>
                </a:gridCol>
                <a:gridCol w="2258052">
                  <a:extLst>
                    <a:ext uri="{9D8B030D-6E8A-4147-A177-3AD203B41FA5}">
                      <a16:colId xmlns:a16="http://schemas.microsoft.com/office/drawing/2014/main" val="1533310972"/>
                    </a:ext>
                  </a:extLst>
                </a:gridCol>
                <a:gridCol w="2260032">
                  <a:extLst>
                    <a:ext uri="{9D8B030D-6E8A-4147-A177-3AD203B41FA5}">
                      <a16:colId xmlns:a16="http://schemas.microsoft.com/office/drawing/2014/main" val="16286641"/>
                    </a:ext>
                  </a:extLst>
                </a:gridCol>
                <a:gridCol w="1477387">
                  <a:extLst>
                    <a:ext uri="{9D8B030D-6E8A-4147-A177-3AD203B41FA5}">
                      <a16:colId xmlns:a16="http://schemas.microsoft.com/office/drawing/2014/main" val="4071916406"/>
                    </a:ext>
                  </a:extLst>
                </a:gridCol>
                <a:gridCol w="1521002">
                  <a:extLst>
                    <a:ext uri="{9D8B030D-6E8A-4147-A177-3AD203B41FA5}">
                      <a16:colId xmlns:a16="http://schemas.microsoft.com/office/drawing/2014/main" val="38629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MAC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Gamer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38-D5-47-B3-B9-E7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24 = 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8.8.8.8</a:t>
                      </a:r>
                    </a:p>
                    <a:p>
                      <a:r>
                        <a:rPr lang="es-MX" sz="1600" dirty="0"/>
                        <a:t>200.72.1.5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2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50-57-9c-8c-05-21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24 = 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8.8.8.8</a:t>
                      </a:r>
                    </a:p>
                    <a:p>
                      <a:r>
                        <a:rPr lang="es-MX" sz="1600" dirty="0"/>
                        <a:t>200.72.1.5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58-94-6b-58-34-d4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24 = 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8.8.8.8</a:t>
                      </a:r>
                    </a:p>
                    <a:p>
                      <a:r>
                        <a:rPr lang="es-MX" sz="1600" dirty="0"/>
                        <a:t>200.72.1.5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2552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FC26352-9918-4764-9E44-E871FAE76DF1}"/>
              </a:ext>
            </a:extLst>
          </p:cNvPr>
          <p:cNvSpPr txBox="1"/>
          <p:nvPr/>
        </p:nvSpPr>
        <p:spPr>
          <a:xfrm>
            <a:off x="3875712" y="771635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Configuración IP de las estaciones de red LAN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18151E8-64EB-4C1A-AEE6-7C2892B3EE2A}"/>
              </a:ext>
            </a:extLst>
          </p:cNvPr>
          <p:cNvGraphicFramePr>
            <a:graphicFrameLocks noGrp="1"/>
          </p:cNvGraphicFramePr>
          <p:nvPr/>
        </p:nvGraphicFramePr>
        <p:xfrm>
          <a:off x="981122" y="3967833"/>
          <a:ext cx="38990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08">
                  <a:extLst>
                    <a:ext uri="{9D8B030D-6E8A-4147-A177-3AD203B41FA5}">
                      <a16:colId xmlns:a16="http://schemas.microsoft.com/office/drawing/2014/main" val="559699423"/>
                    </a:ext>
                  </a:extLst>
                </a:gridCol>
                <a:gridCol w="2899289">
                  <a:extLst>
                    <a:ext uri="{9D8B030D-6E8A-4147-A177-3AD203B41FA5}">
                      <a16:colId xmlns:a16="http://schemas.microsoft.com/office/drawing/2014/main" val="4168125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38-D5-47-B3-B9-E7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50-57-9c-8c-05-21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58-94-6b-58-34-d4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3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9c-74-1a-49-03-3f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6582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0BB2CF3-31D7-44CD-86E3-103DAE4A91A2}"/>
              </a:ext>
            </a:extLst>
          </p:cNvPr>
          <p:cNvSpPr txBox="1"/>
          <p:nvPr/>
        </p:nvSpPr>
        <p:spPr>
          <a:xfrm>
            <a:off x="1411017" y="3568499"/>
            <a:ext cx="219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del </a:t>
            </a:r>
            <a:r>
              <a:rPr lang="es-MX" dirty="0" err="1"/>
              <a:t>Switch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514886-1624-46BD-97A4-787C6D17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53" y="3438982"/>
            <a:ext cx="4972305" cy="2931877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853FA602-2184-452C-9CBE-4E9583A5A6A8}"/>
              </a:ext>
            </a:extLst>
          </p:cNvPr>
          <p:cNvSpPr/>
          <p:nvPr/>
        </p:nvSpPr>
        <p:spPr>
          <a:xfrm>
            <a:off x="7547212" y="3410659"/>
            <a:ext cx="3007830" cy="2908254"/>
          </a:xfrm>
          <a:custGeom>
            <a:avLst/>
            <a:gdLst>
              <a:gd name="connsiteX0" fmla="*/ 136478 w 3007830"/>
              <a:gd name="connsiteY0" fmla="*/ 246941 h 2908254"/>
              <a:gd name="connsiteX1" fmla="*/ 191069 w 3007830"/>
              <a:gd name="connsiteY1" fmla="*/ 178702 h 2908254"/>
              <a:gd name="connsiteX2" fmla="*/ 218364 w 3007830"/>
              <a:gd name="connsiteY2" fmla="*/ 137759 h 2908254"/>
              <a:gd name="connsiteX3" fmla="*/ 341194 w 3007830"/>
              <a:gd name="connsiteY3" fmla="*/ 69520 h 2908254"/>
              <a:gd name="connsiteX4" fmla="*/ 491319 w 3007830"/>
              <a:gd name="connsiteY4" fmla="*/ 1281 h 2908254"/>
              <a:gd name="connsiteX5" fmla="*/ 777922 w 3007830"/>
              <a:gd name="connsiteY5" fmla="*/ 42225 h 2908254"/>
              <a:gd name="connsiteX6" fmla="*/ 818866 w 3007830"/>
              <a:gd name="connsiteY6" fmla="*/ 124111 h 2908254"/>
              <a:gd name="connsiteX7" fmla="*/ 846161 w 3007830"/>
              <a:gd name="connsiteY7" fmla="*/ 301532 h 2908254"/>
              <a:gd name="connsiteX8" fmla="*/ 900752 w 3007830"/>
              <a:gd name="connsiteY8" fmla="*/ 397066 h 2908254"/>
              <a:gd name="connsiteX9" fmla="*/ 914400 w 3007830"/>
              <a:gd name="connsiteY9" fmla="*/ 451657 h 2908254"/>
              <a:gd name="connsiteX10" fmla="*/ 941695 w 3007830"/>
              <a:gd name="connsiteY10" fmla="*/ 492601 h 2908254"/>
              <a:gd name="connsiteX11" fmla="*/ 1651379 w 3007830"/>
              <a:gd name="connsiteY11" fmla="*/ 478953 h 2908254"/>
              <a:gd name="connsiteX12" fmla="*/ 1733266 w 3007830"/>
              <a:gd name="connsiteY12" fmla="*/ 451657 h 2908254"/>
              <a:gd name="connsiteX13" fmla="*/ 1774209 w 3007830"/>
              <a:gd name="connsiteY13" fmla="*/ 438010 h 2908254"/>
              <a:gd name="connsiteX14" fmla="*/ 1815152 w 3007830"/>
              <a:gd name="connsiteY14" fmla="*/ 410714 h 2908254"/>
              <a:gd name="connsiteX15" fmla="*/ 1856095 w 3007830"/>
              <a:gd name="connsiteY15" fmla="*/ 397066 h 2908254"/>
              <a:gd name="connsiteX16" fmla="*/ 1937982 w 3007830"/>
              <a:gd name="connsiteY16" fmla="*/ 342475 h 2908254"/>
              <a:gd name="connsiteX17" fmla="*/ 1978925 w 3007830"/>
              <a:gd name="connsiteY17" fmla="*/ 315180 h 2908254"/>
              <a:gd name="connsiteX18" fmla="*/ 2033516 w 3007830"/>
              <a:gd name="connsiteY18" fmla="*/ 301532 h 2908254"/>
              <a:gd name="connsiteX19" fmla="*/ 2156346 w 3007830"/>
              <a:gd name="connsiteY19" fmla="*/ 233293 h 2908254"/>
              <a:gd name="connsiteX20" fmla="*/ 2210937 w 3007830"/>
              <a:gd name="connsiteY20" fmla="*/ 219645 h 2908254"/>
              <a:gd name="connsiteX21" fmla="*/ 2292824 w 3007830"/>
              <a:gd name="connsiteY21" fmla="*/ 192350 h 2908254"/>
              <a:gd name="connsiteX22" fmla="*/ 2347415 w 3007830"/>
              <a:gd name="connsiteY22" fmla="*/ 178702 h 2908254"/>
              <a:gd name="connsiteX23" fmla="*/ 2388358 w 3007830"/>
              <a:gd name="connsiteY23" fmla="*/ 165054 h 2908254"/>
              <a:gd name="connsiteX24" fmla="*/ 2524836 w 3007830"/>
              <a:gd name="connsiteY24" fmla="*/ 137759 h 2908254"/>
              <a:gd name="connsiteX25" fmla="*/ 2920621 w 3007830"/>
              <a:gd name="connsiteY25" fmla="*/ 205998 h 2908254"/>
              <a:gd name="connsiteX26" fmla="*/ 2975212 w 3007830"/>
              <a:gd name="connsiteY26" fmla="*/ 246941 h 2908254"/>
              <a:gd name="connsiteX27" fmla="*/ 2988860 w 3007830"/>
              <a:gd name="connsiteY27" fmla="*/ 615431 h 2908254"/>
              <a:gd name="connsiteX28" fmla="*/ 2975212 w 3007830"/>
              <a:gd name="connsiteY28" fmla="*/ 656374 h 2908254"/>
              <a:gd name="connsiteX29" fmla="*/ 2934269 w 3007830"/>
              <a:gd name="connsiteY29" fmla="*/ 697317 h 2908254"/>
              <a:gd name="connsiteX30" fmla="*/ 2920621 w 3007830"/>
              <a:gd name="connsiteY30" fmla="*/ 751908 h 2908254"/>
              <a:gd name="connsiteX31" fmla="*/ 2866030 w 3007830"/>
              <a:gd name="connsiteY31" fmla="*/ 820147 h 2908254"/>
              <a:gd name="connsiteX32" fmla="*/ 2838734 w 3007830"/>
              <a:gd name="connsiteY32" fmla="*/ 861090 h 2908254"/>
              <a:gd name="connsiteX33" fmla="*/ 2797791 w 3007830"/>
              <a:gd name="connsiteY33" fmla="*/ 956625 h 2908254"/>
              <a:gd name="connsiteX34" fmla="*/ 2756848 w 3007830"/>
              <a:gd name="connsiteY34" fmla="*/ 997568 h 2908254"/>
              <a:gd name="connsiteX35" fmla="*/ 2729552 w 3007830"/>
              <a:gd name="connsiteY35" fmla="*/ 1065807 h 2908254"/>
              <a:gd name="connsiteX36" fmla="*/ 2702257 w 3007830"/>
              <a:gd name="connsiteY36" fmla="*/ 1147693 h 2908254"/>
              <a:gd name="connsiteX37" fmla="*/ 2647666 w 3007830"/>
              <a:gd name="connsiteY37" fmla="*/ 1229580 h 2908254"/>
              <a:gd name="connsiteX38" fmla="*/ 2620370 w 3007830"/>
              <a:gd name="connsiteY38" fmla="*/ 1284171 h 2908254"/>
              <a:gd name="connsiteX39" fmla="*/ 2552131 w 3007830"/>
              <a:gd name="connsiteY39" fmla="*/ 1393353 h 2908254"/>
              <a:gd name="connsiteX40" fmla="*/ 2538484 w 3007830"/>
              <a:gd name="connsiteY40" fmla="*/ 1434296 h 2908254"/>
              <a:gd name="connsiteX41" fmla="*/ 2511188 w 3007830"/>
              <a:gd name="connsiteY41" fmla="*/ 1625365 h 2908254"/>
              <a:gd name="connsiteX42" fmla="*/ 2497540 w 3007830"/>
              <a:gd name="connsiteY42" fmla="*/ 1679956 h 2908254"/>
              <a:gd name="connsiteX43" fmla="*/ 2483892 w 3007830"/>
              <a:gd name="connsiteY43" fmla="*/ 1952911 h 2908254"/>
              <a:gd name="connsiteX44" fmla="*/ 2470245 w 3007830"/>
              <a:gd name="connsiteY44" fmla="*/ 1993854 h 2908254"/>
              <a:gd name="connsiteX45" fmla="*/ 2456597 w 3007830"/>
              <a:gd name="connsiteY45" fmla="*/ 2075741 h 2908254"/>
              <a:gd name="connsiteX46" fmla="*/ 2442949 w 3007830"/>
              <a:gd name="connsiteY46" fmla="*/ 2116684 h 2908254"/>
              <a:gd name="connsiteX47" fmla="*/ 2429301 w 3007830"/>
              <a:gd name="connsiteY47" fmla="*/ 2171275 h 2908254"/>
              <a:gd name="connsiteX48" fmla="*/ 2347415 w 3007830"/>
              <a:gd name="connsiteY48" fmla="*/ 2335048 h 2908254"/>
              <a:gd name="connsiteX49" fmla="*/ 2306472 w 3007830"/>
              <a:gd name="connsiteY49" fmla="*/ 2362344 h 2908254"/>
              <a:gd name="connsiteX50" fmla="*/ 2238233 w 3007830"/>
              <a:gd name="connsiteY50" fmla="*/ 2457878 h 2908254"/>
              <a:gd name="connsiteX51" fmla="*/ 2197289 w 3007830"/>
              <a:gd name="connsiteY51" fmla="*/ 2471526 h 2908254"/>
              <a:gd name="connsiteX52" fmla="*/ 2142698 w 3007830"/>
              <a:gd name="connsiteY52" fmla="*/ 2512469 h 2908254"/>
              <a:gd name="connsiteX53" fmla="*/ 2060812 w 3007830"/>
              <a:gd name="connsiteY53" fmla="*/ 2567060 h 2908254"/>
              <a:gd name="connsiteX54" fmla="*/ 2019869 w 3007830"/>
              <a:gd name="connsiteY54" fmla="*/ 2594356 h 2908254"/>
              <a:gd name="connsiteX55" fmla="*/ 1965278 w 3007830"/>
              <a:gd name="connsiteY55" fmla="*/ 2635299 h 2908254"/>
              <a:gd name="connsiteX56" fmla="*/ 1869743 w 3007830"/>
              <a:gd name="connsiteY56" fmla="*/ 2676242 h 2908254"/>
              <a:gd name="connsiteX57" fmla="*/ 1774209 w 3007830"/>
              <a:gd name="connsiteY57" fmla="*/ 2730834 h 2908254"/>
              <a:gd name="connsiteX58" fmla="*/ 1733266 w 3007830"/>
              <a:gd name="connsiteY58" fmla="*/ 2758129 h 2908254"/>
              <a:gd name="connsiteX59" fmla="*/ 1651379 w 3007830"/>
              <a:gd name="connsiteY59" fmla="*/ 2785425 h 2908254"/>
              <a:gd name="connsiteX60" fmla="*/ 1569492 w 3007830"/>
              <a:gd name="connsiteY60" fmla="*/ 2826368 h 2908254"/>
              <a:gd name="connsiteX61" fmla="*/ 1514901 w 3007830"/>
              <a:gd name="connsiteY61" fmla="*/ 2853663 h 2908254"/>
              <a:gd name="connsiteX62" fmla="*/ 1433015 w 3007830"/>
              <a:gd name="connsiteY62" fmla="*/ 2867311 h 2908254"/>
              <a:gd name="connsiteX63" fmla="*/ 1282889 w 3007830"/>
              <a:gd name="connsiteY63" fmla="*/ 2908254 h 2908254"/>
              <a:gd name="connsiteX64" fmla="*/ 900752 w 3007830"/>
              <a:gd name="connsiteY64" fmla="*/ 2894607 h 2908254"/>
              <a:gd name="connsiteX65" fmla="*/ 818866 w 3007830"/>
              <a:gd name="connsiteY65" fmla="*/ 2867311 h 2908254"/>
              <a:gd name="connsiteX66" fmla="*/ 777922 w 3007830"/>
              <a:gd name="connsiteY66" fmla="*/ 2853663 h 2908254"/>
              <a:gd name="connsiteX67" fmla="*/ 736979 w 3007830"/>
              <a:gd name="connsiteY67" fmla="*/ 2840016 h 2908254"/>
              <a:gd name="connsiteX68" fmla="*/ 627797 w 3007830"/>
              <a:gd name="connsiteY68" fmla="*/ 2799072 h 2908254"/>
              <a:gd name="connsiteX69" fmla="*/ 586854 w 3007830"/>
              <a:gd name="connsiteY69" fmla="*/ 2771777 h 2908254"/>
              <a:gd name="connsiteX70" fmla="*/ 559558 w 3007830"/>
              <a:gd name="connsiteY70" fmla="*/ 2730834 h 2908254"/>
              <a:gd name="connsiteX71" fmla="*/ 518615 w 3007830"/>
              <a:gd name="connsiteY71" fmla="*/ 2717186 h 2908254"/>
              <a:gd name="connsiteX72" fmla="*/ 504967 w 3007830"/>
              <a:gd name="connsiteY72" fmla="*/ 2676242 h 2908254"/>
              <a:gd name="connsiteX73" fmla="*/ 491319 w 3007830"/>
              <a:gd name="connsiteY73" fmla="*/ 2621651 h 2908254"/>
              <a:gd name="connsiteX74" fmla="*/ 436728 w 3007830"/>
              <a:gd name="connsiteY74" fmla="*/ 2539765 h 2908254"/>
              <a:gd name="connsiteX75" fmla="*/ 423081 w 3007830"/>
              <a:gd name="connsiteY75" fmla="*/ 2498822 h 2908254"/>
              <a:gd name="connsiteX76" fmla="*/ 395785 w 3007830"/>
              <a:gd name="connsiteY76" fmla="*/ 2389640 h 2908254"/>
              <a:gd name="connsiteX77" fmla="*/ 382137 w 3007830"/>
              <a:gd name="connsiteY77" fmla="*/ 2280457 h 2908254"/>
              <a:gd name="connsiteX78" fmla="*/ 368489 w 3007830"/>
              <a:gd name="connsiteY78" fmla="*/ 2157628 h 2908254"/>
              <a:gd name="connsiteX79" fmla="*/ 354842 w 3007830"/>
              <a:gd name="connsiteY79" fmla="*/ 2116684 h 2908254"/>
              <a:gd name="connsiteX80" fmla="*/ 341194 w 3007830"/>
              <a:gd name="connsiteY80" fmla="*/ 2048445 h 2908254"/>
              <a:gd name="connsiteX81" fmla="*/ 259307 w 3007830"/>
              <a:gd name="connsiteY81" fmla="*/ 1925616 h 2908254"/>
              <a:gd name="connsiteX82" fmla="*/ 232012 w 3007830"/>
              <a:gd name="connsiteY82" fmla="*/ 1884672 h 2908254"/>
              <a:gd name="connsiteX83" fmla="*/ 191069 w 3007830"/>
              <a:gd name="connsiteY83" fmla="*/ 1843729 h 2908254"/>
              <a:gd name="connsiteX84" fmla="*/ 122830 w 3007830"/>
              <a:gd name="connsiteY84" fmla="*/ 1748195 h 2908254"/>
              <a:gd name="connsiteX85" fmla="*/ 95534 w 3007830"/>
              <a:gd name="connsiteY85" fmla="*/ 1666308 h 2908254"/>
              <a:gd name="connsiteX86" fmla="*/ 81887 w 3007830"/>
              <a:gd name="connsiteY86" fmla="*/ 1584422 h 2908254"/>
              <a:gd name="connsiteX87" fmla="*/ 68239 w 3007830"/>
              <a:gd name="connsiteY87" fmla="*/ 1543478 h 2908254"/>
              <a:gd name="connsiteX88" fmla="*/ 54591 w 3007830"/>
              <a:gd name="connsiteY88" fmla="*/ 1461592 h 2908254"/>
              <a:gd name="connsiteX89" fmla="*/ 40943 w 3007830"/>
              <a:gd name="connsiteY89" fmla="*/ 1407001 h 2908254"/>
              <a:gd name="connsiteX90" fmla="*/ 13648 w 3007830"/>
              <a:gd name="connsiteY90" fmla="*/ 1188637 h 2908254"/>
              <a:gd name="connsiteX91" fmla="*/ 0 w 3007830"/>
              <a:gd name="connsiteY91" fmla="*/ 1065807 h 2908254"/>
              <a:gd name="connsiteX92" fmla="*/ 13648 w 3007830"/>
              <a:gd name="connsiteY92" fmla="*/ 642726 h 2908254"/>
              <a:gd name="connsiteX93" fmla="*/ 27295 w 3007830"/>
              <a:gd name="connsiteY93" fmla="*/ 601783 h 2908254"/>
              <a:gd name="connsiteX94" fmla="*/ 40943 w 3007830"/>
              <a:gd name="connsiteY94" fmla="*/ 547192 h 2908254"/>
              <a:gd name="connsiteX95" fmla="*/ 81887 w 3007830"/>
              <a:gd name="connsiteY95" fmla="*/ 465305 h 2908254"/>
              <a:gd name="connsiteX96" fmla="*/ 136478 w 3007830"/>
              <a:gd name="connsiteY96" fmla="*/ 328828 h 2908254"/>
              <a:gd name="connsiteX97" fmla="*/ 177421 w 3007830"/>
              <a:gd name="connsiteY97" fmla="*/ 301532 h 2908254"/>
              <a:gd name="connsiteX98" fmla="*/ 204716 w 3007830"/>
              <a:gd name="connsiteY98" fmla="*/ 192350 h 290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007830" h="2908254">
                <a:moveTo>
                  <a:pt x="136478" y="246941"/>
                </a:moveTo>
                <a:cubicBezTo>
                  <a:pt x="154675" y="224195"/>
                  <a:pt x="173591" y="202006"/>
                  <a:pt x="191069" y="178702"/>
                </a:cubicBezTo>
                <a:cubicBezTo>
                  <a:pt x="200910" y="165580"/>
                  <a:pt x="206020" y="148560"/>
                  <a:pt x="218364" y="137759"/>
                </a:cubicBezTo>
                <a:cubicBezTo>
                  <a:pt x="313088" y="54876"/>
                  <a:pt x="268749" y="102450"/>
                  <a:pt x="341194" y="69520"/>
                </a:cubicBezTo>
                <a:cubicBezTo>
                  <a:pt x="509011" y="-6761"/>
                  <a:pt x="395593" y="33190"/>
                  <a:pt x="491319" y="1281"/>
                </a:cubicBezTo>
                <a:cubicBezTo>
                  <a:pt x="540623" y="4181"/>
                  <a:pt x="707354" y="-16581"/>
                  <a:pt x="777922" y="42225"/>
                </a:cubicBezTo>
                <a:cubicBezTo>
                  <a:pt x="802344" y="62577"/>
                  <a:pt x="809550" y="96165"/>
                  <a:pt x="818866" y="124111"/>
                </a:cubicBezTo>
                <a:cubicBezTo>
                  <a:pt x="822211" y="150869"/>
                  <a:pt x="833655" y="264016"/>
                  <a:pt x="846161" y="301532"/>
                </a:cubicBezTo>
                <a:cubicBezTo>
                  <a:pt x="857704" y="336161"/>
                  <a:pt x="880786" y="367117"/>
                  <a:pt x="900752" y="397066"/>
                </a:cubicBezTo>
                <a:cubicBezTo>
                  <a:pt x="905301" y="415263"/>
                  <a:pt x="907011" y="434417"/>
                  <a:pt x="914400" y="451657"/>
                </a:cubicBezTo>
                <a:cubicBezTo>
                  <a:pt x="920861" y="466733"/>
                  <a:pt x="925304" y="491994"/>
                  <a:pt x="941695" y="492601"/>
                </a:cubicBezTo>
                <a:cubicBezTo>
                  <a:pt x="1178138" y="501358"/>
                  <a:pt x="1414818" y="483502"/>
                  <a:pt x="1651379" y="478953"/>
                </a:cubicBezTo>
                <a:lnTo>
                  <a:pt x="1733266" y="451657"/>
                </a:lnTo>
                <a:lnTo>
                  <a:pt x="1774209" y="438010"/>
                </a:lnTo>
                <a:cubicBezTo>
                  <a:pt x="1787857" y="428911"/>
                  <a:pt x="1800481" y="418050"/>
                  <a:pt x="1815152" y="410714"/>
                </a:cubicBezTo>
                <a:cubicBezTo>
                  <a:pt x="1828019" y="404280"/>
                  <a:pt x="1843519" y="404052"/>
                  <a:pt x="1856095" y="397066"/>
                </a:cubicBezTo>
                <a:cubicBezTo>
                  <a:pt x="1884772" y="381134"/>
                  <a:pt x="1910686" y="360672"/>
                  <a:pt x="1937982" y="342475"/>
                </a:cubicBezTo>
                <a:cubicBezTo>
                  <a:pt x="1951630" y="333377"/>
                  <a:pt x="1963012" y="319158"/>
                  <a:pt x="1978925" y="315180"/>
                </a:cubicBezTo>
                <a:lnTo>
                  <a:pt x="2033516" y="301532"/>
                </a:lnTo>
                <a:cubicBezTo>
                  <a:pt x="2062467" y="284161"/>
                  <a:pt x="2121542" y="246345"/>
                  <a:pt x="2156346" y="233293"/>
                </a:cubicBezTo>
                <a:cubicBezTo>
                  <a:pt x="2173909" y="226707"/>
                  <a:pt x="2192971" y="225035"/>
                  <a:pt x="2210937" y="219645"/>
                </a:cubicBezTo>
                <a:cubicBezTo>
                  <a:pt x="2238496" y="211377"/>
                  <a:pt x="2264911" y="199328"/>
                  <a:pt x="2292824" y="192350"/>
                </a:cubicBezTo>
                <a:cubicBezTo>
                  <a:pt x="2311021" y="187801"/>
                  <a:pt x="2329380" y="183855"/>
                  <a:pt x="2347415" y="178702"/>
                </a:cubicBezTo>
                <a:cubicBezTo>
                  <a:pt x="2361247" y="174750"/>
                  <a:pt x="2374340" y="168289"/>
                  <a:pt x="2388358" y="165054"/>
                </a:cubicBezTo>
                <a:cubicBezTo>
                  <a:pt x="2433563" y="154622"/>
                  <a:pt x="2524836" y="137759"/>
                  <a:pt x="2524836" y="137759"/>
                </a:cubicBezTo>
                <a:cubicBezTo>
                  <a:pt x="3104395" y="160050"/>
                  <a:pt x="2769842" y="55219"/>
                  <a:pt x="2920621" y="205998"/>
                </a:cubicBezTo>
                <a:cubicBezTo>
                  <a:pt x="2936705" y="222082"/>
                  <a:pt x="2957015" y="233293"/>
                  <a:pt x="2975212" y="246941"/>
                </a:cubicBezTo>
                <a:cubicBezTo>
                  <a:pt x="3019889" y="425652"/>
                  <a:pt x="3012809" y="351984"/>
                  <a:pt x="2988860" y="615431"/>
                </a:cubicBezTo>
                <a:cubicBezTo>
                  <a:pt x="2987558" y="629758"/>
                  <a:pt x="2983192" y="644404"/>
                  <a:pt x="2975212" y="656374"/>
                </a:cubicBezTo>
                <a:cubicBezTo>
                  <a:pt x="2964506" y="672433"/>
                  <a:pt x="2947917" y="683669"/>
                  <a:pt x="2934269" y="697317"/>
                </a:cubicBezTo>
                <a:cubicBezTo>
                  <a:pt x="2929720" y="715514"/>
                  <a:pt x="2929730" y="735511"/>
                  <a:pt x="2920621" y="751908"/>
                </a:cubicBezTo>
                <a:cubicBezTo>
                  <a:pt x="2906474" y="777372"/>
                  <a:pt x="2883508" y="796843"/>
                  <a:pt x="2866030" y="820147"/>
                </a:cubicBezTo>
                <a:cubicBezTo>
                  <a:pt x="2856188" y="833269"/>
                  <a:pt x="2847833" y="847442"/>
                  <a:pt x="2838734" y="861090"/>
                </a:cubicBezTo>
                <a:cubicBezTo>
                  <a:pt x="2827596" y="894506"/>
                  <a:pt x="2818875" y="927108"/>
                  <a:pt x="2797791" y="956625"/>
                </a:cubicBezTo>
                <a:cubicBezTo>
                  <a:pt x="2786573" y="972331"/>
                  <a:pt x="2770496" y="983920"/>
                  <a:pt x="2756848" y="997568"/>
                </a:cubicBezTo>
                <a:cubicBezTo>
                  <a:pt x="2747749" y="1020314"/>
                  <a:pt x="2737924" y="1042783"/>
                  <a:pt x="2729552" y="1065807"/>
                </a:cubicBezTo>
                <a:cubicBezTo>
                  <a:pt x="2719719" y="1092847"/>
                  <a:pt x="2718217" y="1123753"/>
                  <a:pt x="2702257" y="1147693"/>
                </a:cubicBezTo>
                <a:cubicBezTo>
                  <a:pt x="2684060" y="1174989"/>
                  <a:pt x="2662337" y="1200238"/>
                  <a:pt x="2647666" y="1229580"/>
                </a:cubicBezTo>
                <a:cubicBezTo>
                  <a:pt x="2638567" y="1247777"/>
                  <a:pt x="2631153" y="1266919"/>
                  <a:pt x="2620370" y="1284171"/>
                </a:cubicBezTo>
                <a:cubicBezTo>
                  <a:pt x="2566938" y="1369662"/>
                  <a:pt x="2589852" y="1305337"/>
                  <a:pt x="2552131" y="1393353"/>
                </a:cubicBezTo>
                <a:cubicBezTo>
                  <a:pt x="2546464" y="1406576"/>
                  <a:pt x="2541973" y="1420340"/>
                  <a:pt x="2538484" y="1434296"/>
                </a:cubicBezTo>
                <a:cubicBezTo>
                  <a:pt x="2516319" y="1522958"/>
                  <a:pt x="2528175" y="1514949"/>
                  <a:pt x="2511188" y="1625365"/>
                </a:cubicBezTo>
                <a:cubicBezTo>
                  <a:pt x="2508336" y="1643904"/>
                  <a:pt x="2502089" y="1661759"/>
                  <a:pt x="2497540" y="1679956"/>
                </a:cubicBezTo>
                <a:cubicBezTo>
                  <a:pt x="2492991" y="1770941"/>
                  <a:pt x="2491784" y="1862155"/>
                  <a:pt x="2483892" y="1952911"/>
                </a:cubicBezTo>
                <a:cubicBezTo>
                  <a:pt x="2482646" y="1967243"/>
                  <a:pt x="2473366" y="1979811"/>
                  <a:pt x="2470245" y="1993854"/>
                </a:cubicBezTo>
                <a:cubicBezTo>
                  <a:pt x="2464242" y="2020867"/>
                  <a:pt x="2462600" y="2048728"/>
                  <a:pt x="2456597" y="2075741"/>
                </a:cubicBezTo>
                <a:cubicBezTo>
                  <a:pt x="2453476" y="2089784"/>
                  <a:pt x="2446901" y="2102852"/>
                  <a:pt x="2442949" y="2116684"/>
                </a:cubicBezTo>
                <a:cubicBezTo>
                  <a:pt x="2437796" y="2134719"/>
                  <a:pt x="2434691" y="2153309"/>
                  <a:pt x="2429301" y="2171275"/>
                </a:cubicBezTo>
                <a:cubicBezTo>
                  <a:pt x="2415676" y="2216691"/>
                  <a:pt x="2390552" y="2306289"/>
                  <a:pt x="2347415" y="2335048"/>
                </a:cubicBezTo>
                <a:lnTo>
                  <a:pt x="2306472" y="2362344"/>
                </a:lnTo>
                <a:cubicBezTo>
                  <a:pt x="2294026" y="2381012"/>
                  <a:pt x="2250926" y="2447300"/>
                  <a:pt x="2238233" y="2457878"/>
                </a:cubicBezTo>
                <a:cubicBezTo>
                  <a:pt x="2227181" y="2467088"/>
                  <a:pt x="2210937" y="2466977"/>
                  <a:pt x="2197289" y="2471526"/>
                </a:cubicBezTo>
                <a:cubicBezTo>
                  <a:pt x="2179092" y="2485174"/>
                  <a:pt x="2161332" y="2499425"/>
                  <a:pt x="2142698" y="2512469"/>
                </a:cubicBezTo>
                <a:cubicBezTo>
                  <a:pt x="2115823" y="2531281"/>
                  <a:pt x="2088107" y="2548863"/>
                  <a:pt x="2060812" y="2567060"/>
                </a:cubicBezTo>
                <a:cubicBezTo>
                  <a:pt x="2047164" y="2576159"/>
                  <a:pt x="2032991" y="2584514"/>
                  <a:pt x="2019869" y="2594356"/>
                </a:cubicBezTo>
                <a:cubicBezTo>
                  <a:pt x="2001672" y="2608004"/>
                  <a:pt x="1984567" y="2623244"/>
                  <a:pt x="1965278" y="2635299"/>
                </a:cubicBezTo>
                <a:cubicBezTo>
                  <a:pt x="1926726" y="2659394"/>
                  <a:pt x="1909548" y="2662975"/>
                  <a:pt x="1869743" y="2676242"/>
                </a:cubicBezTo>
                <a:cubicBezTo>
                  <a:pt x="1770003" y="2742737"/>
                  <a:pt x="1895404" y="2661580"/>
                  <a:pt x="1774209" y="2730834"/>
                </a:cubicBezTo>
                <a:cubicBezTo>
                  <a:pt x="1759968" y="2738972"/>
                  <a:pt x="1748255" y="2751467"/>
                  <a:pt x="1733266" y="2758129"/>
                </a:cubicBezTo>
                <a:cubicBezTo>
                  <a:pt x="1706974" y="2769814"/>
                  <a:pt x="1675319" y="2769465"/>
                  <a:pt x="1651379" y="2785425"/>
                </a:cubicBezTo>
                <a:cubicBezTo>
                  <a:pt x="1572698" y="2837878"/>
                  <a:pt x="1648597" y="2792466"/>
                  <a:pt x="1569492" y="2826368"/>
                </a:cubicBezTo>
                <a:cubicBezTo>
                  <a:pt x="1550792" y="2834382"/>
                  <a:pt x="1534388" y="2847817"/>
                  <a:pt x="1514901" y="2853663"/>
                </a:cubicBezTo>
                <a:cubicBezTo>
                  <a:pt x="1488396" y="2861614"/>
                  <a:pt x="1460073" y="2861513"/>
                  <a:pt x="1433015" y="2867311"/>
                </a:cubicBezTo>
                <a:cubicBezTo>
                  <a:pt x="1346827" y="2885780"/>
                  <a:pt x="1345252" y="2887468"/>
                  <a:pt x="1282889" y="2908254"/>
                </a:cubicBezTo>
                <a:cubicBezTo>
                  <a:pt x="1155510" y="2903705"/>
                  <a:pt x="1027719" y="2905810"/>
                  <a:pt x="900752" y="2894607"/>
                </a:cubicBezTo>
                <a:cubicBezTo>
                  <a:pt x="872091" y="2892078"/>
                  <a:pt x="846161" y="2876410"/>
                  <a:pt x="818866" y="2867311"/>
                </a:cubicBezTo>
                <a:lnTo>
                  <a:pt x="777922" y="2853663"/>
                </a:lnTo>
                <a:cubicBezTo>
                  <a:pt x="764274" y="2849114"/>
                  <a:pt x="749846" y="2846450"/>
                  <a:pt x="736979" y="2840016"/>
                </a:cubicBezTo>
                <a:cubicBezTo>
                  <a:pt x="665611" y="2804331"/>
                  <a:pt x="702125" y="2817654"/>
                  <a:pt x="627797" y="2799072"/>
                </a:cubicBezTo>
                <a:cubicBezTo>
                  <a:pt x="614149" y="2789974"/>
                  <a:pt x="598452" y="2783375"/>
                  <a:pt x="586854" y="2771777"/>
                </a:cubicBezTo>
                <a:cubicBezTo>
                  <a:pt x="575256" y="2760179"/>
                  <a:pt x="572366" y="2741081"/>
                  <a:pt x="559558" y="2730834"/>
                </a:cubicBezTo>
                <a:cubicBezTo>
                  <a:pt x="548324" y="2721847"/>
                  <a:pt x="532263" y="2721735"/>
                  <a:pt x="518615" y="2717186"/>
                </a:cubicBezTo>
                <a:cubicBezTo>
                  <a:pt x="514066" y="2703538"/>
                  <a:pt x="508919" y="2690075"/>
                  <a:pt x="504967" y="2676242"/>
                </a:cubicBezTo>
                <a:cubicBezTo>
                  <a:pt x="499814" y="2658207"/>
                  <a:pt x="499707" y="2638428"/>
                  <a:pt x="491319" y="2621651"/>
                </a:cubicBezTo>
                <a:cubicBezTo>
                  <a:pt x="476648" y="2592309"/>
                  <a:pt x="436728" y="2539765"/>
                  <a:pt x="436728" y="2539765"/>
                </a:cubicBezTo>
                <a:cubicBezTo>
                  <a:pt x="432179" y="2526117"/>
                  <a:pt x="426866" y="2512701"/>
                  <a:pt x="423081" y="2498822"/>
                </a:cubicBezTo>
                <a:cubicBezTo>
                  <a:pt x="413210" y="2462630"/>
                  <a:pt x="395785" y="2389640"/>
                  <a:pt x="395785" y="2389640"/>
                </a:cubicBezTo>
                <a:cubicBezTo>
                  <a:pt x="391236" y="2353246"/>
                  <a:pt x="386423" y="2316883"/>
                  <a:pt x="382137" y="2280457"/>
                </a:cubicBezTo>
                <a:cubicBezTo>
                  <a:pt x="377324" y="2239544"/>
                  <a:pt x="375261" y="2198262"/>
                  <a:pt x="368489" y="2157628"/>
                </a:cubicBezTo>
                <a:cubicBezTo>
                  <a:pt x="366124" y="2143438"/>
                  <a:pt x="358331" y="2130641"/>
                  <a:pt x="354842" y="2116684"/>
                </a:cubicBezTo>
                <a:cubicBezTo>
                  <a:pt x="349216" y="2094180"/>
                  <a:pt x="350793" y="2069563"/>
                  <a:pt x="341194" y="2048445"/>
                </a:cubicBezTo>
                <a:cubicBezTo>
                  <a:pt x="341190" y="2048436"/>
                  <a:pt x="272957" y="1946092"/>
                  <a:pt x="259307" y="1925616"/>
                </a:cubicBezTo>
                <a:cubicBezTo>
                  <a:pt x="250208" y="1911968"/>
                  <a:pt x="243610" y="1896270"/>
                  <a:pt x="232012" y="1884672"/>
                </a:cubicBezTo>
                <a:cubicBezTo>
                  <a:pt x="218364" y="1871024"/>
                  <a:pt x="202287" y="1859435"/>
                  <a:pt x="191069" y="1843729"/>
                </a:cubicBezTo>
                <a:cubicBezTo>
                  <a:pt x="101251" y="1717985"/>
                  <a:pt x="229283" y="1854648"/>
                  <a:pt x="122830" y="1748195"/>
                </a:cubicBezTo>
                <a:cubicBezTo>
                  <a:pt x="113731" y="1720899"/>
                  <a:pt x="100264" y="1694689"/>
                  <a:pt x="95534" y="1666308"/>
                </a:cubicBezTo>
                <a:cubicBezTo>
                  <a:pt x="90985" y="1639013"/>
                  <a:pt x="87890" y="1611435"/>
                  <a:pt x="81887" y="1584422"/>
                </a:cubicBezTo>
                <a:cubicBezTo>
                  <a:pt x="78766" y="1570378"/>
                  <a:pt x="71360" y="1557522"/>
                  <a:pt x="68239" y="1543478"/>
                </a:cubicBezTo>
                <a:cubicBezTo>
                  <a:pt x="62236" y="1516465"/>
                  <a:pt x="60018" y="1488726"/>
                  <a:pt x="54591" y="1461592"/>
                </a:cubicBezTo>
                <a:cubicBezTo>
                  <a:pt x="50912" y="1443199"/>
                  <a:pt x="45492" y="1425198"/>
                  <a:pt x="40943" y="1407001"/>
                </a:cubicBezTo>
                <a:cubicBezTo>
                  <a:pt x="-1196" y="1027752"/>
                  <a:pt x="52595" y="1500216"/>
                  <a:pt x="13648" y="1188637"/>
                </a:cubicBezTo>
                <a:cubicBezTo>
                  <a:pt x="8538" y="1147760"/>
                  <a:pt x="4549" y="1106750"/>
                  <a:pt x="0" y="1065807"/>
                </a:cubicBezTo>
                <a:cubicBezTo>
                  <a:pt x="4549" y="924780"/>
                  <a:pt x="5362" y="783583"/>
                  <a:pt x="13648" y="642726"/>
                </a:cubicBezTo>
                <a:cubicBezTo>
                  <a:pt x="14493" y="628365"/>
                  <a:pt x="23343" y="615615"/>
                  <a:pt x="27295" y="601783"/>
                </a:cubicBezTo>
                <a:cubicBezTo>
                  <a:pt x="32448" y="583748"/>
                  <a:pt x="33554" y="564432"/>
                  <a:pt x="40943" y="547192"/>
                </a:cubicBezTo>
                <a:cubicBezTo>
                  <a:pt x="92208" y="427575"/>
                  <a:pt x="49029" y="580310"/>
                  <a:pt x="81887" y="465305"/>
                </a:cubicBezTo>
                <a:cubicBezTo>
                  <a:pt x="95232" y="418597"/>
                  <a:pt x="99933" y="365373"/>
                  <a:pt x="136478" y="328828"/>
                </a:cubicBezTo>
                <a:cubicBezTo>
                  <a:pt x="148076" y="317230"/>
                  <a:pt x="163773" y="310631"/>
                  <a:pt x="177421" y="301532"/>
                </a:cubicBezTo>
                <a:cubicBezTo>
                  <a:pt x="207593" y="211014"/>
                  <a:pt x="204716" y="248417"/>
                  <a:pt x="204716" y="192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30E52B91-1AE7-42B8-9BE0-4688EAB630BF}"/>
              </a:ext>
            </a:extLst>
          </p:cNvPr>
          <p:cNvSpPr/>
          <p:nvPr/>
        </p:nvSpPr>
        <p:spPr>
          <a:xfrm>
            <a:off x="10823992" y="2756848"/>
            <a:ext cx="2414336" cy="2238233"/>
          </a:xfrm>
          <a:prstGeom prst="wedgeEllipseCallout">
            <a:avLst>
              <a:gd name="adj1" fmla="val -80396"/>
              <a:gd name="adj2" fmla="val 5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 ports 1 MAC, que pasa a ser la IP de la puerta </a:t>
            </a:r>
            <a:r>
              <a:rPr lang="es-MX" dirty="0" err="1"/>
              <a:t>deenlace</a:t>
            </a:r>
            <a:r>
              <a:rPr lang="es-MX" dirty="0"/>
              <a:t> de la LAN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302F2F-44E1-405D-ADEA-8D2E374B3BDA}"/>
              </a:ext>
            </a:extLst>
          </p:cNvPr>
          <p:cNvSpPr/>
          <p:nvPr/>
        </p:nvSpPr>
        <p:spPr>
          <a:xfrm>
            <a:off x="7287904" y="5568287"/>
            <a:ext cx="668741" cy="51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3F0D6C-0AF2-484F-8CB3-8CD8E719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20" y="3382056"/>
            <a:ext cx="1851788" cy="631134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B949546-6FD8-4E20-844D-A9E3422405EB}"/>
              </a:ext>
            </a:extLst>
          </p:cNvPr>
          <p:cNvCxnSpPr/>
          <p:nvPr/>
        </p:nvCxnSpPr>
        <p:spPr>
          <a:xfrm>
            <a:off x="6643914" y="4068417"/>
            <a:ext cx="903298" cy="149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3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ICMP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234615C-2548-4896-BCC6-E87753F8CABE}"/>
              </a:ext>
            </a:extLst>
          </p:cNvPr>
          <p:cNvGraphicFramePr>
            <a:graphicFrameLocks noGrp="1"/>
          </p:cNvGraphicFramePr>
          <p:nvPr/>
        </p:nvGraphicFramePr>
        <p:xfrm>
          <a:off x="622851" y="1140967"/>
          <a:ext cx="1096409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05">
                  <a:extLst>
                    <a:ext uri="{9D8B030D-6E8A-4147-A177-3AD203B41FA5}">
                      <a16:colId xmlns:a16="http://schemas.microsoft.com/office/drawing/2014/main" val="2064689654"/>
                    </a:ext>
                  </a:extLst>
                </a:gridCol>
                <a:gridCol w="1890021">
                  <a:extLst>
                    <a:ext uri="{9D8B030D-6E8A-4147-A177-3AD203B41FA5}">
                      <a16:colId xmlns:a16="http://schemas.microsoft.com/office/drawing/2014/main" val="3601391721"/>
                    </a:ext>
                  </a:extLst>
                </a:gridCol>
                <a:gridCol w="2258052">
                  <a:extLst>
                    <a:ext uri="{9D8B030D-6E8A-4147-A177-3AD203B41FA5}">
                      <a16:colId xmlns:a16="http://schemas.microsoft.com/office/drawing/2014/main" val="1533310972"/>
                    </a:ext>
                  </a:extLst>
                </a:gridCol>
                <a:gridCol w="2260032">
                  <a:extLst>
                    <a:ext uri="{9D8B030D-6E8A-4147-A177-3AD203B41FA5}">
                      <a16:colId xmlns:a16="http://schemas.microsoft.com/office/drawing/2014/main" val="16286641"/>
                    </a:ext>
                  </a:extLst>
                </a:gridCol>
                <a:gridCol w="1477387">
                  <a:extLst>
                    <a:ext uri="{9D8B030D-6E8A-4147-A177-3AD203B41FA5}">
                      <a16:colId xmlns:a16="http://schemas.microsoft.com/office/drawing/2014/main" val="4071916406"/>
                    </a:ext>
                  </a:extLst>
                </a:gridCol>
                <a:gridCol w="1521002">
                  <a:extLst>
                    <a:ext uri="{9D8B030D-6E8A-4147-A177-3AD203B41FA5}">
                      <a16:colId xmlns:a16="http://schemas.microsoft.com/office/drawing/2014/main" val="38629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MAC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Gamer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38-D5-47-B3-B9-E7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24 = 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8.8.8.8</a:t>
                      </a:r>
                    </a:p>
                    <a:p>
                      <a:r>
                        <a:rPr lang="es-MX" sz="1600" dirty="0"/>
                        <a:t>200.72.1.5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2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50-57-9c-8c-05-21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24 = 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8.8.8.8</a:t>
                      </a:r>
                    </a:p>
                    <a:p>
                      <a:r>
                        <a:rPr lang="es-MX" sz="1600" dirty="0"/>
                        <a:t>200.72.1.5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58-94-6b-58-34-d4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24 = 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8.8.8.8</a:t>
                      </a:r>
                    </a:p>
                    <a:p>
                      <a:r>
                        <a:rPr lang="es-MX" sz="1600" dirty="0"/>
                        <a:t>200.72.1.5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2552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FC26352-9918-4764-9E44-E871FAE76DF1}"/>
              </a:ext>
            </a:extLst>
          </p:cNvPr>
          <p:cNvSpPr txBox="1"/>
          <p:nvPr/>
        </p:nvSpPr>
        <p:spPr>
          <a:xfrm>
            <a:off x="3875712" y="771635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Configuración IP de las estaciones de red LAN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18151E8-64EB-4C1A-AEE6-7C2892B3EE2A}"/>
              </a:ext>
            </a:extLst>
          </p:cNvPr>
          <p:cNvGraphicFramePr>
            <a:graphicFrameLocks noGrp="1"/>
          </p:cNvGraphicFramePr>
          <p:nvPr/>
        </p:nvGraphicFramePr>
        <p:xfrm>
          <a:off x="981122" y="3967833"/>
          <a:ext cx="38990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08">
                  <a:extLst>
                    <a:ext uri="{9D8B030D-6E8A-4147-A177-3AD203B41FA5}">
                      <a16:colId xmlns:a16="http://schemas.microsoft.com/office/drawing/2014/main" val="559699423"/>
                    </a:ext>
                  </a:extLst>
                </a:gridCol>
                <a:gridCol w="2899289">
                  <a:extLst>
                    <a:ext uri="{9D8B030D-6E8A-4147-A177-3AD203B41FA5}">
                      <a16:colId xmlns:a16="http://schemas.microsoft.com/office/drawing/2014/main" val="4168125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38-D5-47-B3-B9-E7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50-57-9c-8c-05-21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58-94-6b-58-34-d4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3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9c-74-1a-49-03-3f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6582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0BB2CF3-31D7-44CD-86E3-103DAE4A91A2}"/>
              </a:ext>
            </a:extLst>
          </p:cNvPr>
          <p:cNvSpPr txBox="1"/>
          <p:nvPr/>
        </p:nvSpPr>
        <p:spPr>
          <a:xfrm>
            <a:off x="1411017" y="3568499"/>
            <a:ext cx="219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del </a:t>
            </a:r>
            <a:r>
              <a:rPr lang="es-MX" dirty="0" err="1"/>
              <a:t>Switch</a:t>
            </a:r>
            <a:endParaRPr lang="es-MX" dirty="0"/>
          </a:p>
        </p:txBody>
      </p:sp>
      <p:graphicFrame>
        <p:nvGraphicFramePr>
          <p:cNvPr id="16" name="Tabla 7">
            <a:extLst>
              <a:ext uri="{FF2B5EF4-FFF2-40B4-BE49-F238E27FC236}">
                <a16:creationId xmlns:a16="http://schemas.microsoft.com/office/drawing/2014/main" id="{13E2856F-B318-4A5B-9DA9-69CD2173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35335"/>
              </p:ext>
            </p:extLst>
          </p:nvPr>
        </p:nvGraphicFramePr>
        <p:xfrm>
          <a:off x="5624887" y="3967833"/>
          <a:ext cx="42095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02">
                  <a:extLst>
                    <a:ext uri="{9D8B030D-6E8A-4147-A177-3AD203B41FA5}">
                      <a16:colId xmlns:a16="http://schemas.microsoft.com/office/drawing/2014/main" val="559699423"/>
                    </a:ext>
                  </a:extLst>
                </a:gridCol>
                <a:gridCol w="2436662">
                  <a:extLst>
                    <a:ext uri="{9D8B030D-6E8A-4147-A177-3AD203B41FA5}">
                      <a16:colId xmlns:a16="http://schemas.microsoft.com/office/drawing/2014/main" val="4168125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38-D5-47-B3-B9-E7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50-57-9c-8c-05-21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3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58-94-6b-58-34-d4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192.168.100.1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9c-74-1a-49-03-3f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192.168.100.255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Ff-ff-ff-ff-ff-ff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1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/>
                        <a:t>Ff-ff-ff-ff-ff-ff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78138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4886022F-5373-4C2B-BA48-17262B735A57}"/>
              </a:ext>
            </a:extLst>
          </p:cNvPr>
          <p:cNvSpPr txBox="1"/>
          <p:nvPr/>
        </p:nvSpPr>
        <p:spPr>
          <a:xfrm>
            <a:off x="5841959" y="3467235"/>
            <a:ext cx="371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 de alguna de las estaciones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C897461F-0B98-4833-9246-B67F475203F4}"/>
              </a:ext>
            </a:extLst>
          </p:cNvPr>
          <p:cNvSpPr/>
          <p:nvPr/>
        </p:nvSpPr>
        <p:spPr>
          <a:xfrm>
            <a:off x="10296938" y="3685208"/>
            <a:ext cx="1777213" cy="2251765"/>
          </a:xfrm>
          <a:prstGeom prst="wedgeRoundRectCallout">
            <a:avLst>
              <a:gd name="adj1" fmla="val -79392"/>
              <a:gd name="adj2" fmla="val 321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 tabla es por estación, independiente y se completa a solicitud o necesidad del SO</a:t>
            </a:r>
          </a:p>
        </p:txBody>
      </p:sp>
    </p:spTree>
    <p:extLst>
      <p:ext uri="{BB962C8B-B14F-4D97-AF65-F5344CB8AC3E}">
        <p14:creationId xmlns:p14="http://schemas.microsoft.com/office/powerpoint/2010/main" val="919214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697CF76-1BD5-43DA-B370-24BBC1741933}"/>
              </a:ext>
            </a:extLst>
          </p:cNvPr>
          <p:cNvSpPr/>
          <p:nvPr/>
        </p:nvSpPr>
        <p:spPr>
          <a:xfrm>
            <a:off x="1138576" y="568529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324C2F2-B242-4300-9431-6A8947E2DB88}"/>
              </a:ext>
            </a:extLst>
          </p:cNvPr>
          <p:cNvSpPr/>
          <p:nvPr/>
        </p:nvSpPr>
        <p:spPr>
          <a:xfrm>
            <a:off x="1138576" y="790624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App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E533A37-920C-4F70-9D9D-A1EE0700CE5F}"/>
              </a:ext>
            </a:extLst>
          </p:cNvPr>
          <p:cNvSpPr/>
          <p:nvPr/>
        </p:nvSpPr>
        <p:spPr>
          <a:xfrm>
            <a:off x="1138576" y="17424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Transporte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1FDB9E2-5B1A-40AD-89E0-B916687FD04D}"/>
              </a:ext>
            </a:extLst>
          </p:cNvPr>
          <p:cNvSpPr/>
          <p:nvPr/>
        </p:nvSpPr>
        <p:spPr>
          <a:xfrm>
            <a:off x="2115066" y="568529"/>
            <a:ext cx="657786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Evento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6F647A0-049D-406E-9E81-ABF177114535}"/>
              </a:ext>
            </a:extLst>
          </p:cNvPr>
          <p:cNvSpPr/>
          <p:nvPr/>
        </p:nvSpPr>
        <p:spPr>
          <a:xfrm>
            <a:off x="2115064" y="806425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ICMP tipo 8 = Echo </a:t>
            </a:r>
            <a:r>
              <a:rPr lang="es-MX" sz="1000" dirty="0" err="1"/>
              <a:t>Request</a:t>
            </a:r>
            <a:endParaRPr lang="es-MX" sz="1000" dirty="0"/>
          </a:p>
          <a:p>
            <a:pPr algn="ctr"/>
            <a:r>
              <a:rPr lang="es-MX" sz="1000" dirty="0"/>
              <a:t>Código: Solicitud de echo</a:t>
            </a:r>
          </a:p>
          <a:p>
            <a:pPr algn="ctr"/>
            <a:r>
              <a:rPr lang="es-MX" sz="1000" dirty="0" err="1"/>
              <a:t>Checksum</a:t>
            </a:r>
            <a:endParaRPr lang="es-MX" sz="1000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3B0CBA8-A8B0-4215-9F69-D637211589F8}"/>
              </a:ext>
            </a:extLst>
          </p:cNvPr>
          <p:cNvSpPr/>
          <p:nvPr/>
        </p:nvSpPr>
        <p:spPr>
          <a:xfrm>
            <a:off x="2115066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Port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FACC65B-2597-4828-A89F-F75708283F17}"/>
              </a:ext>
            </a:extLst>
          </p:cNvPr>
          <p:cNvSpPr/>
          <p:nvPr/>
        </p:nvSpPr>
        <p:spPr>
          <a:xfrm>
            <a:off x="5028214" y="806425"/>
            <a:ext cx="2694719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 err="1"/>
              <a:t>a,b,c,d</a:t>
            </a:r>
            <a:r>
              <a:rPr lang="es-MX" sz="1000" dirty="0"/>
              <a:t>….hasta la letra 32 (32 bytes)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A40144-E17E-4E2C-9BA7-26EF0A535F5E}"/>
              </a:ext>
            </a:extLst>
          </p:cNvPr>
          <p:cNvSpPr/>
          <p:nvPr/>
        </p:nvSpPr>
        <p:spPr>
          <a:xfrm>
            <a:off x="2807778" y="563150"/>
            <a:ext cx="4915154" cy="1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Ping 192.168.100.54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A85838D-D6CA-48E0-9152-48D02C694133}"/>
              </a:ext>
            </a:extLst>
          </p:cNvPr>
          <p:cNvSpPr txBox="1"/>
          <p:nvPr/>
        </p:nvSpPr>
        <p:spPr>
          <a:xfrm>
            <a:off x="2928314" y="750345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/>
              <a:t>Header</a:t>
            </a:r>
            <a:r>
              <a:rPr lang="es-MX" sz="1000" dirty="0"/>
              <a:t> App = ICMP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06E4154-37EB-40EF-9D1F-B6F4C74CB37F}"/>
              </a:ext>
            </a:extLst>
          </p:cNvPr>
          <p:cNvSpPr txBox="1"/>
          <p:nvPr/>
        </p:nvSpPr>
        <p:spPr>
          <a:xfrm>
            <a:off x="5843286" y="75261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Data App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4CF06AE1-C83D-4063-B231-4623A3F6B5AB}"/>
              </a:ext>
            </a:extLst>
          </p:cNvPr>
          <p:cNvSpPr/>
          <p:nvPr/>
        </p:nvSpPr>
        <p:spPr>
          <a:xfrm>
            <a:off x="3050711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Destin. Port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924AAA03-5395-41AD-A6F2-9700881F1B44}"/>
              </a:ext>
            </a:extLst>
          </p:cNvPr>
          <p:cNvSpPr/>
          <p:nvPr/>
        </p:nvSpPr>
        <p:spPr>
          <a:xfrm>
            <a:off x="3986357" y="173237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SEQ Number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BDDB2CAE-0D01-4EF7-9F48-1917DC17FBD7}"/>
              </a:ext>
            </a:extLst>
          </p:cNvPr>
          <p:cNvSpPr/>
          <p:nvPr/>
        </p:nvSpPr>
        <p:spPr>
          <a:xfrm>
            <a:off x="4953413" y="1730329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ACK Number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5069AA65-DB43-41DF-A2A9-D05AD5999F1A}"/>
              </a:ext>
            </a:extLst>
          </p:cNvPr>
          <p:cNvSpPr/>
          <p:nvPr/>
        </p:nvSpPr>
        <p:spPr>
          <a:xfrm>
            <a:off x="5923017" y="1730329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Control Bits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C38C99A-407C-4A4A-852A-C9D0C0F0A82B}"/>
              </a:ext>
            </a:extLst>
          </p:cNvPr>
          <p:cNvSpPr/>
          <p:nvPr/>
        </p:nvSpPr>
        <p:spPr>
          <a:xfrm>
            <a:off x="6843629" y="1731134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L4</a:t>
            </a:r>
          </a:p>
        </p:txBody>
      </p: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B7244673-C1D0-4905-AFD1-E31AC12C6C6E}"/>
              </a:ext>
            </a:extLst>
          </p:cNvPr>
          <p:cNvSpPr/>
          <p:nvPr/>
        </p:nvSpPr>
        <p:spPr>
          <a:xfrm rot="5400000">
            <a:off x="4792749" y="-1264020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4DD4D16-C722-4E1C-B6F5-AC41961F2DEA}"/>
              </a:ext>
            </a:extLst>
          </p:cNvPr>
          <p:cNvSpPr/>
          <p:nvPr/>
        </p:nvSpPr>
        <p:spPr>
          <a:xfrm>
            <a:off x="2106580" y="2243752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Versión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F763510-DD3B-46DB-BF0E-9163F96B747C}"/>
              </a:ext>
            </a:extLst>
          </p:cNvPr>
          <p:cNvSpPr/>
          <p:nvPr/>
        </p:nvSpPr>
        <p:spPr>
          <a:xfrm>
            <a:off x="2815127" y="2242572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IHL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2EC53B5-1883-4258-99D9-7BBBC7FEA54E}"/>
              </a:ext>
            </a:extLst>
          </p:cNvPr>
          <p:cNvSpPr/>
          <p:nvPr/>
        </p:nvSpPr>
        <p:spPr>
          <a:xfrm>
            <a:off x="3332235" y="2243752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Servicios Diferenciados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89F27AC-39FB-4AD5-8490-9E2CBB57E38F}"/>
              </a:ext>
            </a:extLst>
          </p:cNvPr>
          <p:cNvSpPr/>
          <p:nvPr/>
        </p:nvSpPr>
        <p:spPr>
          <a:xfrm>
            <a:off x="4829489" y="2248747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Total Lencht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B109409-E933-47FA-BA91-1DB151ADC7E6}"/>
              </a:ext>
            </a:extLst>
          </p:cNvPr>
          <p:cNvSpPr/>
          <p:nvPr/>
        </p:nvSpPr>
        <p:spPr>
          <a:xfrm>
            <a:off x="2106580" y="2741543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Identificación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6653D975-2BEF-4621-88A2-1E825BD391ED}"/>
              </a:ext>
            </a:extLst>
          </p:cNvPr>
          <p:cNvSpPr/>
          <p:nvPr/>
        </p:nvSpPr>
        <p:spPr>
          <a:xfrm>
            <a:off x="4829489" y="2741543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Flags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4B2AB735-DAD2-4F77-8F68-6BDEE5F50230}"/>
              </a:ext>
            </a:extLst>
          </p:cNvPr>
          <p:cNvSpPr/>
          <p:nvPr/>
        </p:nvSpPr>
        <p:spPr>
          <a:xfrm>
            <a:off x="1136974" y="2243752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Red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6C6A4FC8-B30D-485D-8247-31269ECC9776}"/>
              </a:ext>
            </a:extLst>
          </p:cNvPr>
          <p:cNvSpPr/>
          <p:nvPr/>
        </p:nvSpPr>
        <p:spPr>
          <a:xfrm>
            <a:off x="5391388" y="2741543"/>
            <a:ext cx="234624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Fragment Offset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784366C3-6B98-43D7-830A-99B3D30DFD47}"/>
              </a:ext>
            </a:extLst>
          </p:cNvPr>
          <p:cNvSpPr/>
          <p:nvPr/>
        </p:nvSpPr>
        <p:spPr>
          <a:xfrm>
            <a:off x="3457031" y="3224059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Protocolo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309DCCAA-2CFE-4A79-9A3D-0AAC79CFA467}"/>
              </a:ext>
            </a:extLst>
          </p:cNvPr>
          <p:cNvSpPr/>
          <p:nvPr/>
        </p:nvSpPr>
        <p:spPr>
          <a:xfrm>
            <a:off x="2106579" y="3224059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TTL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1CF74589-0428-428F-9F97-EF46C5AB2F1A}"/>
              </a:ext>
            </a:extLst>
          </p:cNvPr>
          <p:cNvSpPr/>
          <p:nvPr/>
        </p:nvSpPr>
        <p:spPr>
          <a:xfrm>
            <a:off x="4829489" y="3224059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Header Checksum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FAAA1CC9-4D0D-4483-BFB0-B7D04413A74F}"/>
              </a:ext>
            </a:extLst>
          </p:cNvPr>
          <p:cNvSpPr/>
          <p:nvPr/>
        </p:nvSpPr>
        <p:spPr>
          <a:xfrm>
            <a:off x="2098322" y="3729155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IP Address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71247CD7-86DE-409C-8B45-B06A15D835A5}"/>
              </a:ext>
            </a:extLst>
          </p:cNvPr>
          <p:cNvSpPr/>
          <p:nvPr/>
        </p:nvSpPr>
        <p:spPr>
          <a:xfrm>
            <a:off x="2098322" y="4232460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IP Address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B468AAA-08A2-41A6-BB4C-D8B632D6BEC3}"/>
              </a:ext>
            </a:extLst>
          </p:cNvPr>
          <p:cNvSpPr/>
          <p:nvPr/>
        </p:nvSpPr>
        <p:spPr>
          <a:xfrm>
            <a:off x="2106579" y="2492479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E89EE78-6D8A-48F3-82D9-64BCD57903DD}"/>
              </a:ext>
            </a:extLst>
          </p:cNvPr>
          <p:cNvSpPr/>
          <p:nvPr/>
        </p:nvSpPr>
        <p:spPr>
          <a:xfrm>
            <a:off x="2815126" y="2491299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68DF31A0-2A52-43FB-BC7B-AEB6562BEA35}"/>
              </a:ext>
            </a:extLst>
          </p:cNvPr>
          <p:cNvSpPr/>
          <p:nvPr/>
        </p:nvSpPr>
        <p:spPr>
          <a:xfrm>
            <a:off x="3332234" y="2492479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671637F4-A4A7-48F0-A7C8-BD19E24F13A3}"/>
              </a:ext>
            </a:extLst>
          </p:cNvPr>
          <p:cNvSpPr/>
          <p:nvPr/>
        </p:nvSpPr>
        <p:spPr>
          <a:xfrm>
            <a:off x="4829488" y="2497474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32 Bytes + 5 x 4 Bytes = 52 Bytes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1919959F-C9E8-4FF7-B587-C5ECA1B39804}"/>
              </a:ext>
            </a:extLst>
          </p:cNvPr>
          <p:cNvSpPr/>
          <p:nvPr/>
        </p:nvSpPr>
        <p:spPr>
          <a:xfrm>
            <a:off x="2103592" y="2983586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E8B72299-398C-48BB-BE1D-42122209AF1C}"/>
              </a:ext>
            </a:extLst>
          </p:cNvPr>
          <p:cNvSpPr/>
          <p:nvPr/>
        </p:nvSpPr>
        <p:spPr>
          <a:xfrm>
            <a:off x="4826501" y="2983586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575CA1E9-25E1-473D-A4D4-D7BEE71E192E}"/>
              </a:ext>
            </a:extLst>
          </p:cNvPr>
          <p:cNvSpPr/>
          <p:nvPr/>
        </p:nvSpPr>
        <p:spPr>
          <a:xfrm>
            <a:off x="5388400" y="2983586"/>
            <a:ext cx="234624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000000000000000000000000000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BCCF64A3-7B0E-426A-8856-0B57B510C59A}"/>
              </a:ext>
            </a:extLst>
          </p:cNvPr>
          <p:cNvSpPr/>
          <p:nvPr/>
        </p:nvSpPr>
        <p:spPr>
          <a:xfrm>
            <a:off x="2115064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AD36EBF-E3F0-4242-B88A-A77B10688C81}"/>
              </a:ext>
            </a:extLst>
          </p:cNvPr>
          <p:cNvSpPr/>
          <p:nvPr/>
        </p:nvSpPr>
        <p:spPr>
          <a:xfrm>
            <a:off x="3050709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A1B5A1E1-C5F7-4ACE-810E-4F78ADEDCB39}"/>
              </a:ext>
            </a:extLst>
          </p:cNvPr>
          <p:cNvSpPr/>
          <p:nvPr/>
        </p:nvSpPr>
        <p:spPr>
          <a:xfrm>
            <a:off x="3986355" y="1986297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7F71F916-7A4F-454D-A1D1-1A093F2755CD}"/>
              </a:ext>
            </a:extLst>
          </p:cNvPr>
          <p:cNvSpPr/>
          <p:nvPr/>
        </p:nvSpPr>
        <p:spPr>
          <a:xfrm>
            <a:off x="4953411" y="1984255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01572531-194E-4B7C-B791-0F5ABC9578D6}"/>
              </a:ext>
            </a:extLst>
          </p:cNvPr>
          <p:cNvSpPr/>
          <p:nvPr/>
        </p:nvSpPr>
        <p:spPr>
          <a:xfrm>
            <a:off x="5923015" y="1984255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D10F0F41-8923-4865-AC33-C9ED8D594051}"/>
              </a:ext>
            </a:extLst>
          </p:cNvPr>
          <p:cNvSpPr/>
          <p:nvPr/>
        </p:nvSpPr>
        <p:spPr>
          <a:xfrm>
            <a:off x="6843627" y="1985060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App</a:t>
            </a: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C396D4D-1DBF-4C81-8F01-506AF0540FAA}"/>
              </a:ext>
            </a:extLst>
          </p:cNvPr>
          <p:cNvSpPr/>
          <p:nvPr/>
        </p:nvSpPr>
        <p:spPr>
          <a:xfrm>
            <a:off x="2090974" y="3991605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192.168.100.38 = </a:t>
            </a:r>
            <a:r>
              <a:rPr lang="es-CL" sz="1050" dirty="0"/>
              <a:t>11000000 10101000 01100100 00100110</a:t>
            </a:r>
            <a:r>
              <a:rPr lang="es-CL" sz="500" dirty="0"/>
              <a:t> </a:t>
            </a:r>
            <a:r>
              <a:rPr lang="es-MX" sz="500" dirty="0"/>
              <a:t> </a:t>
            </a:r>
            <a:endParaRPr lang="es-MX" sz="1000" dirty="0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C97F17FD-6D20-4A59-B437-0E57C5230B7F}"/>
              </a:ext>
            </a:extLst>
          </p:cNvPr>
          <p:cNvSpPr/>
          <p:nvPr/>
        </p:nvSpPr>
        <p:spPr>
          <a:xfrm>
            <a:off x="2094791" y="4485051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192.168.100.54 = </a:t>
            </a:r>
            <a:r>
              <a:rPr lang="es-CL" sz="1000" dirty="0"/>
              <a:t>11000000 10101000 01100100 00110110 </a:t>
            </a:r>
            <a:endParaRPr lang="es-MX" sz="1000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0EC203DD-FCAE-462F-B221-90C810E919D9}"/>
              </a:ext>
            </a:extLst>
          </p:cNvPr>
          <p:cNvSpPr/>
          <p:nvPr/>
        </p:nvSpPr>
        <p:spPr>
          <a:xfrm>
            <a:off x="2089574" y="4740226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[Data App] </a:t>
            </a:r>
            <a:r>
              <a:rPr lang="es-MX" sz="1000" dirty="0">
                <a:sym typeface="Wingdings" panose="05000000000000000000" pitchFamily="2" charset="2"/>
              </a:rPr>
              <a:t> [Data L3]</a:t>
            </a:r>
            <a:endParaRPr lang="es-MX" sz="1000" dirty="0"/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D9460025-5C71-4D35-AA70-90EB91FF27D4}"/>
              </a:ext>
            </a:extLst>
          </p:cNvPr>
          <p:cNvSpPr/>
          <p:nvPr/>
        </p:nvSpPr>
        <p:spPr>
          <a:xfrm>
            <a:off x="7741791" y="1730330"/>
            <a:ext cx="64213" cy="477127"/>
          </a:xfrm>
          <a:prstGeom prst="rightBrace">
            <a:avLst>
              <a:gd name="adj1" fmla="val 107535"/>
              <a:gd name="adj2" fmla="val 4705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D6790DBE-EC4B-47E9-A438-E72A512F4C8A}"/>
              </a:ext>
            </a:extLst>
          </p:cNvPr>
          <p:cNvSpPr/>
          <p:nvPr/>
        </p:nvSpPr>
        <p:spPr>
          <a:xfrm>
            <a:off x="1136974" y="5305037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Acceso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E82D583-0995-4BCC-85E9-9CBF7E22112A}"/>
              </a:ext>
            </a:extLst>
          </p:cNvPr>
          <p:cNvSpPr/>
          <p:nvPr/>
        </p:nvSpPr>
        <p:spPr>
          <a:xfrm>
            <a:off x="2089576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MAC</a:t>
            </a:r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2A4DEB53-7C54-4506-ACA9-D45FD8F972EA}"/>
              </a:ext>
            </a:extLst>
          </p:cNvPr>
          <p:cNvSpPr/>
          <p:nvPr/>
        </p:nvSpPr>
        <p:spPr>
          <a:xfrm>
            <a:off x="5204413" y="5309028"/>
            <a:ext cx="249862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L2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4C7C8FB0-8E9A-48DD-BE6E-086F5ECA5A23}"/>
              </a:ext>
            </a:extLst>
          </p:cNvPr>
          <p:cNvSpPr/>
          <p:nvPr/>
        </p:nvSpPr>
        <p:spPr>
          <a:xfrm>
            <a:off x="3647871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MAC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BF8682B0-920F-413F-AF7A-77C8BAD305BA}"/>
              </a:ext>
            </a:extLst>
          </p:cNvPr>
          <p:cNvSpPr/>
          <p:nvPr/>
        </p:nvSpPr>
        <p:spPr>
          <a:xfrm>
            <a:off x="2091845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38-D5-47-B3-B9-E7</a:t>
            </a: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A6A00044-6BD3-4460-BFBB-F3FC8CE88044}"/>
              </a:ext>
            </a:extLst>
          </p:cNvPr>
          <p:cNvSpPr/>
          <p:nvPr/>
        </p:nvSpPr>
        <p:spPr>
          <a:xfrm>
            <a:off x="5206682" y="5565361"/>
            <a:ext cx="2498625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D26582BB-AF3B-4138-8210-C3D2838C8879}"/>
              </a:ext>
            </a:extLst>
          </p:cNvPr>
          <p:cNvSpPr/>
          <p:nvPr/>
        </p:nvSpPr>
        <p:spPr>
          <a:xfrm>
            <a:off x="3650140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0" dirty="0"/>
              <a:t>50-57-9c-8c-05-21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89818E18-3B2B-4B0E-901A-1D22776E4E4B}"/>
              </a:ext>
            </a:extLst>
          </p:cNvPr>
          <p:cNvSpPr/>
          <p:nvPr/>
        </p:nvSpPr>
        <p:spPr>
          <a:xfrm>
            <a:off x="1136973" y="58077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Físico</a:t>
            </a: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FCDCDD68-9413-42F3-823C-5B8D09008795}"/>
              </a:ext>
            </a:extLst>
          </p:cNvPr>
          <p:cNvSpPr/>
          <p:nvPr/>
        </p:nvSpPr>
        <p:spPr>
          <a:xfrm>
            <a:off x="2087306" y="5826053"/>
            <a:ext cx="86151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Switch Port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C1B3B688-F4ED-4A2E-9581-3AEBAD9D534C}"/>
              </a:ext>
            </a:extLst>
          </p:cNvPr>
          <p:cNvSpPr/>
          <p:nvPr/>
        </p:nvSpPr>
        <p:spPr>
          <a:xfrm>
            <a:off x="4016043" y="5834101"/>
            <a:ext cx="113212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Speed / Duplex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F176F112-2B7B-4504-82DC-E49EE86C9054}"/>
              </a:ext>
            </a:extLst>
          </p:cNvPr>
          <p:cNvSpPr/>
          <p:nvPr/>
        </p:nvSpPr>
        <p:spPr>
          <a:xfrm>
            <a:off x="2997470" y="5826053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Punto de Red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EE1DA31-0559-415A-95C5-B29CBD840E5B}"/>
              </a:ext>
            </a:extLst>
          </p:cNvPr>
          <p:cNvSpPr/>
          <p:nvPr/>
        </p:nvSpPr>
        <p:spPr>
          <a:xfrm>
            <a:off x="5176065" y="5826053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7ADD17E0-1722-49E6-90D2-17348ECAB04F}"/>
              </a:ext>
            </a:extLst>
          </p:cNvPr>
          <p:cNvSpPr/>
          <p:nvPr/>
        </p:nvSpPr>
        <p:spPr>
          <a:xfrm>
            <a:off x="4870536" y="3011539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0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844F1A70-B1DB-4A2B-86EA-9AB1460B78B6}"/>
              </a:ext>
            </a:extLst>
          </p:cNvPr>
          <p:cNvSpPr/>
          <p:nvPr/>
        </p:nvSpPr>
        <p:spPr>
          <a:xfrm>
            <a:off x="5036765" y="3016132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E36EF6DE-8A13-4320-9986-FF28580F3DA6}"/>
              </a:ext>
            </a:extLst>
          </p:cNvPr>
          <p:cNvSpPr/>
          <p:nvPr/>
        </p:nvSpPr>
        <p:spPr>
          <a:xfrm>
            <a:off x="5202213" y="301377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66FC0D98-8F2B-44FD-AE27-6ED7982A3D29}"/>
              </a:ext>
            </a:extLst>
          </p:cNvPr>
          <p:cNvSpPr/>
          <p:nvPr/>
        </p:nvSpPr>
        <p:spPr>
          <a:xfrm>
            <a:off x="3454044" y="3470948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605E28-1F89-45F4-B186-8C0C827DCE1D}"/>
              </a:ext>
            </a:extLst>
          </p:cNvPr>
          <p:cNvSpPr/>
          <p:nvPr/>
        </p:nvSpPr>
        <p:spPr>
          <a:xfrm>
            <a:off x="2103592" y="3470948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01000000 (64s)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E8635AA1-9D8E-498B-B668-E8A61FD8D3F9}"/>
              </a:ext>
            </a:extLst>
          </p:cNvPr>
          <p:cNvSpPr/>
          <p:nvPr/>
        </p:nvSpPr>
        <p:spPr>
          <a:xfrm>
            <a:off x="4826502" y="3470948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654374567456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EA5E3785-33AC-4422-9909-49B8B0B7BE3C}"/>
              </a:ext>
            </a:extLst>
          </p:cNvPr>
          <p:cNvSpPr/>
          <p:nvPr/>
        </p:nvSpPr>
        <p:spPr>
          <a:xfrm>
            <a:off x="2087306" y="6082386"/>
            <a:ext cx="86151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LAN-1</a:t>
            </a:r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3AE5B97D-FE67-4458-8785-A63527927148}"/>
              </a:ext>
            </a:extLst>
          </p:cNvPr>
          <p:cNvSpPr/>
          <p:nvPr/>
        </p:nvSpPr>
        <p:spPr>
          <a:xfrm>
            <a:off x="4016043" y="6090434"/>
            <a:ext cx="113212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100 Full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84133F4-A9D9-44AF-BC0E-35A87FA28FCD}"/>
              </a:ext>
            </a:extLst>
          </p:cNvPr>
          <p:cNvSpPr/>
          <p:nvPr/>
        </p:nvSpPr>
        <p:spPr>
          <a:xfrm>
            <a:off x="2997470" y="6082386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DB09630-0BF8-4BFA-AC54-657BE6B65A23}"/>
              </a:ext>
            </a:extLst>
          </p:cNvPr>
          <p:cNvSpPr/>
          <p:nvPr/>
        </p:nvSpPr>
        <p:spPr>
          <a:xfrm>
            <a:off x="5176065" y="6082386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</a:t>
            </a:r>
            <a:r>
              <a:rPr lang="es-MX" sz="700" dirty="0">
                <a:sym typeface="Wingdings" panose="05000000000000000000" pitchFamily="2" charset="2"/>
              </a:rPr>
              <a:t> [</a:t>
            </a:r>
            <a:r>
              <a:rPr lang="es-MX" sz="700" dirty="0"/>
              <a:t>Data L4]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2734DB4F-54C7-4F15-AE15-61AE9D0A365B}"/>
              </a:ext>
            </a:extLst>
          </p:cNvPr>
          <p:cNvSpPr/>
          <p:nvPr/>
        </p:nvSpPr>
        <p:spPr>
          <a:xfrm>
            <a:off x="388504" y="563149"/>
            <a:ext cx="705272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D750459C-76BD-44AD-94A1-6E462F858525}"/>
              </a:ext>
            </a:extLst>
          </p:cNvPr>
          <p:cNvSpPr/>
          <p:nvPr/>
        </p:nvSpPr>
        <p:spPr>
          <a:xfrm>
            <a:off x="388504" y="785245"/>
            <a:ext cx="705272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5,6 &amp; 7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C6931E0-1DFD-487E-858D-3D1986109320}"/>
              </a:ext>
            </a:extLst>
          </p:cNvPr>
          <p:cNvSpPr/>
          <p:nvPr/>
        </p:nvSpPr>
        <p:spPr>
          <a:xfrm>
            <a:off x="388504" y="1737109"/>
            <a:ext cx="705272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145" name="Rectángulo: esquinas redondeadas 144">
            <a:extLst>
              <a:ext uri="{FF2B5EF4-FFF2-40B4-BE49-F238E27FC236}">
                <a16:creationId xmlns:a16="http://schemas.microsoft.com/office/drawing/2014/main" id="{05F25D7C-2428-4A9B-9C32-2DAC0ACA580A}"/>
              </a:ext>
            </a:extLst>
          </p:cNvPr>
          <p:cNvSpPr/>
          <p:nvPr/>
        </p:nvSpPr>
        <p:spPr>
          <a:xfrm>
            <a:off x="388504" y="2238373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</a:t>
            </a:r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D35502A1-F843-4088-99B3-254989A3AA05}"/>
              </a:ext>
            </a:extLst>
          </p:cNvPr>
          <p:cNvSpPr/>
          <p:nvPr/>
        </p:nvSpPr>
        <p:spPr>
          <a:xfrm>
            <a:off x="388504" y="5299658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2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00D959FB-8A96-4E34-A132-20000B3D752A}"/>
              </a:ext>
            </a:extLst>
          </p:cNvPr>
          <p:cNvSpPr/>
          <p:nvPr/>
        </p:nvSpPr>
        <p:spPr>
          <a:xfrm>
            <a:off x="388505" y="5802409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3A55D7C-6C12-46E4-A2EA-B15C032894D0}"/>
              </a:ext>
            </a:extLst>
          </p:cNvPr>
          <p:cNvSpPr txBox="1"/>
          <p:nvPr/>
        </p:nvSpPr>
        <p:spPr>
          <a:xfrm>
            <a:off x="1872906" y="100203"/>
            <a:ext cx="43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Plantilla Paquete/Datagrama/Frames TCP&amp;IP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4A5130-47E6-4AB9-B498-B34E1BCB5407}"/>
              </a:ext>
            </a:extLst>
          </p:cNvPr>
          <p:cNvSpPr txBox="1"/>
          <p:nvPr/>
        </p:nvSpPr>
        <p:spPr>
          <a:xfrm>
            <a:off x="8090586" y="334036"/>
            <a:ext cx="40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ICMP desde </a:t>
            </a:r>
            <a:r>
              <a:rPr lang="es-MX" dirty="0" err="1">
                <a:highlight>
                  <a:srgbClr val="FFFF00"/>
                </a:highlight>
              </a:rPr>
              <a:t>Gamer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Notebook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F65FA3-4374-4BC9-AC82-A5B60625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74" y="787604"/>
            <a:ext cx="3400425" cy="752475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53E059CF-A93B-4550-9D97-D36EEFD350DA}"/>
              </a:ext>
            </a:extLst>
          </p:cNvPr>
          <p:cNvSpPr/>
          <p:nvPr/>
        </p:nvSpPr>
        <p:spPr>
          <a:xfrm rot="5400000">
            <a:off x="3980294" y="2815366"/>
            <a:ext cx="149445" cy="7333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2A367ECE-AD87-4A38-83D7-35FCDE23E8B7}"/>
              </a:ext>
            </a:extLst>
          </p:cNvPr>
          <p:cNvSpPr/>
          <p:nvPr/>
        </p:nvSpPr>
        <p:spPr>
          <a:xfrm>
            <a:off x="8579224" y="3940197"/>
            <a:ext cx="2635623" cy="658697"/>
          </a:xfrm>
          <a:prstGeom prst="wedgeRoundRectCallout">
            <a:avLst>
              <a:gd name="adj1" fmla="val -219813"/>
              <a:gd name="adj2" fmla="val 363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Cable de red del PC </a:t>
            </a:r>
            <a:r>
              <a:rPr lang="es-MX" dirty="0" err="1"/>
              <a:t>Gamer</a:t>
            </a:r>
            <a:endParaRPr lang="es-MX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E8A058F7-5FF0-4674-B6EA-2164C2D8DC9B}"/>
              </a:ext>
            </a:extLst>
          </p:cNvPr>
          <p:cNvSpPr/>
          <p:nvPr/>
        </p:nvSpPr>
        <p:spPr>
          <a:xfrm>
            <a:off x="7987553" y="5405718"/>
            <a:ext cx="430306" cy="1118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97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697CF76-1BD5-43DA-B370-24BBC1741933}"/>
              </a:ext>
            </a:extLst>
          </p:cNvPr>
          <p:cNvSpPr/>
          <p:nvPr/>
        </p:nvSpPr>
        <p:spPr>
          <a:xfrm>
            <a:off x="1138576" y="568529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324C2F2-B242-4300-9431-6A8947E2DB88}"/>
              </a:ext>
            </a:extLst>
          </p:cNvPr>
          <p:cNvSpPr/>
          <p:nvPr/>
        </p:nvSpPr>
        <p:spPr>
          <a:xfrm>
            <a:off x="1138576" y="790624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App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E533A37-920C-4F70-9D9D-A1EE0700CE5F}"/>
              </a:ext>
            </a:extLst>
          </p:cNvPr>
          <p:cNvSpPr/>
          <p:nvPr/>
        </p:nvSpPr>
        <p:spPr>
          <a:xfrm>
            <a:off x="1138576" y="17424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Transporte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1FDB9E2-5B1A-40AD-89E0-B916687FD04D}"/>
              </a:ext>
            </a:extLst>
          </p:cNvPr>
          <p:cNvSpPr/>
          <p:nvPr/>
        </p:nvSpPr>
        <p:spPr>
          <a:xfrm>
            <a:off x="2115066" y="568529"/>
            <a:ext cx="657786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Evento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6F647A0-049D-406E-9E81-ABF177114535}"/>
              </a:ext>
            </a:extLst>
          </p:cNvPr>
          <p:cNvSpPr/>
          <p:nvPr/>
        </p:nvSpPr>
        <p:spPr>
          <a:xfrm>
            <a:off x="2115064" y="806425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>
                <a:highlight>
                  <a:srgbClr val="FFFF00"/>
                </a:highlight>
              </a:rPr>
              <a:t>ICMP tipo 8 = Echo </a:t>
            </a:r>
            <a:r>
              <a:rPr lang="es-MX" sz="1000" dirty="0" err="1">
                <a:highlight>
                  <a:srgbClr val="FFFF00"/>
                </a:highlight>
              </a:rPr>
              <a:t>Request</a:t>
            </a:r>
            <a:endParaRPr lang="es-MX" sz="1000" dirty="0">
              <a:highlight>
                <a:srgbClr val="FFFF00"/>
              </a:highlight>
            </a:endParaRPr>
          </a:p>
          <a:p>
            <a:pPr algn="ctr"/>
            <a:r>
              <a:rPr lang="es-MX" sz="1000" dirty="0"/>
              <a:t>Código: Solicitud de echo</a:t>
            </a:r>
          </a:p>
          <a:p>
            <a:pPr algn="ctr"/>
            <a:r>
              <a:rPr lang="es-MX" sz="1000" dirty="0" err="1"/>
              <a:t>Checksum</a:t>
            </a:r>
            <a:endParaRPr lang="es-MX" sz="1000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3B0CBA8-A8B0-4215-9F69-D637211589F8}"/>
              </a:ext>
            </a:extLst>
          </p:cNvPr>
          <p:cNvSpPr/>
          <p:nvPr/>
        </p:nvSpPr>
        <p:spPr>
          <a:xfrm>
            <a:off x="2115066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Port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FACC65B-2597-4828-A89F-F75708283F17}"/>
              </a:ext>
            </a:extLst>
          </p:cNvPr>
          <p:cNvSpPr/>
          <p:nvPr/>
        </p:nvSpPr>
        <p:spPr>
          <a:xfrm>
            <a:off x="5028214" y="806425"/>
            <a:ext cx="2694719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 err="1"/>
              <a:t>a,b,c,d</a:t>
            </a:r>
            <a:r>
              <a:rPr lang="es-MX" sz="1000" dirty="0"/>
              <a:t>….hasta la letra 32 (32 bytes)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A40144-E17E-4E2C-9BA7-26EF0A535F5E}"/>
              </a:ext>
            </a:extLst>
          </p:cNvPr>
          <p:cNvSpPr/>
          <p:nvPr/>
        </p:nvSpPr>
        <p:spPr>
          <a:xfrm>
            <a:off x="2807778" y="563150"/>
            <a:ext cx="4915154" cy="1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Ping 192.168.100.54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A85838D-D6CA-48E0-9152-48D02C694133}"/>
              </a:ext>
            </a:extLst>
          </p:cNvPr>
          <p:cNvSpPr txBox="1"/>
          <p:nvPr/>
        </p:nvSpPr>
        <p:spPr>
          <a:xfrm>
            <a:off x="2928314" y="750345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/>
              <a:t>Header</a:t>
            </a:r>
            <a:r>
              <a:rPr lang="es-MX" sz="1000" dirty="0"/>
              <a:t> App = ICMP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06E4154-37EB-40EF-9D1F-B6F4C74CB37F}"/>
              </a:ext>
            </a:extLst>
          </p:cNvPr>
          <p:cNvSpPr txBox="1"/>
          <p:nvPr/>
        </p:nvSpPr>
        <p:spPr>
          <a:xfrm>
            <a:off x="5843286" y="75261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Data App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4CF06AE1-C83D-4063-B231-4623A3F6B5AB}"/>
              </a:ext>
            </a:extLst>
          </p:cNvPr>
          <p:cNvSpPr/>
          <p:nvPr/>
        </p:nvSpPr>
        <p:spPr>
          <a:xfrm>
            <a:off x="3050711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Destin. Port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924AAA03-5395-41AD-A6F2-9700881F1B44}"/>
              </a:ext>
            </a:extLst>
          </p:cNvPr>
          <p:cNvSpPr/>
          <p:nvPr/>
        </p:nvSpPr>
        <p:spPr>
          <a:xfrm>
            <a:off x="3986357" y="173237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SEQ Number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BDDB2CAE-0D01-4EF7-9F48-1917DC17FBD7}"/>
              </a:ext>
            </a:extLst>
          </p:cNvPr>
          <p:cNvSpPr/>
          <p:nvPr/>
        </p:nvSpPr>
        <p:spPr>
          <a:xfrm>
            <a:off x="4953413" y="1730329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ACK Number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5069AA65-DB43-41DF-A2A9-D05AD5999F1A}"/>
              </a:ext>
            </a:extLst>
          </p:cNvPr>
          <p:cNvSpPr/>
          <p:nvPr/>
        </p:nvSpPr>
        <p:spPr>
          <a:xfrm>
            <a:off x="5923017" y="1730329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Control Bits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C38C99A-407C-4A4A-852A-C9D0C0F0A82B}"/>
              </a:ext>
            </a:extLst>
          </p:cNvPr>
          <p:cNvSpPr/>
          <p:nvPr/>
        </p:nvSpPr>
        <p:spPr>
          <a:xfrm>
            <a:off x="6843629" y="1731134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L4</a:t>
            </a:r>
          </a:p>
        </p:txBody>
      </p: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B7244673-C1D0-4905-AFD1-E31AC12C6C6E}"/>
              </a:ext>
            </a:extLst>
          </p:cNvPr>
          <p:cNvSpPr/>
          <p:nvPr/>
        </p:nvSpPr>
        <p:spPr>
          <a:xfrm rot="5400000">
            <a:off x="4792749" y="-1264020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4DD4D16-C722-4E1C-B6F5-AC41961F2DEA}"/>
              </a:ext>
            </a:extLst>
          </p:cNvPr>
          <p:cNvSpPr/>
          <p:nvPr/>
        </p:nvSpPr>
        <p:spPr>
          <a:xfrm>
            <a:off x="2106580" y="2243752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Versión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F763510-DD3B-46DB-BF0E-9163F96B747C}"/>
              </a:ext>
            </a:extLst>
          </p:cNvPr>
          <p:cNvSpPr/>
          <p:nvPr/>
        </p:nvSpPr>
        <p:spPr>
          <a:xfrm>
            <a:off x="2815127" y="2242572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IHL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2EC53B5-1883-4258-99D9-7BBBC7FEA54E}"/>
              </a:ext>
            </a:extLst>
          </p:cNvPr>
          <p:cNvSpPr/>
          <p:nvPr/>
        </p:nvSpPr>
        <p:spPr>
          <a:xfrm>
            <a:off x="3332235" y="2243752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Servicios Diferenciados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89F27AC-39FB-4AD5-8490-9E2CBB57E38F}"/>
              </a:ext>
            </a:extLst>
          </p:cNvPr>
          <p:cNvSpPr/>
          <p:nvPr/>
        </p:nvSpPr>
        <p:spPr>
          <a:xfrm>
            <a:off x="4829489" y="2248747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Total Lencht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B109409-E933-47FA-BA91-1DB151ADC7E6}"/>
              </a:ext>
            </a:extLst>
          </p:cNvPr>
          <p:cNvSpPr/>
          <p:nvPr/>
        </p:nvSpPr>
        <p:spPr>
          <a:xfrm>
            <a:off x="2106580" y="2741543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Identificación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6653D975-2BEF-4621-88A2-1E825BD391ED}"/>
              </a:ext>
            </a:extLst>
          </p:cNvPr>
          <p:cNvSpPr/>
          <p:nvPr/>
        </p:nvSpPr>
        <p:spPr>
          <a:xfrm>
            <a:off x="4829489" y="2741543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Flags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4B2AB735-DAD2-4F77-8F68-6BDEE5F50230}"/>
              </a:ext>
            </a:extLst>
          </p:cNvPr>
          <p:cNvSpPr/>
          <p:nvPr/>
        </p:nvSpPr>
        <p:spPr>
          <a:xfrm>
            <a:off x="1136974" y="2243752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Red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6C6A4FC8-B30D-485D-8247-31269ECC9776}"/>
              </a:ext>
            </a:extLst>
          </p:cNvPr>
          <p:cNvSpPr/>
          <p:nvPr/>
        </p:nvSpPr>
        <p:spPr>
          <a:xfrm>
            <a:off x="5391388" y="2741543"/>
            <a:ext cx="234624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Fragment Offset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784366C3-6B98-43D7-830A-99B3D30DFD47}"/>
              </a:ext>
            </a:extLst>
          </p:cNvPr>
          <p:cNvSpPr/>
          <p:nvPr/>
        </p:nvSpPr>
        <p:spPr>
          <a:xfrm>
            <a:off x="3457031" y="3224059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Protocolo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309DCCAA-2CFE-4A79-9A3D-0AAC79CFA467}"/>
              </a:ext>
            </a:extLst>
          </p:cNvPr>
          <p:cNvSpPr/>
          <p:nvPr/>
        </p:nvSpPr>
        <p:spPr>
          <a:xfrm>
            <a:off x="2106579" y="3224059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TTL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1CF74589-0428-428F-9F97-EF46C5AB2F1A}"/>
              </a:ext>
            </a:extLst>
          </p:cNvPr>
          <p:cNvSpPr/>
          <p:nvPr/>
        </p:nvSpPr>
        <p:spPr>
          <a:xfrm>
            <a:off x="4829489" y="3224059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Header Checksum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FAAA1CC9-4D0D-4483-BFB0-B7D04413A74F}"/>
              </a:ext>
            </a:extLst>
          </p:cNvPr>
          <p:cNvSpPr/>
          <p:nvPr/>
        </p:nvSpPr>
        <p:spPr>
          <a:xfrm>
            <a:off x="2098322" y="3729155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IP Address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71247CD7-86DE-409C-8B45-B06A15D835A5}"/>
              </a:ext>
            </a:extLst>
          </p:cNvPr>
          <p:cNvSpPr/>
          <p:nvPr/>
        </p:nvSpPr>
        <p:spPr>
          <a:xfrm>
            <a:off x="2098322" y="4232460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IP Address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B468AAA-08A2-41A6-BB4C-D8B632D6BEC3}"/>
              </a:ext>
            </a:extLst>
          </p:cNvPr>
          <p:cNvSpPr/>
          <p:nvPr/>
        </p:nvSpPr>
        <p:spPr>
          <a:xfrm>
            <a:off x="2106579" y="2492479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E89EE78-6D8A-48F3-82D9-64BCD57903DD}"/>
              </a:ext>
            </a:extLst>
          </p:cNvPr>
          <p:cNvSpPr/>
          <p:nvPr/>
        </p:nvSpPr>
        <p:spPr>
          <a:xfrm>
            <a:off x="2815126" y="2491299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68DF31A0-2A52-43FB-BC7B-AEB6562BEA35}"/>
              </a:ext>
            </a:extLst>
          </p:cNvPr>
          <p:cNvSpPr/>
          <p:nvPr/>
        </p:nvSpPr>
        <p:spPr>
          <a:xfrm>
            <a:off x="3332234" y="2492479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671637F4-A4A7-48F0-A7C8-BD19E24F13A3}"/>
              </a:ext>
            </a:extLst>
          </p:cNvPr>
          <p:cNvSpPr/>
          <p:nvPr/>
        </p:nvSpPr>
        <p:spPr>
          <a:xfrm>
            <a:off x="4829488" y="2497474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32 Bytes + 5 x 4 Bytes = 52 Bytes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1919959F-C9E8-4FF7-B587-C5ECA1B39804}"/>
              </a:ext>
            </a:extLst>
          </p:cNvPr>
          <p:cNvSpPr/>
          <p:nvPr/>
        </p:nvSpPr>
        <p:spPr>
          <a:xfrm>
            <a:off x="2103592" y="2983586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E8B72299-398C-48BB-BE1D-42122209AF1C}"/>
              </a:ext>
            </a:extLst>
          </p:cNvPr>
          <p:cNvSpPr/>
          <p:nvPr/>
        </p:nvSpPr>
        <p:spPr>
          <a:xfrm>
            <a:off x="4826501" y="2983586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575CA1E9-25E1-473D-A4D4-D7BEE71E192E}"/>
              </a:ext>
            </a:extLst>
          </p:cNvPr>
          <p:cNvSpPr/>
          <p:nvPr/>
        </p:nvSpPr>
        <p:spPr>
          <a:xfrm>
            <a:off x="5388400" y="2983586"/>
            <a:ext cx="234624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000000000000000000000000000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BCCF64A3-7B0E-426A-8856-0B57B510C59A}"/>
              </a:ext>
            </a:extLst>
          </p:cNvPr>
          <p:cNvSpPr/>
          <p:nvPr/>
        </p:nvSpPr>
        <p:spPr>
          <a:xfrm>
            <a:off x="2115064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AD36EBF-E3F0-4242-B88A-A77B10688C81}"/>
              </a:ext>
            </a:extLst>
          </p:cNvPr>
          <p:cNvSpPr/>
          <p:nvPr/>
        </p:nvSpPr>
        <p:spPr>
          <a:xfrm>
            <a:off x="3050709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A1B5A1E1-C5F7-4ACE-810E-4F78ADEDCB39}"/>
              </a:ext>
            </a:extLst>
          </p:cNvPr>
          <p:cNvSpPr/>
          <p:nvPr/>
        </p:nvSpPr>
        <p:spPr>
          <a:xfrm>
            <a:off x="3986355" y="1986297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7F71F916-7A4F-454D-A1D1-1A093F2755CD}"/>
              </a:ext>
            </a:extLst>
          </p:cNvPr>
          <p:cNvSpPr/>
          <p:nvPr/>
        </p:nvSpPr>
        <p:spPr>
          <a:xfrm>
            <a:off x="4953411" y="1984255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01572531-194E-4B7C-B791-0F5ABC9578D6}"/>
              </a:ext>
            </a:extLst>
          </p:cNvPr>
          <p:cNvSpPr/>
          <p:nvPr/>
        </p:nvSpPr>
        <p:spPr>
          <a:xfrm>
            <a:off x="5923015" y="1984255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D10F0F41-8923-4865-AC33-C9ED8D594051}"/>
              </a:ext>
            </a:extLst>
          </p:cNvPr>
          <p:cNvSpPr/>
          <p:nvPr/>
        </p:nvSpPr>
        <p:spPr>
          <a:xfrm>
            <a:off x="6843627" y="1985060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App</a:t>
            </a: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C396D4D-1DBF-4C81-8F01-506AF0540FAA}"/>
              </a:ext>
            </a:extLst>
          </p:cNvPr>
          <p:cNvSpPr/>
          <p:nvPr/>
        </p:nvSpPr>
        <p:spPr>
          <a:xfrm>
            <a:off x="2090974" y="3991605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192.168.100.38 = </a:t>
            </a:r>
            <a:r>
              <a:rPr lang="es-CL" sz="1050" dirty="0"/>
              <a:t>11000000 10101000 01100100 00100110</a:t>
            </a:r>
            <a:r>
              <a:rPr lang="es-CL" sz="500" dirty="0"/>
              <a:t> </a:t>
            </a:r>
            <a:r>
              <a:rPr lang="es-MX" sz="500" dirty="0"/>
              <a:t> </a:t>
            </a:r>
            <a:endParaRPr lang="es-MX" sz="1000" dirty="0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C97F17FD-6D20-4A59-B437-0E57C5230B7F}"/>
              </a:ext>
            </a:extLst>
          </p:cNvPr>
          <p:cNvSpPr/>
          <p:nvPr/>
        </p:nvSpPr>
        <p:spPr>
          <a:xfrm>
            <a:off x="2094791" y="4485051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192.168.100.54 = </a:t>
            </a:r>
            <a:r>
              <a:rPr lang="es-CL" sz="1000" dirty="0"/>
              <a:t>11000000 10101000 01100100 00110110 </a:t>
            </a:r>
            <a:endParaRPr lang="es-MX" sz="1000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0EC203DD-FCAE-462F-B221-90C810E919D9}"/>
              </a:ext>
            </a:extLst>
          </p:cNvPr>
          <p:cNvSpPr/>
          <p:nvPr/>
        </p:nvSpPr>
        <p:spPr>
          <a:xfrm>
            <a:off x="2089574" y="4740226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[Data App] </a:t>
            </a:r>
            <a:r>
              <a:rPr lang="es-MX" sz="1000" dirty="0">
                <a:sym typeface="Wingdings" panose="05000000000000000000" pitchFamily="2" charset="2"/>
              </a:rPr>
              <a:t> [Data L3]</a:t>
            </a:r>
            <a:endParaRPr lang="es-MX" sz="1000" dirty="0"/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D9460025-5C71-4D35-AA70-90EB91FF27D4}"/>
              </a:ext>
            </a:extLst>
          </p:cNvPr>
          <p:cNvSpPr/>
          <p:nvPr/>
        </p:nvSpPr>
        <p:spPr>
          <a:xfrm>
            <a:off x="7741791" y="1730330"/>
            <a:ext cx="64213" cy="477127"/>
          </a:xfrm>
          <a:prstGeom prst="rightBrace">
            <a:avLst>
              <a:gd name="adj1" fmla="val 107535"/>
              <a:gd name="adj2" fmla="val 4705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D6790DBE-EC4B-47E9-A438-E72A512F4C8A}"/>
              </a:ext>
            </a:extLst>
          </p:cNvPr>
          <p:cNvSpPr/>
          <p:nvPr/>
        </p:nvSpPr>
        <p:spPr>
          <a:xfrm>
            <a:off x="1136974" y="5305037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Acceso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E82D583-0995-4BCC-85E9-9CBF7E22112A}"/>
              </a:ext>
            </a:extLst>
          </p:cNvPr>
          <p:cNvSpPr/>
          <p:nvPr/>
        </p:nvSpPr>
        <p:spPr>
          <a:xfrm>
            <a:off x="2089576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MAC</a:t>
            </a:r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2A4DEB53-7C54-4506-ACA9-D45FD8F972EA}"/>
              </a:ext>
            </a:extLst>
          </p:cNvPr>
          <p:cNvSpPr/>
          <p:nvPr/>
        </p:nvSpPr>
        <p:spPr>
          <a:xfrm>
            <a:off x="5204413" y="5309028"/>
            <a:ext cx="249862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L2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4C7C8FB0-8E9A-48DD-BE6E-086F5ECA5A23}"/>
              </a:ext>
            </a:extLst>
          </p:cNvPr>
          <p:cNvSpPr/>
          <p:nvPr/>
        </p:nvSpPr>
        <p:spPr>
          <a:xfrm>
            <a:off x="3647871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MAC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BF8682B0-920F-413F-AF7A-77C8BAD305BA}"/>
              </a:ext>
            </a:extLst>
          </p:cNvPr>
          <p:cNvSpPr/>
          <p:nvPr/>
        </p:nvSpPr>
        <p:spPr>
          <a:xfrm>
            <a:off x="2091845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38-D5-47-B3-B9-E7</a:t>
            </a: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A6A00044-6BD3-4460-BFBB-F3FC8CE88044}"/>
              </a:ext>
            </a:extLst>
          </p:cNvPr>
          <p:cNvSpPr/>
          <p:nvPr/>
        </p:nvSpPr>
        <p:spPr>
          <a:xfrm>
            <a:off x="5206682" y="5565361"/>
            <a:ext cx="2498625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D26582BB-AF3B-4138-8210-C3D2838C8879}"/>
              </a:ext>
            </a:extLst>
          </p:cNvPr>
          <p:cNvSpPr/>
          <p:nvPr/>
        </p:nvSpPr>
        <p:spPr>
          <a:xfrm>
            <a:off x="3650140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0" dirty="0"/>
              <a:t>50-57-9c-8c-05-21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89818E18-3B2B-4B0E-901A-1D22776E4E4B}"/>
              </a:ext>
            </a:extLst>
          </p:cNvPr>
          <p:cNvSpPr/>
          <p:nvPr/>
        </p:nvSpPr>
        <p:spPr>
          <a:xfrm>
            <a:off x="1136973" y="58077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Físico</a:t>
            </a: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FCDCDD68-9413-42F3-823C-5B8D09008795}"/>
              </a:ext>
            </a:extLst>
          </p:cNvPr>
          <p:cNvSpPr/>
          <p:nvPr/>
        </p:nvSpPr>
        <p:spPr>
          <a:xfrm>
            <a:off x="2087306" y="5826053"/>
            <a:ext cx="86151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Switch Port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C1B3B688-F4ED-4A2E-9581-3AEBAD9D534C}"/>
              </a:ext>
            </a:extLst>
          </p:cNvPr>
          <p:cNvSpPr/>
          <p:nvPr/>
        </p:nvSpPr>
        <p:spPr>
          <a:xfrm>
            <a:off x="4016043" y="5834101"/>
            <a:ext cx="113212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Speed / Duplex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F176F112-2B7B-4504-82DC-E49EE86C9054}"/>
              </a:ext>
            </a:extLst>
          </p:cNvPr>
          <p:cNvSpPr/>
          <p:nvPr/>
        </p:nvSpPr>
        <p:spPr>
          <a:xfrm>
            <a:off x="2997470" y="5826053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Punto de Red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EE1DA31-0559-415A-95C5-B29CBD840E5B}"/>
              </a:ext>
            </a:extLst>
          </p:cNvPr>
          <p:cNvSpPr/>
          <p:nvPr/>
        </p:nvSpPr>
        <p:spPr>
          <a:xfrm>
            <a:off x="5176065" y="5826053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7ADD17E0-1722-49E6-90D2-17348ECAB04F}"/>
              </a:ext>
            </a:extLst>
          </p:cNvPr>
          <p:cNvSpPr/>
          <p:nvPr/>
        </p:nvSpPr>
        <p:spPr>
          <a:xfrm>
            <a:off x="4870536" y="3011539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0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844F1A70-B1DB-4A2B-86EA-9AB1460B78B6}"/>
              </a:ext>
            </a:extLst>
          </p:cNvPr>
          <p:cNvSpPr/>
          <p:nvPr/>
        </p:nvSpPr>
        <p:spPr>
          <a:xfrm>
            <a:off x="5036765" y="3016132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E36EF6DE-8A13-4320-9986-FF28580F3DA6}"/>
              </a:ext>
            </a:extLst>
          </p:cNvPr>
          <p:cNvSpPr/>
          <p:nvPr/>
        </p:nvSpPr>
        <p:spPr>
          <a:xfrm>
            <a:off x="5202213" y="301377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66FC0D98-8F2B-44FD-AE27-6ED7982A3D29}"/>
              </a:ext>
            </a:extLst>
          </p:cNvPr>
          <p:cNvSpPr/>
          <p:nvPr/>
        </p:nvSpPr>
        <p:spPr>
          <a:xfrm>
            <a:off x="3454044" y="3470948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605E28-1F89-45F4-B186-8C0C827DCE1D}"/>
              </a:ext>
            </a:extLst>
          </p:cNvPr>
          <p:cNvSpPr/>
          <p:nvPr/>
        </p:nvSpPr>
        <p:spPr>
          <a:xfrm>
            <a:off x="2103592" y="3470948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01000000 (64s)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E8635AA1-9D8E-498B-B668-E8A61FD8D3F9}"/>
              </a:ext>
            </a:extLst>
          </p:cNvPr>
          <p:cNvSpPr/>
          <p:nvPr/>
        </p:nvSpPr>
        <p:spPr>
          <a:xfrm>
            <a:off x="4826502" y="3470948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654374567456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EA5E3785-33AC-4422-9909-49B8B0B7BE3C}"/>
              </a:ext>
            </a:extLst>
          </p:cNvPr>
          <p:cNvSpPr/>
          <p:nvPr/>
        </p:nvSpPr>
        <p:spPr>
          <a:xfrm>
            <a:off x="2087306" y="6082386"/>
            <a:ext cx="86151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Wifi</a:t>
            </a:r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3AE5B97D-FE67-4458-8785-A63527927148}"/>
              </a:ext>
            </a:extLst>
          </p:cNvPr>
          <p:cNvSpPr/>
          <p:nvPr/>
        </p:nvSpPr>
        <p:spPr>
          <a:xfrm>
            <a:off x="4016043" y="6090434"/>
            <a:ext cx="113212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100 Full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84133F4-A9D9-44AF-BC0E-35A87FA28FCD}"/>
              </a:ext>
            </a:extLst>
          </p:cNvPr>
          <p:cNvSpPr/>
          <p:nvPr/>
        </p:nvSpPr>
        <p:spPr>
          <a:xfrm>
            <a:off x="2997470" y="6082386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DB09630-0BF8-4BFA-AC54-657BE6B65A23}"/>
              </a:ext>
            </a:extLst>
          </p:cNvPr>
          <p:cNvSpPr/>
          <p:nvPr/>
        </p:nvSpPr>
        <p:spPr>
          <a:xfrm>
            <a:off x="5176065" y="6082386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2734DB4F-54C7-4F15-AE15-61AE9D0A365B}"/>
              </a:ext>
            </a:extLst>
          </p:cNvPr>
          <p:cNvSpPr/>
          <p:nvPr/>
        </p:nvSpPr>
        <p:spPr>
          <a:xfrm>
            <a:off x="388504" y="563149"/>
            <a:ext cx="705272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D750459C-76BD-44AD-94A1-6E462F858525}"/>
              </a:ext>
            </a:extLst>
          </p:cNvPr>
          <p:cNvSpPr/>
          <p:nvPr/>
        </p:nvSpPr>
        <p:spPr>
          <a:xfrm>
            <a:off x="388504" y="785245"/>
            <a:ext cx="705272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5,6 &amp; 7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C6931E0-1DFD-487E-858D-3D1986109320}"/>
              </a:ext>
            </a:extLst>
          </p:cNvPr>
          <p:cNvSpPr/>
          <p:nvPr/>
        </p:nvSpPr>
        <p:spPr>
          <a:xfrm>
            <a:off x="388504" y="1737109"/>
            <a:ext cx="705272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145" name="Rectángulo: esquinas redondeadas 144">
            <a:extLst>
              <a:ext uri="{FF2B5EF4-FFF2-40B4-BE49-F238E27FC236}">
                <a16:creationId xmlns:a16="http://schemas.microsoft.com/office/drawing/2014/main" id="{05F25D7C-2428-4A9B-9C32-2DAC0ACA580A}"/>
              </a:ext>
            </a:extLst>
          </p:cNvPr>
          <p:cNvSpPr/>
          <p:nvPr/>
        </p:nvSpPr>
        <p:spPr>
          <a:xfrm>
            <a:off x="388504" y="2238373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</a:t>
            </a:r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D35502A1-F843-4088-99B3-254989A3AA05}"/>
              </a:ext>
            </a:extLst>
          </p:cNvPr>
          <p:cNvSpPr/>
          <p:nvPr/>
        </p:nvSpPr>
        <p:spPr>
          <a:xfrm>
            <a:off x="388504" y="5299658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2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00D959FB-8A96-4E34-A132-20000B3D752A}"/>
              </a:ext>
            </a:extLst>
          </p:cNvPr>
          <p:cNvSpPr/>
          <p:nvPr/>
        </p:nvSpPr>
        <p:spPr>
          <a:xfrm>
            <a:off x="388505" y="5802409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3A55D7C-6C12-46E4-A2EA-B15C032894D0}"/>
              </a:ext>
            </a:extLst>
          </p:cNvPr>
          <p:cNvSpPr txBox="1"/>
          <p:nvPr/>
        </p:nvSpPr>
        <p:spPr>
          <a:xfrm>
            <a:off x="1872906" y="100203"/>
            <a:ext cx="43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Plantilla Paquete/Datagrama/Frames TCP&amp;IP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4A5130-47E6-4AB9-B498-B34E1BCB5407}"/>
              </a:ext>
            </a:extLst>
          </p:cNvPr>
          <p:cNvSpPr txBox="1"/>
          <p:nvPr/>
        </p:nvSpPr>
        <p:spPr>
          <a:xfrm>
            <a:off x="8090586" y="334036"/>
            <a:ext cx="40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ICMP desde </a:t>
            </a:r>
            <a:r>
              <a:rPr lang="es-MX" dirty="0" err="1"/>
              <a:t>Gamer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Notebook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53E059CF-A93B-4550-9D97-D36EEFD350DA}"/>
              </a:ext>
            </a:extLst>
          </p:cNvPr>
          <p:cNvSpPr/>
          <p:nvPr/>
        </p:nvSpPr>
        <p:spPr>
          <a:xfrm rot="5400000">
            <a:off x="3980294" y="2815366"/>
            <a:ext cx="149445" cy="7333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2A367ECE-AD87-4A38-83D7-35FCDE23E8B7}"/>
              </a:ext>
            </a:extLst>
          </p:cNvPr>
          <p:cNvSpPr/>
          <p:nvPr/>
        </p:nvSpPr>
        <p:spPr>
          <a:xfrm>
            <a:off x="8579224" y="3940197"/>
            <a:ext cx="2635623" cy="658697"/>
          </a:xfrm>
          <a:prstGeom prst="wedgeRoundRectCallout">
            <a:avLst>
              <a:gd name="adj1" fmla="val -219813"/>
              <a:gd name="adj2" fmla="val 363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Llega al Notebook</a:t>
            </a:r>
          </a:p>
        </p:txBody>
      </p:sp>
      <p:sp>
        <p:nvSpPr>
          <p:cNvPr id="4" name="Flecha: hacia arriba 3">
            <a:extLst>
              <a:ext uri="{FF2B5EF4-FFF2-40B4-BE49-F238E27FC236}">
                <a16:creationId xmlns:a16="http://schemas.microsoft.com/office/drawing/2014/main" id="{7E2F7B97-3892-49C5-8727-7175B7B38AAA}"/>
              </a:ext>
            </a:extLst>
          </p:cNvPr>
          <p:cNvSpPr/>
          <p:nvPr/>
        </p:nvSpPr>
        <p:spPr>
          <a:xfrm>
            <a:off x="7947212" y="4202647"/>
            <a:ext cx="325262" cy="2204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4EE5BB-9E7A-4247-A737-D42597DD9BDD}"/>
              </a:ext>
            </a:extLst>
          </p:cNvPr>
          <p:cNvSpPr txBox="1"/>
          <p:nvPr/>
        </p:nvSpPr>
        <p:spPr>
          <a:xfrm>
            <a:off x="8272474" y="996566"/>
            <a:ext cx="3881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recibe en el note y se procesa:</a:t>
            </a:r>
          </a:p>
          <a:p>
            <a:r>
              <a:rPr lang="es-MX" dirty="0"/>
              <a:t>El Note detecta una solicitud de ECHO</a:t>
            </a:r>
          </a:p>
          <a:p>
            <a:r>
              <a:rPr lang="es-MX" dirty="0"/>
              <a:t>A través de un ICMP tipo 8  por lo tanto</a:t>
            </a:r>
          </a:p>
          <a:p>
            <a:r>
              <a:rPr lang="es-MX" dirty="0"/>
              <a:t>El note responde con un ICMP tipo 0</a:t>
            </a:r>
          </a:p>
        </p:txBody>
      </p:sp>
    </p:spTree>
    <p:extLst>
      <p:ext uri="{BB962C8B-B14F-4D97-AF65-F5344CB8AC3E}">
        <p14:creationId xmlns:p14="http://schemas.microsoft.com/office/powerpoint/2010/main" val="1424575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697CF76-1BD5-43DA-B370-24BBC1741933}"/>
              </a:ext>
            </a:extLst>
          </p:cNvPr>
          <p:cNvSpPr/>
          <p:nvPr/>
        </p:nvSpPr>
        <p:spPr>
          <a:xfrm>
            <a:off x="1138576" y="568529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324C2F2-B242-4300-9431-6A8947E2DB88}"/>
              </a:ext>
            </a:extLst>
          </p:cNvPr>
          <p:cNvSpPr/>
          <p:nvPr/>
        </p:nvSpPr>
        <p:spPr>
          <a:xfrm>
            <a:off x="1138576" y="790624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App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E533A37-920C-4F70-9D9D-A1EE0700CE5F}"/>
              </a:ext>
            </a:extLst>
          </p:cNvPr>
          <p:cNvSpPr/>
          <p:nvPr/>
        </p:nvSpPr>
        <p:spPr>
          <a:xfrm>
            <a:off x="1138576" y="17424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Transporte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1FDB9E2-5B1A-40AD-89E0-B916687FD04D}"/>
              </a:ext>
            </a:extLst>
          </p:cNvPr>
          <p:cNvSpPr/>
          <p:nvPr/>
        </p:nvSpPr>
        <p:spPr>
          <a:xfrm>
            <a:off x="2115066" y="568529"/>
            <a:ext cx="657786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Evento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6F647A0-049D-406E-9E81-ABF177114535}"/>
              </a:ext>
            </a:extLst>
          </p:cNvPr>
          <p:cNvSpPr/>
          <p:nvPr/>
        </p:nvSpPr>
        <p:spPr>
          <a:xfrm>
            <a:off x="2115064" y="806425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>
                <a:highlight>
                  <a:srgbClr val="FFFF00"/>
                </a:highlight>
              </a:rPr>
              <a:t>ICMP tipo 0 = Echo </a:t>
            </a:r>
            <a:r>
              <a:rPr lang="es-MX" sz="1000" dirty="0" err="1">
                <a:highlight>
                  <a:srgbClr val="FFFF00"/>
                </a:highlight>
              </a:rPr>
              <a:t>Reply</a:t>
            </a:r>
            <a:endParaRPr lang="es-MX" sz="1000" dirty="0">
              <a:highlight>
                <a:srgbClr val="FFFF00"/>
              </a:highlight>
            </a:endParaRPr>
          </a:p>
          <a:p>
            <a:pPr algn="ctr"/>
            <a:r>
              <a:rPr lang="es-MX" sz="1000" dirty="0"/>
              <a:t>Código: Respuesta de echo</a:t>
            </a:r>
          </a:p>
          <a:p>
            <a:pPr algn="ctr"/>
            <a:r>
              <a:rPr lang="es-MX" sz="1000" dirty="0" err="1"/>
              <a:t>Checksum</a:t>
            </a:r>
            <a:endParaRPr lang="es-MX" sz="1000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3B0CBA8-A8B0-4215-9F69-D637211589F8}"/>
              </a:ext>
            </a:extLst>
          </p:cNvPr>
          <p:cNvSpPr/>
          <p:nvPr/>
        </p:nvSpPr>
        <p:spPr>
          <a:xfrm>
            <a:off x="2115066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Port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FACC65B-2597-4828-A89F-F75708283F17}"/>
              </a:ext>
            </a:extLst>
          </p:cNvPr>
          <p:cNvSpPr/>
          <p:nvPr/>
        </p:nvSpPr>
        <p:spPr>
          <a:xfrm>
            <a:off x="5028214" y="806425"/>
            <a:ext cx="2694719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 err="1"/>
              <a:t>a,b,c,d</a:t>
            </a:r>
            <a:r>
              <a:rPr lang="es-MX" sz="1000" dirty="0"/>
              <a:t>….hasta la letra 32 (32 bytes)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A40144-E17E-4E2C-9BA7-26EF0A535F5E}"/>
              </a:ext>
            </a:extLst>
          </p:cNvPr>
          <p:cNvSpPr/>
          <p:nvPr/>
        </p:nvSpPr>
        <p:spPr>
          <a:xfrm>
            <a:off x="2807778" y="563150"/>
            <a:ext cx="4915154" cy="1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Ping 192.168.100.54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A85838D-D6CA-48E0-9152-48D02C694133}"/>
              </a:ext>
            </a:extLst>
          </p:cNvPr>
          <p:cNvSpPr txBox="1"/>
          <p:nvPr/>
        </p:nvSpPr>
        <p:spPr>
          <a:xfrm>
            <a:off x="2928314" y="750345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/>
              <a:t>Header</a:t>
            </a:r>
            <a:r>
              <a:rPr lang="es-MX" sz="1000" dirty="0"/>
              <a:t> App = ICMP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06E4154-37EB-40EF-9D1F-B6F4C74CB37F}"/>
              </a:ext>
            </a:extLst>
          </p:cNvPr>
          <p:cNvSpPr txBox="1"/>
          <p:nvPr/>
        </p:nvSpPr>
        <p:spPr>
          <a:xfrm>
            <a:off x="5843286" y="75261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Data App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4CF06AE1-C83D-4063-B231-4623A3F6B5AB}"/>
              </a:ext>
            </a:extLst>
          </p:cNvPr>
          <p:cNvSpPr/>
          <p:nvPr/>
        </p:nvSpPr>
        <p:spPr>
          <a:xfrm>
            <a:off x="3050711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Destin. Port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924AAA03-5395-41AD-A6F2-9700881F1B44}"/>
              </a:ext>
            </a:extLst>
          </p:cNvPr>
          <p:cNvSpPr/>
          <p:nvPr/>
        </p:nvSpPr>
        <p:spPr>
          <a:xfrm>
            <a:off x="3986357" y="173237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SEQ Number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BDDB2CAE-0D01-4EF7-9F48-1917DC17FBD7}"/>
              </a:ext>
            </a:extLst>
          </p:cNvPr>
          <p:cNvSpPr/>
          <p:nvPr/>
        </p:nvSpPr>
        <p:spPr>
          <a:xfrm>
            <a:off x="4953413" y="1730329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ACK Number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5069AA65-DB43-41DF-A2A9-D05AD5999F1A}"/>
              </a:ext>
            </a:extLst>
          </p:cNvPr>
          <p:cNvSpPr/>
          <p:nvPr/>
        </p:nvSpPr>
        <p:spPr>
          <a:xfrm>
            <a:off x="5923017" y="1730329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Control Bits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C38C99A-407C-4A4A-852A-C9D0C0F0A82B}"/>
              </a:ext>
            </a:extLst>
          </p:cNvPr>
          <p:cNvSpPr/>
          <p:nvPr/>
        </p:nvSpPr>
        <p:spPr>
          <a:xfrm>
            <a:off x="6843629" y="1731134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L4</a:t>
            </a:r>
          </a:p>
        </p:txBody>
      </p: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B7244673-C1D0-4905-AFD1-E31AC12C6C6E}"/>
              </a:ext>
            </a:extLst>
          </p:cNvPr>
          <p:cNvSpPr/>
          <p:nvPr/>
        </p:nvSpPr>
        <p:spPr>
          <a:xfrm rot="5400000">
            <a:off x="4792749" y="-1264020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4DD4D16-C722-4E1C-B6F5-AC41961F2DEA}"/>
              </a:ext>
            </a:extLst>
          </p:cNvPr>
          <p:cNvSpPr/>
          <p:nvPr/>
        </p:nvSpPr>
        <p:spPr>
          <a:xfrm>
            <a:off x="2106580" y="2243752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Versión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F763510-DD3B-46DB-BF0E-9163F96B747C}"/>
              </a:ext>
            </a:extLst>
          </p:cNvPr>
          <p:cNvSpPr/>
          <p:nvPr/>
        </p:nvSpPr>
        <p:spPr>
          <a:xfrm>
            <a:off x="2815127" y="2242572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IHL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2EC53B5-1883-4258-99D9-7BBBC7FEA54E}"/>
              </a:ext>
            </a:extLst>
          </p:cNvPr>
          <p:cNvSpPr/>
          <p:nvPr/>
        </p:nvSpPr>
        <p:spPr>
          <a:xfrm>
            <a:off x="3332235" y="2243752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Servicios Diferenciados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89F27AC-39FB-4AD5-8490-9E2CBB57E38F}"/>
              </a:ext>
            </a:extLst>
          </p:cNvPr>
          <p:cNvSpPr/>
          <p:nvPr/>
        </p:nvSpPr>
        <p:spPr>
          <a:xfrm>
            <a:off x="4829489" y="2248747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Total Lencht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B109409-E933-47FA-BA91-1DB151ADC7E6}"/>
              </a:ext>
            </a:extLst>
          </p:cNvPr>
          <p:cNvSpPr/>
          <p:nvPr/>
        </p:nvSpPr>
        <p:spPr>
          <a:xfrm>
            <a:off x="2106580" y="2741543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Identificación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6653D975-2BEF-4621-88A2-1E825BD391ED}"/>
              </a:ext>
            </a:extLst>
          </p:cNvPr>
          <p:cNvSpPr/>
          <p:nvPr/>
        </p:nvSpPr>
        <p:spPr>
          <a:xfrm>
            <a:off x="4829489" y="2741543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Flags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4B2AB735-DAD2-4F77-8F68-6BDEE5F50230}"/>
              </a:ext>
            </a:extLst>
          </p:cNvPr>
          <p:cNvSpPr/>
          <p:nvPr/>
        </p:nvSpPr>
        <p:spPr>
          <a:xfrm>
            <a:off x="1136974" y="2243752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Red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6C6A4FC8-B30D-485D-8247-31269ECC9776}"/>
              </a:ext>
            </a:extLst>
          </p:cNvPr>
          <p:cNvSpPr/>
          <p:nvPr/>
        </p:nvSpPr>
        <p:spPr>
          <a:xfrm>
            <a:off x="5391388" y="2741543"/>
            <a:ext cx="234624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Fragment Offset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784366C3-6B98-43D7-830A-99B3D30DFD47}"/>
              </a:ext>
            </a:extLst>
          </p:cNvPr>
          <p:cNvSpPr/>
          <p:nvPr/>
        </p:nvSpPr>
        <p:spPr>
          <a:xfrm>
            <a:off x="3457031" y="3224059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Protocolo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309DCCAA-2CFE-4A79-9A3D-0AAC79CFA467}"/>
              </a:ext>
            </a:extLst>
          </p:cNvPr>
          <p:cNvSpPr/>
          <p:nvPr/>
        </p:nvSpPr>
        <p:spPr>
          <a:xfrm>
            <a:off x="2106579" y="3224059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TTL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1CF74589-0428-428F-9F97-EF46C5AB2F1A}"/>
              </a:ext>
            </a:extLst>
          </p:cNvPr>
          <p:cNvSpPr/>
          <p:nvPr/>
        </p:nvSpPr>
        <p:spPr>
          <a:xfrm>
            <a:off x="4829489" y="3224059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Header Checksum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FAAA1CC9-4D0D-4483-BFB0-B7D04413A74F}"/>
              </a:ext>
            </a:extLst>
          </p:cNvPr>
          <p:cNvSpPr/>
          <p:nvPr/>
        </p:nvSpPr>
        <p:spPr>
          <a:xfrm>
            <a:off x="2098322" y="3729155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IP Address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71247CD7-86DE-409C-8B45-B06A15D835A5}"/>
              </a:ext>
            </a:extLst>
          </p:cNvPr>
          <p:cNvSpPr/>
          <p:nvPr/>
        </p:nvSpPr>
        <p:spPr>
          <a:xfrm>
            <a:off x="2098322" y="4232460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IP Address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B468AAA-08A2-41A6-BB4C-D8B632D6BEC3}"/>
              </a:ext>
            </a:extLst>
          </p:cNvPr>
          <p:cNvSpPr/>
          <p:nvPr/>
        </p:nvSpPr>
        <p:spPr>
          <a:xfrm>
            <a:off x="2106579" y="2492479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E89EE78-6D8A-48F3-82D9-64BCD57903DD}"/>
              </a:ext>
            </a:extLst>
          </p:cNvPr>
          <p:cNvSpPr/>
          <p:nvPr/>
        </p:nvSpPr>
        <p:spPr>
          <a:xfrm>
            <a:off x="2815126" y="2491299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68DF31A0-2A52-43FB-BC7B-AEB6562BEA35}"/>
              </a:ext>
            </a:extLst>
          </p:cNvPr>
          <p:cNvSpPr/>
          <p:nvPr/>
        </p:nvSpPr>
        <p:spPr>
          <a:xfrm>
            <a:off x="3332234" y="2492479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671637F4-A4A7-48F0-A7C8-BD19E24F13A3}"/>
              </a:ext>
            </a:extLst>
          </p:cNvPr>
          <p:cNvSpPr/>
          <p:nvPr/>
        </p:nvSpPr>
        <p:spPr>
          <a:xfrm>
            <a:off x="4829488" y="2497474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32 Bytes + 5 x 4 Bytes = 52 Bytes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1919959F-C9E8-4FF7-B587-C5ECA1B39804}"/>
              </a:ext>
            </a:extLst>
          </p:cNvPr>
          <p:cNvSpPr/>
          <p:nvPr/>
        </p:nvSpPr>
        <p:spPr>
          <a:xfrm>
            <a:off x="2103592" y="2983586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E8B72299-398C-48BB-BE1D-42122209AF1C}"/>
              </a:ext>
            </a:extLst>
          </p:cNvPr>
          <p:cNvSpPr/>
          <p:nvPr/>
        </p:nvSpPr>
        <p:spPr>
          <a:xfrm>
            <a:off x="4826501" y="2983586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575CA1E9-25E1-473D-A4D4-D7BEE71E192E}"/>
              </a:ext>
            </a:extLst>
          </p:cNvPr>
          <p:cNvSpPr/>
          <p:nvPr/>
        </p:nvSpPr>
        <p:spPr>
          <a:xfrm>
            <a:off x="5388400" y="2983586"/>
            <a:ext cx="234624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000000000000000000000000000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BCCF64A3-7B0E-426A-8856-0B57B510C59A}"/>
              </a:ext>
            </a:extLst>
          </p:cNvPr>
          <p:cNvSpPr/>
          <p:nvPr/>
        </p:nvSpPr>
        <p:spPr>
          <a:xfrm>
            <a:off x="2115064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AD36EBF-E3F0-4242-B88A-A77B10688C81}"/>
              </a:ext>
            </a:extLst>
          </p:cNvPr>
          <p:cNvSpPr/>
          <p:nvPr/>
        </p:nvSpPr>
        <p:spPr>
          <a:xfrm>
            <a:off x="3050709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A1B5A1E1-C5F7-4ACE-810E-4F78ADEDCB39}"/>
              </a:ext>
            </a:extLst>
          </p:cNvPr>
          <p:cNvSpPr/>
          <p:nvPr/>
        </p:nvSpPr>
        <p:spPr>
          <a:xfrm>
            <a:off x="3986355" y="1986297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7F71F916-7A4F-454D-A1D1-1A093F2755CD}"/>
              </a:ext>
            </a:extLst>
          </p:cNvPr>
          <p:cNvSpPr/>
          <p:nvPr/>
        </p:nvSpPr>
        <p:spPr>
          <a:xfrm>
            <a:off x="4953411" y="1984255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01572531-194E-4B7C-B791-0F5ABC9578D6}"/>
              </a:ext>
            </a:extLst>
          </p:cNvPr>
          <p:cNvSpPr/>
          <p:nvPr/>
        </p:nvSpPr>
        <p:spPr>
          <a:xfrm>
            <a:off x="5923015" y="1984255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D10F0F41-8923-4865-AC33-C9ED8D594051}"/>
              </a:ext>
            </a:extLst>
          </p:cNvPr>
          <p:cNvSpPr/>
          <p:nvPr/>
        </p:nvSpPr>
        <p:spPr>
          <a:xfrm>
            <a:off x="6843627" y="1985060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App</a:t>
            </a: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C396D4D-1DBF-4C81-8F01-506AF0540FAA}"/>
              </a:ext>
            </a:extLst>
          </p:cNvPr>
          <p:cNvSpPr/>
          <p:nvPr/>
        </p:nvSpPr>
        <p:spPr>
          <a:xfrm>
            <a:off x="2090974" y="3991605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192.168.100.54 = </a:t>
            </a:r>
            <a:r>
              <a:rPr lang="es-CL" sz="1000" dirty="0"/>
              <a:t>11000000 10101000 01100100 00110110 </a:t>
            </a:r>
            <a:endParaRPr lang="es-MX" sz="1000" dirty="0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C97F17FD-6D20-4A59-B437-0E57C5230B7F}"/>
              </a:ext>
            </a:extLst>
          </p:cNvPr>
          <p:cNvSpPr/>
          <p:nvPr/>
        </p:nvSpPr>
        <p:spPr>
          <a:xfrm>
            <a:off x="2094791" y="4485051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192.168.100.38 = </a:t>
            </a:r>
            <a:r>
              <a:rPr lang="es-CL" sz="1000" dirty="0"/>
              <a:t>11000000 10101000 01100100 00100110  </a:t>
            </a:r>
            <a:endParaRPr lang="es-MX" sz="1000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0EC203DD-FCAE-462F-B221-90C810E919D9}"/>
              </a:ext>
            </a:extLst>
          </p:cNvPr>
          <p:cNvSpPr/>
          <p:nvPr/>
        </p:nvSpPr>
        <p:spPr>
          <a:xfrm>
            <a:off x="2089574" y="4740226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[Data App] </a:t>
            </a:r>
            <a:r>
              <a:rPr lang="es-MX" sz="1000" dirty="0">
                <a:sym typeface="Wingdings" panose="05000000000000000000" pitchFamily="2" charset="2"/>
              </a:rPr>
              <a:t> [Data L3]</a:t>
            </a:r>
            <a:endParaRPr lang="es-MX" sz="1000" dirty="0"/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D9460025-5C71-4D35-AA70-90EB91FF27D4}"/>
              </a:ext>
            </a:extLst>
          </p:cNvPr>
          <p:cNvSpPr/>
          <p:nvPr/>
        </p:nvSpPr>
        <p:spPr>
          <a:xfrm>
            <a:off x="7741791" y="1730330"/>
            <a:ext cx="64213" cy="477127"/>
          </a:xfrm>
          <a:prstGeom prst="rightBrace">
            <a:avLst>
              <a:gd name="adj1" fmla="val 107535"/>
              <a:gd name="adj2" fmla="val 4705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D6790DBE-EC4B-47E9-A438-E72A512F4C8A}"/>
              </a:ext>
            </a:extLst>
          </p:cNvPr>
          <p:cNvSpPr/>
          <p:nvPr/>
        </p:nvSpPr>
        <p:spPr>
          <a:xfrm>
            <a:off x="1136974" y="5305037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Acceso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E82D583-0995-4BCC-85E9-9CBF7E22112A}"/>
              </a:ext>
            </a:extLst>
          </p:cNvPr>
          <p:cNvSpPr/>
          <p:nvPr/>
        </p:nvSpPr>
        <p:spPr>
          <a:xfrm>
            <a:off x="2089576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MAC</a:t>
            </a:r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2A4DEB53-7C54-4506-ACA9-D45FD8F972EA}"/>
              </a:ext>
            </a:extLst>
          </p:cNvPr>
          <p:cNvSpPr/>
          <p:nvPr/>
        </p:nvSpPr>
        <p:spPr>
          <a:xfrm>
            <a:off x="5204413" y="5309028"/>
            <a:ext cx="249862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L2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4C7C8FB0-8E9A-48DD-BE6E-086F5ECA5A23}"/>
              </a:ext>
            </a:extLst>
          </p:cNvPr>
          <p:cNvSpPr/>
          <p:nvPr/>
        </p:nvSpPr>
        <p:spPr>
          <a:xfrm>
            <a:off x="3647871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MAC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BF8682B0-920F-413F-AF7A-77C8BAD305BA}"/>
              </a:ext>
            </a:extLst>
          </p:cNvPr>
          <p:cNvSpPr/>
          <p:nvPr/>
        </p:nvSpPr>
        <p:spPr>
          <a:xfrm>
            <a:off x="2091845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0" dirty="0"/>
              <a:t>50-57-9c-8c-05-21</a:t>
            </a: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A6A00044-6BD3-4460-BFBB-F3FC8CE88044}"/>
              </a:ext>
            </a:extLst>
          </p:cNvPr>
          <p:cNvSpPr/>
          <p:nvPr/>
        </p:nvSpPr>
        <p:spPr>
          <a:xfrm>
            <a:off x="5206682" y="5565361"/>
            <a:ext cx="2498625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D26582BB-AF3B-4138-8210-C3D2838C8879}"/>
              </a:ext>
            </a:extLst>
          </p:cNvPr>
          <p:cNvSpPr/>
          <p:nvPr/>
        </p:nvSpPr>
        <p:spPr>
          <a:xfrm>
            <a:off x="3650140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38-D5-47-B3-B9-E7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89818E18-3B2B-4B0E-901A-1D22776E4E4B}"/>
              </a:ext>
            </a:extLst>
          </p:cNvPr>
          <p:cNvSpPr/>
          <p:nvPr/>
        </p:nvSpPr>
        <p:spPr>
          <a:xfrm>
            <a:off x="1136973" y="58077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Físico</a:t>
            </a: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FCDCDD68-9413-42F3-823C-5B8D09008795}"/>
              </a:ext>
            </a:extLst>
          </p:cNvPr>
          <p:cNvSpPr/>
          <p:nvPr/>
        </p:nvSpPr>
        <p:spPr>
          <a:xfrm>
            <a:off x="2087306" y="5826053"/>
            <a:ext cx="86151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Switch Port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C1B3B688-F4ED-4A2E-9581-3AEBAD9D534C}"/>
              </a:ext>
            </a:extLst>
          </p:cNvPr>
          <p:cNvSpPr/>
          <p:nvPr/>
        </p:nvSpPr>
        <p:spPr>
          <a:xfrm>
            <a:off x="4016043" y="5834101"/>
            <a:ext cx="113212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Speed / Duplex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F176F112-2B7B-4504-82DC-E49EE86C9054}"/>
              </a:ext>
            </a:extLst>
          </p:cNvPr>
          <p:cNvSpPr/>
          <p:nvPr/>
        </p:nvSpPr>
        <p:spPr>
          <a:xfrm>
            <a:off x="2997470" y="5826053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Punto de Red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EE1DA31-0559-415A-95C5-B29CBD840E5B}"/>
              </a:ext>
            </a:extLst>
          </p:cNvPr>
          <p:cNvSpPr/>
          <p:nvPr/>
        </p:nvSpPr>
        <p:spPr>
          <a:xfrm>
            <a:off x="5176065" y="5826053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7ADD17E0-1722-49E6-90D2-17348ECAB04F}"/>
              </a:ext>
            </a:extLst>
          </p:cNvPr>
          <p:cNvSpPr/>
          <p:nvPr/>
        </p:nvSpPr>
        <p:spPr>
          <a:xfrm>
            <a:off x="4870536" y="3011539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0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844F1A70-B1DB-4A2B-86EA-9AB1460B78B6}"/>
              </a:ext>
            </a:extLst>
          </p:cNvPr>
          <p:cNvSpPr/>
          <p:nvPr/>
        </p:nvSpPr>
        <p:spPr>
          <a:xfrm>
            <a:off x="5036765" y="3016132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E36EF6DE-8A13-4320-9986-FF28580F3DA6}"/>
              </a:ext>
            </a:extLst>
          </p:cNvPr>
          <p:cNvSpPr/>
          <p:nvPr/>
        </p:nvSpPr>
        <p:spPr>
          <a:xfrm>
            <a:off x="5202213" y="301377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66FC0D98-8F2B-44FD-AE27-6ED7982A3D29}"/>
              </a:ext>
            </a:extLst>
          </p:cNvPr>
          <p:cNvSpPr/>
          <p:nvPr/>
        </p:nvSpPr>
        <p:spPr>
          <a:xfrm>
            <a:off x="3454044" y="3470948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605E28-1F89-45F4-B186-8C0C827DCE1D}"/>
              </a:ext>
            </a:extLst>
          </p:cNvPr>
          <p:cNvSpPr/>
          <p:nvPr/>
        </p:nvSpPr>
        <p:spPr>
          <a:xfrm>
            <a:off x="2103592" y="3470948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01000000 (64s)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E8635AA1-9D8E-498B-B668-E8A61FD8D3F9}"/>
              </a:ext>
            </a:extLst>
          </p:cNvPr>
          <p:cNvSpPr/>
          <p:nvPr/>
        </p:nvSpPr>
        <p:spPr>
          <a:xfrm>
            <a:off x="4826502" y="3470948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654374565699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EA5E3785-33AC-4422-9909-49B8B0B7BE3C}"/>
              </a:ext>
            </a:extLst>
          </p:cNvPr>
          <p:cNvSpPr/>
          <p:nvPr/>
        </p:nvSpPr>
        <p:spPr>
          <a:xfrm>
            <a:off x="2087306" y="6082386"/>
            <a:ext cx="86151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Wifi</a:t>
            </a:r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3AE5B97D-FE67-4458-8785-A63527927148}"/>
              </a:ext>
            </a:extLst>
          </p:cNvPr>
          <p:cNvSpPr/>
          <p:nvPr/>
        </p:nvSpPr>
        <p:spPr>
          <a:xfrm>
            <a:off x="4016043" y="6090434"/>
            <a:ext cx="113212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100 Full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84133F4-A9D9-44AF-BC0E-35A87FA28FCD}"/>
              </a:ext>
            </a:extLst>
          </p:cNvPr>
          <p:cNvSpPr/>
          <p:nvPr/>
        </p:nvSpPr>
        <p:spPr>
          <a:xfrm>
            <a:off x="2997470" y="6082386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DB09630-0BF8-4BFA-AC54-657BE6B65A23}"/>
              </a:ext>
            </a:extLst>
          </p:cNvPr>
          <p:cNvSpPr/>
          <p:nvPr/>
        </p:nvSpPr>
        <p:spPr>
          <a:xfrm>
            <a:off x="5176065" y="6082386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2734DB4F-54C7-4F15-AE15-61AE9D0A365B}"/>
              </a:ext>
            </a:extLst>
          </p:cNvPr>
          <p:cNvSpPr/>
          <p:nvPr/>
        </p:nvSpPr>
        <p:spPr>
          <a:xfrm>
            <a:off x="388504" y="563149"/>
            <a:ext cx="705272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D750459C-76BD-44AD-94A1-6E462F858525}"/>
              </a:ext>
            </a:extLst>
          </p:cNvPr>
          <p:cNvSpPr/>
          <p:nvPr/>
        </p:nvSpPr>
        <p:spPr>
          <a:xfrm>
            <a:off x="388504" y="785245"/>
            <a:ext cx="705272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5,6 &amp; 7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C6931E0-1DFD-487E-858D-3D1986109320}"/>
              </a:ext>
            </a:extLst>
          </p:cNvPr>
          <p:cNvSpPr/>
          <p:nvPr/>
        </p:nvSpPr>
        <p:spPr>
          <a:xfrm>
            <a:off x="388504" y="1737109"/>
            <a:ext cx="705272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145" name="Rectángulo: esquinas redondeadas 144">
            <a:extLst>
              <a:ext uri="{FF2B5EF4-FFF2-40B4-BE49-F238E27FC236}">
                <a16:creationId xmlns:a16="http://schemas.microsoft.com/office/drawing/2014/main" id="{05F25D7C-2428-4A9B-9C32-2DAC0ACA580A}"/>
              </a:ext>
            </a:extLst>
          </p:cNvPr>
          <p:cNvSpPr/>
          <p:nvPr/>
        </p:nvSpPr>
        <p:spPr>
          <a:xfrm>
            <a:off x="388504" y="2238373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</a:t>
            </a:r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D35502A1-F843-4088-99B3-254989A3AA05}"/>
              </a:ext>
            </a:extLst>
          </p:cNvPr>
          <p:cNvSpPr/>
          <p:nvPr/>
        </p:nvSpPr>
        <p:spPr>
          <a:xfrm>
            <a:off x="388504" y="5299658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2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00D959FB-8A96-4E34-A132-20000B3D752A}"/>
              </a:ext>
            </a:extLst>
          </p:cNvPr>
          <p:cNvSpPr/>
          <p:nvPr/>
        </p:nvSpPr>
        <p:spPr>
          <a:xfrm>
            <a:off x="388505" y="5802409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3A55D7C-6C12-46E4-A2EA-B15C032894D0}"/>
              </a:ext>
            </a:extLst>
          </p:cNvPr>
          <p:cNvSpPr txBox="1"/>
          <p:nvPr/>
        </p:nvSpPr>
        <p:spPr>
          <a:xfrm>
            <a:off x="1872906" y="100203"/>
            <a:ext cx="43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Plantilla Paquete/Datagrama/Frames TCP&amp;IP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4A5130-47E6-4AB9-B498-B34E1BCB5407}"/>
              </a:ext>
            </a:extLst>
          </p:cNvPr>
          <p:cNvSpPr txBox="1"/>
          <p:nvPr/>
        </p:nvSpPr>
        <p:spPr>
          <a:xfrm>
            <a:off x="8090586" y="334036"/>
            <a:ext cx="40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ICMP desde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Notebook  </a:t>
            </a:r>
            <a:r>
              <a:rPr lang="es-MX" dirty="0" err="1">
                <a:highlight>
                  <a:srgbClr val="FFFF00"/>
                </a:highlight>
                <a:sym typeface="Wingdings" panose="05000000000000000000" pitchFamily="2" charset="2"/>
              </a:rPr>
              <a:t>Gamer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53E059CF-A93B-4550-9D97-D36EEFD350DA}"/>
              </a:ext>
            </a:extLst>
          </p:cNvPr>
          <p:cNvSpPr/>
          <p:nvPr/>
        </p:nvSpPr>
        <p:spPr>
          <a:xfrm rot="5400000">
            <a:off x="3980294" y="2815366"/>
            <a:ext cx="149445" cy="7333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hacia arriba 3">
            <a:extLst>
              <a:ext uri="{FF2B5EF4-FFF2-40B4-BE49-F238E27FC236}">
                <a16:creationId xmlns:a16="http://schemas.microsoft.com/office/drawing/2014/main" id="{7E2F7B97-3892-49C5-8727-7175B7B38AAA}"/>
              </a:ext>
            </a:extLst>
          </p:cNvPr>
          <p:cNvSpPr/>
          <p:nvPr/>
        </p:nvSpPr>
        <p:spPr>
          <a:xfrm flipV="1">
            <a:off x="7947212" y="4202647"/>
            <a:ext cx="325262" cy="2204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4EE5BB-9E7A-4247-A737-D42597DD9BDD}"/>
              </a:ext>
            </a:extLst>
          </p:cNvPr>
          <p:cNvSpPr txBox="1"/>
          <p:nvPr/>
        </p:nvSpPr>
        <p:spPr>
          <a:xfrm>
            <a:off x="8272474" y="996566"/>
            <a:ext cx="3881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recibe en el note y se procesa:</a:t>
            </a:r>
          </a:p>
          <a:p>
            <a:r>
              <a:rPr lang="es-MX" dirty="0"/>
              <a:t>El Note detecta una solicitud de ECHO</a:t>
            </a:r>
          </a:p>
          <a:p>
            <a:r>
              <a:rPr lang="es-MX" dirty="0"/>
              <a:t>A través de un ICMP tipo 8  por lo tanto</a:t>
            </a:r>
          </a:p>
          <a:p>
            <a:r>
              <a:rPr lang="es-MX" dirty="0"/>
              <a:t>El note responde con un ICMP tipo 0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8B07743E-9178-4080-872A-2320D6378689}"/>
              </a:ext>
            </a:extLst>
          </p:cNvPr>
          <p:cNvSpPr/>
          <p:nvPr/>
        </p:nvSpPr>
        <p:spPr>
          <a:xfrm>
            <a:off x="8726905" y="5069304"/>
            <a:ext cx="2662990" cy="1725777"/>
          </a:xfrm>
          <a:prstGeom prst="wedgeEllipseCallout">
            <a:avLst>
              <a:gd name="adj1" fmla="val -221046"/>
              <a:gd name="adj2" fmla="val 4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 regreso con destino al </a:t>
            </a:r>
            <a:r>
              <a:rPr lang="es-MX" dirty="0" err="1"/>
              <a:t>Gamer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905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697CF76-1BD5-43DA-B370-24BBC1741933}"/>
              </a:ext>
            </a:extLst>
          </p:cNvPr>
          <p:cNvSpPr/>
          <p:nvPr/>
        </p:nvSpPr>
        <p:spPr>
          <a:xfrm>
            <a:off x="1138576" y="568529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324C2F2-B242-4300-9431-6A8947E2DB88}"/>
              </a:ext>
            </a:extLst>
          </p:cNvPr>
          <p:cNvSpPr/>
          <p:nvPr/>
        </p:nvSpPr>
        <p:spPr>
          <a:xfrm>
            <a:off x="1138576" y="790624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App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E533A37-920C-4F70-9D9D-A1EE0700CE5F}"/>
              </a:ext>
            </a:extLst>
          </p:cNvPr>
          <p:cNvSpPr/>
          <p:nvPr/>
        </p:nvSpPr>
        <p:spPr>
          <a:xfrm>
            <a:off x="1138576" y="17424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Transporte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1FDB9E2-5B1A-40AD-89E0-B916687FD04D}"/>
              </a:ext>
            </a:extLst>
          </p:cNvPr>
          <p:cNvSpPr/>
          <p:nvPr/>
        </p:nvSpPr>
        <p:spPr>
          <a:xfrm>
            <a:off x="2115066" y="568529"/>
            <a:ext cx="657786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Evento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6F647A0-049D-406E-9E81-ABF177114535}"/>
              </a:ext>
            </a:extLst>
          </p:cNvPr>
          <p:cNvSpPr/>
          <p:nvPr/>
        </p:nvSpPr>
        <p:spPr>
          <a:xfrm>
            <a:off x="2115064" y="806425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>
                <a:highlight>
                  <a:srgbClr val="FFFF00"/>
                </a:highlight>
              </a:rPr>
              <a:t>ICMP tipo 0 = Echo </a:t>
            </a:r>
            <a:r>
              <a:rPr lang="es-MX" sz="1000" dirty="0" err="1">
                <a:highlight>
                  <a:srgbClr val="FFFF00"/>
                </a:highlight>
              </a:rPr>
              <a:t>Reply</a:t>
            </a:r>
            <a:endParaRPr lang="es-MX" sz="1000" dirty="0">
              <a:highlight>
                <a:srgbClr val="FFFF00"/>
              </a:highlight>
            </a:endParaRPr>
          </a:p>
          <a:p>
            <a:pPr algn="ctr"/>
            <a:r>
              <a:rPr lang="es-MX" sz="1000" dirty="0"/>
              <a:t>Código: Respuesta de echo</a:t>
            </a:r>
          </a:p>
          <a:p>
            <a:pPr algn="ctr"/>
            <a:r>
              <a:rPr lang="es-MX" sz="1000" dirty="0" err="1"/>
              <a:t>Checksum</a:t>
            </a:r>
            <a:endParaRPr lang="es-MX" sz="1000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3B0CBA8-A8B0-4215-9F69-D637211589F8}"/>
              </a:ext>
            </a:extLst>
          </p:cNvPr>
          <p:cNvSpPr/>
          <p:nvPr/>
        </p:nvSpPr>
        <p:spPr>
          <a:xfrm>
            <a:off x="2115066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Port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FACC65B-2597-4828-A89F-F75708283F17}"/>
              </a:ext>
            </a:extLst>
          </p:cNvPr>
          <p:cNvSpPr/>
          <p:nvPr/>
        </p:nvSpPr>
        <p:spPr>
          <a:xfrm>
            <a:off x="5028214" y="806425"/>
            <a:ext cx="2694719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 err="1"/>
              <a:t>a,b,c,d</a:t>
            </a:r>
            <a:r>
              <a:rPr lang="es-MX" sz="1000" dirty="0"/>
              <a:t>….hasta la letra 32 (32 bytes)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A40144-E17E-4E2C-9BA7-26EF0A535F5E}"/>
              </a:ext>
            </a:extLst>
          </p:cNvPr>
          <p:cNvSpPr/>
          <p:nvPr/>
        </p:nvSpPr>
        <p:spPr>
          <a:xfrm>
            <a:off x="2807778" y="563150"/>
            <a:ext cx="4915154" cy="1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Ping 192.168.100.54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A85838D-D6CA-48E0-9152-48D02C694133}"/>
              </a:ext>
            </a:extLst>
          </p:cNvPr>
          <p:cNvSpPr txBox="1"/>
          <p:nvPr/>
        </p:nvSpPr>
        <p:spPr>
          <a:xfrm>
            <a:off x="2928314" y="750345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/>
              <a:t>Header</a:t>
            </a:r>
            <a:r>
              <a:rPr lang="es-MX" sz="1000" dirty="0"/>
              <a:t> App = ICMP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06E4154-37EB-40EF-9D1F-B6F4C74CB37F}"/>
              </a:ext>
            </a:extLst>
          </p:cNvPr>
          <p:cNvSpPr txBox="1"/>
          <p:nvPr/>
        </p:nvSpPr>
        <p:spPr>
          <a:xfrm>
            <a:off x="5843286" y="75261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Data App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4CF06AE1-C83D-4063-B231-4623A3F6B5AB}"/>
              </a:ext>
            </a:extLst>
          </p:cNvPr>
          <p:cNvSpPr/>
          <p:nvPr/>
        </p:nvSpPr>
        <p:spPr>
          <a:xfrm>
            <a:off x="3050711" y="1742488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Destin. Port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924AAA03-5395-41AD-A6F2-9700881F1B44}"/>
              </a:ext>
            </a:extLst>
          </p:cNvPr>
          <p:cNvSpPr/>
          <p:nvPr/>
        </p:nvSpPr>
        <p:spPr>
          <a:xfrm>
            <a:off x="3986357" y="173237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SEQ Number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BDDB2CAE-0D01-4EF7-9F48-1917DC17FBD7}"/>
              </a:ext>
            </a:extLst>
          </p:cNvPr>
          <p:cNvSpPr/>
          <p:nvPr/>
        </p:nvSpPr>
        <p:spPr>
          <a:xfrm>
            <a:off x="4953413" y="1730329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ACK Number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5069AA65-DB43-41DF-A2A9-D05AD5999F1A}"/>
              </a:ext>
            </a:extLst>
          </p:cNvPr>
          <p:cNvSpPr/>
          <p:nvPr/>
        </p:nvSpPr>
        <p:spPr>
          <a:xfrm>
            <a:off x="5923017" y="1730329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Control Bits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C38C99A-407C-4A4A-852A-C9D0C0F0A82B}"/>
              </a:ext>
            </a:extLst>
          </p:cNvPr>
          <p:cNvSpPr/>
          <p:nvPr/>
        </p:nvSpPr>
        <p:spPr>
          <a:xfrm>
            <a:off x="6843629" y="1731134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L4</a:t>
            </a:r>
          </a:p>
        </p:txBody>
      </p: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B7244673-C1D0-4905-AFD1-E31AC12C6C6E}"/>
              </a:ext>
            </a:extLst>
          </p:cNvPr>
          <p:cNvSpPr/>
          <p:nvPr/>
        </p:nvSpPr>
        <p:spPr>
          <a:xfrm rot="5400000">
            <a:off x="4792749" y="-1264020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4DD4D16-C722-4E1C-B6F5-AC41961F2DEA}"/>
              </a:ext>
            </a:extLst>
          </p:cNvPr>
          <p:cNvSpPr/>
          <p:nvPr/>
        </p:nvSpPr>
        <p:spPr>
          <a:xfrm>
            <a:off x="2106580" y="2243752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Versión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F763510-DD3B-46DB-BF0E-9163F96B747C}"/>
              </a:ext>
            </a:extLst>
          </p:cNvPr>
          <p:cNvSpPr/>
          <p:nvPr/>
        </p:nvSpPr>
        <p:spPr>
          <a:xfrm>
            <a:off x="2815127" y="2242572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IHL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2EC53B5-1883-4258-99D9-7BBBC7FEA54E}"/>
              </a:ext>
            </a:extLst>
          </p:cNvPr>
          <p:cNvSpPr/>
          <p:nvPr/>
        </p:nvSpPr>
        <p:spPr>
          <a:xfrm>
            <a:off x="3332235" y="2243752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Servicios Diferenciados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89F27AC-39FB-4AD5-8490-9E2CBB57E38F}"/>
              </a:ext>
            </a:extLst>
          </p:cNvPr>
          <p:cNvSpPr/>
          <p:nvPr/>
        </p:nvSpPr>
        <p:spPr>
          <a:xfrm>
            <a:off x="4829489" y="2248747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Total Lencht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B109409-E933-47FA-BA91-1DB151ADC7E6}"/>
              </a:ext>
            </a:extLst>
          </p:cNvPr>
          <p:cNvSpPr/>
          <p:nvPr/>
        </p:nvSpPr>
        <p:spPr>
          <a:xfrm>
            <a:off x="2106580" y="2741543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Identificación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6653D975-2BEF-4621-88A2-1E825BD391ED}"/>
              </a:ext>
            </a:extLst>
          </p:cNvPr>
          <p:cNvSpPr/>
          <p:nvPr/>
        </p:nvSpPr>
        <p:spPr>
          <a:xfrm>
            <a:off x="4829489" y="2741543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Flags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4B2AB735-DAD2-4F77-8F68-6BDEE5F50230}"/>
              </a:ext>
            </a:extLst>
          </p:cNvPr>
          <p:cNvSpPr/>
          <p:nvPr/>
        </p:nvSpPr>
        <p:spPr>
          <a:xfrm>
            <a:off x="1136974" y="2243752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Red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6C6A4FC8-B30D-485D-8247-31269ECC9776}"/>
              </a:ext>
            </a:extLst>
          </p:cNvPr>
          <p:cNvSpPr/>
          <p:nvPr/>
        </p:nvSpPr>
        <p:spPr>
          <a:xfrm>
            <a:off x="5391388" y="2741543"/>
            <a:ext cx="234624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Fragment Offset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784366C3-6B98-43D7-830A-99B3D30DFD47}"/>
              </a:ext>
            </a:extLst>
          </p:cNvPr>
          <p:cNvSpPr/>
          <p:nvPr/>
        </p:nvSpPr>
        <p:spPr>
          <a:xfrm>
            <a:off x="3457031" y="3224059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Protocolo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309DCCAA-2CFE-4A79-9A3D-0AAC79CFA467}"/>
              </a:ext>
            </a:extLst>
          </p:cNvPr>
          <p:cNvSpPr/>
          <p:nvPr/>
        </p:nvSpPr>
        <p:spPr>
          <a:xfrm>
            <a:off x="2106579" y="3224059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TTL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1CF74589-0428-428F-9F97-EF46C5AB2F1A}"/>
              </a:ext>
            </a:extLst>
          </p:cNvPr>
          <p:cNvSpPr/>
          <p:nvPr/>
        </p:nvSpPr>
        <p:spPr>
          <a:xfrm>
            <a:off x="4829489" y="3224059"/>
            <a:ext cx="2900790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Header Checksum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FAAA1CC9-4D0D-4483-BFB0-B7D04413A74F}"/>
              </a:ext>
            </a:extLst>
          </p:cNvPr>
          <p:cNvSpPr/>
          <p:nvPr/>
        </p:nvSpPr>
        <p:spPr>
          <a:xfrm>
            <a:off x="2098322" y="3729155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IP Address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71247CD7-86DE-409C-8B45-B06A15D835A5}"/>
              </a:ext>
            </a:extLst>
          </p:cNvPr>
          <p:cNvSpPr/>
          <p:nvPr/>
        </p:nvSpPr>
        <p:spPr>
          <a:xfrm>
            <a:off x="2098322" y="4232460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IP Address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B468AAA-08A2-41A6-BB4C-D8B632D6BEC3}"/>
              </a:ext>
            </a:extLst>
          </p:cNvPr>
          <p:cNvSpPr/>
          <p:nvPr/>
        </p:nvSpPr>
        <p:spPr>
          <a:xfrm>
            <a:off x="2106579" y="2492479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E89EE78-6D8A-48F3-82D9-64BCD57903DD}"/>
              </a:ext>
            </a:extLst>
          </p:cNvPr>
          <p:cNvSpPr/>
          <p:nvPr/>
        </p:nvSpPr>
        <p:spPr>
          <a:xfrm>
            <a:off x="2815126" y="2491299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68DF31A0-2A52-43FB-BC7B-AEB6562BEA35}"/>
              </a:ext>
            </a:extLst>
          </p:cNvPr>
          <p:cNvSpPr/>
          <p:nvPr/>
        </p:nvSpPr>
        <p:spPr>
          <a:xfrm>
            <a:off x="3332234" y="2492479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671637F4-A4A7-48F0-A7C8-BD19E24F13A3}"/>
              </a:ext>
            </a:extLst>
          </p:cNvPr>
          <p:cNvSpPr/>
          <p:nvPr/>
        </p:nvSpPr>
        <p:spPr>
          <a:xfrm>
            <a:off x="4829488" y="2497474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32 Bytes + 5 x 4 Bytes = 52 Bytes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1919959F-C9E8-4FF7-B587-C5ECA1B39804}"/>
              </a:ext>
            </a:extLst>
          </p:cNvPr>
          <p:cNvSpPr/>
          <p:nvPr/>
        </p:nvSpPr>
        <p:spPr>
          <a:xfrm>
            <a:off x="2103592" y="2983586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E8B72299-398C-48BB-BE1D-42122209AF1C}"/>
              </a:ext>
            </a:extLst>
          </p:cNvPr>
          <p:cNvSpPr/>
          <p:nvPr/>
        </p:nvSpPr>
        <p:spPr>
          <a:xfrm>
            <a:off x="4826501" y="2983586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575CA1E9-25E1-473D-A4D4-D7BEE71E192E}"/>
              </a:ext>
            </a:extLst>
          </p:cNvPr>
          <p:cNvSpPr/>
          <p:nvPr/>
        </p:nvSpPr>
        <p:spPr>
          <a:xfrm>
            <a:off x="5388400" y="2983586"/>
            <a:ext cx="234624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000000000000000000000000000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BCCF64A3-7B0E-426A-8856-0B57B510C59A}"/>
              </a:ext>
            </a:extLst>
          </p:cNvPr>
          <p:cNvSpPr/>
          <p:nvPr/>
        </p:nvSpPr>
        <p:spPr>
          <a:xfrm>
            <a:off x="2115064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AD36EBF-E3F0-4242-B88A-A77B10688C81}"/>
              </a:ext>
            </a:extLst>
          </p:cNvPr>
          <p:cNvSpPr/>
          <p:nvPr/>
        </p:nvSpPr>
        <p:spPr>
          <a:xfrm>
            <a:off x="3050709" y="1996414"/>
            <a:ext cx="9016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A1B5A1E1-C5F7-4ACE-810E-4F78ADEDCB39}"/>
              </a:ext>
            </a:extLst>
          </p:cNvPr>
          <p:cNvSpPr/>
          <p:nvPr/>
        </p:nvSpPr>
        <p:spPr>
          <a:xfrm>
            <a:off x="3986355" y="1986297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7F71F916-7A4F-454D-A1D1-1A093F2755CD}"/>
              </a:ext>
            </a:extLst>
          </p:cNvPr>
          <p:cNvSpPr/>
          <p:nvPr/>
        </p:nvSpPr>
        <p:spPr>
          <a:xfrm>
            <a:off x="4953411" y="1984255"/>
            <a:ext cx="93564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01572531-194E-4B7C-B791-0F5ABC9578D6}"/>
              </a:ext>
            </a:extLst>
          </p:cNvPr>
          <p:cNvSpPr/>
          <p:nvPr/>
        </p:nvSpPr>
        <p:spPr>
          <a:xfrm>
            <a:off x="5923015" y="1984255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D10F0F41-8923-4865-AC33-C9ED8D594051}"/>
              </a:ext>
            </a:extLst>
          </p:cNvPr>
          <p:cNvSpPr/>
          <p:nvPr/>
        </p:nvSpPr>
        <p:spPr>
          <a:xfrm>
            <a:off x="6843627" y="1985060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App</a:t>
            </a: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C396D4D-1DBF-4C81-8F01-506AF0540FAA}"/>
              </a:ext>
            </a:extLst>
          </p:cNvPr>
          <p:cNvSpPr/>
          <p:nvPr/>
        </p:nvSpPr>
        <p:spPr>
          <a:xfrm>
            <a:off x="2090974" y="3991605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192.168.100.54 = </a:t>
            </a:r>
            <a:r>
              <a:rPr lang="es-CL" sz="1000" dirty="0"/>
              <a:t>11000000 10101000 01100100 00110110 </a:t>
            </a:r>
            <a:endParaRPr lang="es-MX" sz="1000" dirty="0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C97F17FD-6D20-4A59-B437-0E57C5230B7F}"/>
              </a:ext>
            </a:extLst>
          </p:cNvPr>
          <p:cNvSpPr/>
          <p:nvPr/>
        </p:nvSpPr>
        <p:spPr>
          <a:xfrm>
            <a:off x="2094791" y="4485051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192.168.100.38 = </a:t>
            </a:r>
            <a:r>
              <a:rPr lang="es-CL" sz="1000" dirty="0"/>
              <a:t>11000000 10101000 01100100 00100110  </a:t>
            </a:r>
            <a:endParaRPr lang="es-MX" sz="1000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0EC203DD-FCAE-462F-B221-90C810E919D9}"/>
              </a:ext>
            </a:extLst>
          </p:cNvPr>
          <p:cNvSpPr/>
          <p:nvPr/>
        </p:nvSpPr>
        <p:spPr>
          <a:xfrm>
            <a:off x="2089574" y="4740226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[Data App] </a:t>
            </a:r>
            <a:r>
              <a:rPr lang="es-MX" sz="1000" dirty="0">
                <a:sym typeface="Wingdings" panose="05000000000000000000" pitchFamily="2" charset="2"/>
              </a:rPr>
              <a:t> [Data L3]</a:t>
            </a:r>
            <a:endParaRPr lang="es-MX" sz="1000" dirty="0"/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D9460025-5C71-4D35-AA70-90EB91FF27D4}"/>
              </a:ext>
            </a:extLst>
          </p:cNvPr>
          <p:cNvSpPr/>
          <p:nvPr/>
        </p:nvSpPr>
        <p:spPr>
          <a:xfrm>
            <a:off x="7741791" y="1730330"/>
            <a:ext cx="64213" cy="477127"/>
          </a:xfrm>
          <a:prstGeom prst="rightBrace">
            <a:avLst>
              <a:gd name="adj1" fmla="val 107535"/>
              <a:gd name="adj2" fmla="val 4705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D6790DBE-EC4B-47E9-A438-E72A512F4C8A}"/>
              </a:ext>
            </a:extLst>
          </p:cNvPr>
          <p:cNvSpPr/>
          <p:nvPr/>
        </p:nvSpPr>
        <p:spPr>
          <a:xfrm>
            <a:off x="1136974" y="5305037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Acceso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E82D583-0995-4BCC-85E9-9CBF7E22112A}"/>
              </a:ext>
            </a:extLst>
          </p:cNvPr>
          <p:cNvSpPr/>
          <p:nvPr/>
        </p:nvSpPr>
        <p:spPr>
          <a:xfrm>
            <a:off x="2089576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Source MAC</a:t>
            </a:r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2A4DEB53-7C54-4506-ACA9-D45FD8F972EA}"/>
              </a:ext>
            </a:extLst>
          </p:cNvPr>
          <p:cNvSpPr/>
          <p:nvPr/>
        </p:nvSpPr>
        <p:spPr>
          <a:xfrm>
            <a:off x="5204413" y="5309028"/>
            <a:ext cx="249862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 L2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4C7C8FB0-8E9A-48DD-BE6E-086F5ECA5A23}"/>
              </a:ext>
            </a:extLst>
          </p:cNvPr>
          <p:cNvSpPr/>
          <p:nvPr/>
        </p:nvSpPr>
        <p:spPr>
          <a:xfrm>
            <a:off x="3647871" y="5309028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Destination MAC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BF8682B0-920F-413F-AF7A-77C8BAD305BA}"/>
              </a:ext>
            </a:extLst>
          </p:cNvPr>
          <p:cNvSpPr/>
          <p:nvPr/>
        </p:nvSpPr>
        <p:spPr>
          <a:xfrm>
            <a:off x="2091845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0" dirty="0"/>
              <a:t>50-57-9c-8c-05-21</a:t>
            </a: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A6A00044-6BD3-4460-BFBB-F3FC8CE88044}"/>
              </a:ext>
            </a:extLst>
          </p:cNvPr>
          <p:cNvSpPr/>
          <p:nvPr/>
        </p:nvSpPr>
        <p:spPr>
          <a:xfrm>
            <a:off x="5206682" y="5565361"/>
            <a:ext cx="2498625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D26582BB-AF3B-4138-8210-C3D2838C8879}"/>
              </a:ext>
            </a:extLst>
          </p:cNvPr>
          <p:cNvSpPr/>
          <p:nvPr/>
        </p:nvSpPr>
        <p:spPr>
          <a:xfrm>
            <a:off x="3650140" y="5565361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38-D5-47-B3-B9-E7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89818E18-3B2B-4B0E-901A-1D22776E4E4B}"/>
              </a:ext>
            </a:extLst>
          </p:cNvPr>
          <p:cNvSpPr/>
          <p:nvPr/>
        </p:nvSpPr>
        <p:spPr>
          <a:xfrm>
            <a:off x="1136973" y="5807788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Físico</a:t>
            </a: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FCDCDD68-9413-42F3-823C-5B8D09008795}"/>
              </a:ext>
            </a:extLst>
          </p:cNvPr>
          <p:cNvSpPr/>
          <p:nvPr/>
        </p:nvSpPr>
        <p:spPr>
          <a:xfrm>
            <a:off x="2087306" y="5826053"/>
            <a:ext cx="86151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Switch Port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C1B3B688-F4ED-4A2E-9581-3AEBAD9D534C}"/>
              </a:ext>
            </a:extLst>
          </p:cNvPr>
          <p:cNvSpPr/>
          <p:nvPr/>
        </p:nvSpPr>
        <p:spPr>
          <a:xfrm>
            <a:off x="4016043" y="5834101"/>
            <a:ext cx="113212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Speed / Duplex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F176F112-2B7B-4504-82DC-E49EE86C9054}"/>
              </a:ext>
            </a:extLst>
          </p:cNvPr>
          <p:cNvSpPr/>
          <p:nvPr/>
        </p:nvSpPr>
        <p:spPr>
          <a:xfrm>
            <a:off x="2997470" y="5826053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Punto de Red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EE1DA31-0559-415A-95C5-B29CBD840E5B}"/>
              </a:ext>
            </a:extLst>
          </p:cNvPr>
          <p:cNvSpPr/>
          <p:nvPr/>
        </p:nvSpPr>
        <p:spPr>
          <a:xfrm>
            <a:off x="5176065" y="5826053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Data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7ADD17E0-1722-49E6-90D2-17348ECAB04F}"/>
              </a:ext>
            </a:extLst>
          </p:cNvPr>
          <p:cNvSpPr/>
          <p:nvPr/>
        </p:nvSpPr>
        <p:spPr>
          <a:xfrm>
            <a:off x="4870536" y="3011539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0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844F1A70-B1DB-4A2B-86EA-9AB1460B78B6}"/>
              </a:ext>
            </a:extLst>
          </p:cNvPr>
          <p:cNvSpPr/>
          <p:nvPr/>
        </p:nvSpPr>
        <p:spPr>
          <a:xfrm>
            <a:off x="5036765" y="3016132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E36EF6DE-8A13-4320-9986-FF28580F3DA6}"/>
              </a:ext>
            </a:extLst>
          </p:cNvPr>
          <p:cNvSpPr/>
          <p:nvPr/>
        </p:nvSpPr>
        <p:spPr>
          <a:xfrm>
            <a:off x="5202213" y="301377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66FC0D98-8F2B-44FD-AE27-6ED7982A3D29}"/>
              </a:ext>
            </a:extLst>
          </p:cNvPr>
          <p:cNvSpPr/>
          <p:nvPr/>
        </p:nvSpPr>
        <p:spPr>
          <a:xfrm>
            <a:off x="3454044" y="3470948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605E28-1F89-45F4-B186-8C0C827DCE1D}"/>
              </a:ext>
            </a:extLst>
          </p:cNvPr>
          <p:cNvSpPr/>
          <p:nvPr/>
        </p:nvSpPr>
        <p:spPr>
          <a:xfrm>
            <a:off x="2103592" y="3470948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01000000 (64s)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E8635AA1-9D8E-498B-B668-E8A61FD8D3F9}"/>
              </a:ext>
            </a:extLst>
          </p:cNvPr>
          <p:cNvSpPr/>
          <p:nvPr/>
        </p:nvSpPr>
        <p:spPr>
          <a:xfrm>
            <a:off x="4826502" y="3470948"/>
            <a:ext cx="2900790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654374565699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EA5E3785-33AC-4422-9909-49B8B0B7BE3C}"/>
              </a:ext>
            </a:extLst>
          </p:cNvPr>
          <p:cNvSpPr/>
          <p:nvPr/>
        </p:nvSpPr>
        <p:spPr>
          <a:xfrm>
            <a:off x="2087306" y="6082386"/>
            <a:ext cx="86151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Wifi</a:t>
            </a:r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3AE5B97D-FE67-4458-8785-A63527927148}"/>
              </a:ext>
            </a:extLst>
          </p:cNvPr>
          <p:cNvSpPr/>
          <p:nvPr/>
        </p:nvSpPr>
        <p:spPr>
          <a:xfrm>
            <a:off x="4016043" y="6090434"/>
            <a:ext cx="113212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100 Full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584133F4-A9D9-44AF-BC0E-35A87FA28FCD}"/>
              </a:ext>
            </a:extLst>
          </p:cNvPr>
          <p:cNvSpPr/>
          <p:nvPr/>
        </p:nvSpPr>
        <p:spPr>
          <a:xfrm>
            <a:off x="2997470" y="6082386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0" dirty="0"/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DB09630-0BF8-4BFA-AC54-657BE6B65A23}"/>
              </a:ext>
            </a:extLst>
          </p:cNvPr>
          <p:cNvSpPr/>
          <p:nvPr/>
        </p:nvSpPr>
        <p:spPr>
          <a:xfrm>
            <a:off x="5176065" y="6082386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2734DB4F-54C7-4F15-AE15-61AE9D0A365B}"/>
              </a:ext>
            </a:extLst>
          </p:cNvPr>
          <p:cNvSpPr/>
          <p:nvPr/>
        </p:nvSpPr>
        <p:spPr>
          <a:xfrm>
            <a:off x="388504" y="563149"/>
            <a:ext cx="705272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D750459C-76BD-44AD-94A1-6E462F858525}"/>
              </a:ext>
            </a:extLst>
          </p:cNvPr>
          <p:cNvSpPr/>
          <p:nvPr/>
        </p:nvSpPr>
        <p:spPr>
          <a:xfrm>
            <a:off x="388504" y="785245"/>
            <a:ext cx="705272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5,6 &amp; 7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C6931E0-1DFD-487E-858D-3D1986109320}"/>
              </a:ext>
            </a:extLst>
          </p:cNvPr>
          <p:cNvSpPr/>
          <p:nvPr/>
        </p:nvSpPr>
        <p:spPr>
          <a:xfrm>
            <a:off x="388504" y="1737109"/>
            <a:ext cx="705272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4</a:t>
            </a:r>
          </a:p>
        </p:txBody>
      </p:sp>
      <p:sp>
        <p:nvSpPr>
          <p:cNvPr id="145" name="Rectángulo: esquinas redondeadas 144">
            <a:extLst>
              <a:ext uri="{FF2B5EF4-FFF2-40B4-BE49-F238E27FC236}">
                <a16:creationId xmlns:a16="http://schemas.microsoft.com/office/drawing/2014/main" id="{05F25D7C-2428-4A9B-9C32-2DAC0ACA580A}"/>
              </a:ext>
            </a:extLst>
          </p:cNvPr>
          <p:cNvSpPr/>
          <p:nvPr/>
        </p:nvSpPr>
        <p:spPr>
          <a:xfrm>
            <a:off x="388504" y="2238373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3</a:t>
            </a:r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D35502A1-F843-4088-99B3-254989A3AA05}"/>
              </a:ext>
            </a:extLst>
          </p:cNvPr>
          <p:cNvSpPr/>
          <p:nvPr/>
        </p:nvSpPr>
        <p:spPr>
          <a:xfrm>
            <a:off x="388504" y="5299658"/>
            <a:ext cx="703670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2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00D959FB-8A96-4E34-A132-20000B3D752A}"/>
              </a:ext>
            </a:extLst>
          </p:cNvPr>
          <p:cNvSpPr/>
          <p:nvPr/>
        </p:nvSpPr>
        <p:spPr>
          <a:xfrm>
            <a:off x="388505" y="5802409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0" dirty="0"/>
              <a:t>1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3A55D7C-6C12-46E4-A2EA-B15C032894D0}"/>
              </a:ext>
            </a:extLst>
          </p:cNvPr>
          <p:cNvSpPr txBox="1"/>
          <p:nvPr/>
        </p:nvSpPr>
        <p:spPr>
          <a:xfrm>
            <a:off x="1872906" y="100203"/>
            <a:ext cx="43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Plantilla Paquete/Datagrama/Frames TCP&amp;IP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4A5130-47E6-4AB9-B498-B34E1BCB5407}"/>
              </a:ext>
            </a:extLst>
          </p:cNvPr>
          <p:cNvSpPr txBox="1"/>
          <p:nvPr/>
        </p:nvSpPr>
        <p:spPr>
          <a:xfrm>
            <a:off x="8090586" y="334036"/>
            <a:ext cx="40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ICMP desde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Notebook  </a:t>
            </a:r>
            <a:r>
              <a:rPr lang="es-MX" dirty="0" err="1">
                <a:highlight>
                  <a:srgbClr val="FFFF00"/>
                </a:highlight>
                <a:sym typeface="Wingdings" panose="05000000000000000000" pitchFamily="2" charset="2"/>
              </a:rPr>
              <a:t>Gamer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53E059CF-A93B-4550-9D97-D36EEFD350DA}"/>
              </a:ext>
            </a:extLst>
          </p:cNvPr>
          <p:cNvSpPr/>
          <p:nvPr/>
        </p:nvSpPr>
        <p:spPr>
          <a:xfrm rot="5400000">
            <a:off x="3980294" y="2815366"/>
            <a:ext cx="149445" cy="7333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hacia arriba 3">
            <a:extLst>
              <a:ext uri="{FF2B5EF4-FFF2-40B4-BE49-F238E27FC236}">
                <a16:creationId xmlns:a16="http://schemas.microsoft.com/office/drawing/2014/main" id="{7E2F7B97-3892-49C5-8727-7175B7B38AAA}"/>
              </a:ext>
            </a:extLst>
          </p:cNvPr>
          <p:cNvSpPr/>
          <p:nvPr/>
        </p:nvSpPr>
        <p:spPr>
          <a:xfrm>
            <a:off x="7880537" y="1476333"/>
            <a:ext cx="325262" cy="4930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4EE5BB-9E7A-4247-A737-D42597DD9BDD}"/>
              </a:ext>
            </a:extLst>
          </p:cNvPr>
          <p:cNvSpPr txBox="1"/>
          <p:nvPr/>
        </p:nvSpPr>
        <p:spPr>
          <a:xfrm>
            <a:off x="8090586" y="897726"/>
            <a:ext cx="4046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recibe en el </a:t>
            </a:r>
            <a:r>
              <a:rPr lang="es-MX" dirty="0" err="1"/>
              <a:t>Gamer</a:t>
            </a:r>
            <a:r>
              <a:rPr lang="es-MX" dirty="0"/>
              <a:t> y se procesa:</a:t>
            </a:r>
          </a:p>
          <a:p>
            <a:r>
              <a:rPr lang="es-MX" dirty="0"/>
              <a:t>El </a:t>
            </a:r>
            <a:r>
              <a:rPr lang="es-MX" dirty="0" err="1"/>
              <a:t>Gamer</a:t>
            </a:r>
            <a:r>
              <a:rPr lang="es-MX" dirty="0"/>
              <a:t> detecta una respuesta de ECHO</a:t>
            </a:r>
          </a:p>
          <a:p>
            <a:r>
              <a:rPr lang="es-MX" dirty="0"/>
              <a:t>Y por lo tanto informa a la APP, PING</a:t>
            </a:r>
          </a:p>
        </p:txBody>
      </p:sp>
      <p:sp>
        <p:nvSpPr>
          <p:cNvPr id="96" name="Bocadillo: ovalado 95">
            <a:extLst>
              <a:ext uri="{FF2B5EF4-FFF2-40B4-BE49-F238E27FC236}">
                <a16:creationId xmlns:a16="http://schemas.microsoft.com/office/drawing/2014/main" id="{C5F27E1B-8895-4B6F-8D51-1B221AD16F17}"/>
              </a:ext>
            </a:extLst>
          </p:cNvPr>
          <p:cNvSpPr/>
          <p:nvPr/>
        </p:nvSpPr>
        <p:spPr>
          <a:xfrm>
            <a:off x="8726905" y="5069304"/>
            <a:ext cx="2662990" cy="1725777"/>
          </a:xfrm>
          <a:prstGeom prst="wedgeEllipseCallout">
            <a:avLst>
              <a:gd name="adj1" fmla="val -221046"/>
              <a:gd name="adj2" fmla="val 4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Llegando de regreso con destino al </a:t>
            </a:r>
            <a:r>
              <a:rPr lang="es-MX" dirty="0" err="1"/>
              <a:t>Gamer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667A1C-40DF-47B8-A14F-6114AAF2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35" y="2076132"/>
            <a:ext cx="4619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CA4DFE-E47A-4B7B-87CC-6251BEE9BCBD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</a:t>
            </a:r>
            <a:r>
              <a:rPr lang="es-MX" dirty="0" err="1"/>
              <a:t>Routing</a:t>
            </a:r>
            <a:r>
              <a:rPr lang="es-MX" dirty="0"/>
              <a:t> Internet Protocol: RIP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ACC554F-C88C-4B33-AAB5-DBADF96E05FE}"/>
              </a:ext>
            </a:extLst>
          </p:cNvPr>
          <p:cNvSpPr/>
          <p:nvPr/>
        </p:nvSpPr>
        <p:spPr>
          <a:xfrm>
            <a:off x="755374" y="1086678"/>
            <a:ext cx="2902226" cy="2213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</a:t>
            </a:r>
          </a:p>
          <a:p>
            <a:pPr algn="ctr"/>
            <a:r>
              <a:rPr lang="es-MX" dirty="0"/>
              <a:t>192.168.100.0/24</a:t>
            </a:r>
          </a:p>
          <a:p>
            <a:pPr algn="ctr"/>
            <a:r>
              <a:rPr lang="es-MX" dirty="0"/>
              <a:t>Estaciones de Trabajo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9DC85C-9525-4BD1-B7C6-DD79452F8595}"/>
              </a:ext>
            </a:extLst>
          </p:cNvPr>
          <p:cNvSpPr/>
          <p:nvPr/>
        </p:nvSpPr>
        <p:spPr>
          <a:xfrm>
            <a:off x="8945217" y="1086678"/>
            <a:ext cx="2604053" cy="22131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</a:t>
            </a:r>
          </a:p>
          <a:p>
            <a:pPr algn="ctr"/>
            <a:r>
              <a:rPr lang="es-MX" dirty="0"/>
              <a:t>10.0.0.0/8</a:t>
            </a:r>
          </a:p>
          <a:p>
            <a:pPr algn="ctr"/>
            <a:r>
              <a:rPr lang="es-MX" dirty="0"/>
              <a:t>Estaciones de Trabajo</a:t>
            </a:r>
          </a:p>
          <a:p>
            <a:pPr algn="ct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EEE8C0-91BB-4C6E-BA21-D713CED3047C}"/>
              </a:ext>
            </a:extLst>
          </p:cNvPr>
          <p:cNvSpPr/>
          <p:nvPr/>
        </p:nvSpPr>
        <p:spPr>
          <a:xfrm>
            <a:off x="8945216" y="3730487"/>
            <a:ext cx="2604053" cy="221311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</a:t>
            </a:r>
          </a:p>
          <a:p>
            <a:pPr algn="ctr"/>
            <a:r>
              <a:rPr lang="es-MX" dirty="0"/>
              <a:t>128.10.0.0/16</a:t>
            </a:r>
          </a:p>
          <a:p>
            <a:pPr algn="ctr"/>
            <a:r>
              <a:rPr lang="es-MX" dirty="0"/>
              <a:t>Estaciones de Trabajo</a:t>
            </a:r>
          </a:p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009E9C9-8649-43E0-B72B-DF75B8996698}"/>
              </a:ext>
            </a:extLst>
          </p:cNvPr>
          <p:cNvSpPr/>
          <p:nvPr/>
        </p:nvSpPr>
        <p:spPr>
          <a:xfrm>
            <a:off x="1053547" y="3730487"/>
            <a:ext cx="2604053" cy="22131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RED LAN</a:t>
            </a:r>
          </a:p>
          <a:p>
            <a:pPr algn="ctr"/>
            <a:r>
              <a:rPr lang="es-MX" dirty="0"/>
              <a:t>172.60.0.0/16</a:t>
            </a:r>
          </a:p>
          <a:p>
            <a:pPr algn="ctr"/>
            <a:r>
              <a:rPr lang="es-MX" dirty="0"/>
              <a:t>Estaciones de Trabajo</a:t>
            </a:r>
          </a:p>
          <a:p>
            <a:pPr algn="ctr"/>
            <a:endParaRPr lang="es-MX" dirty="0"/>
          </a:p>
        </p:txBody>
      </p:sp>
      <p:sp>
        <p:nvSpPr>
          <p:cNvPr id="3" name="Nube 2">
            <a:extLst>
              <a:ext uri="{FF2B5EF4-FFF2-40B4-BE49-F238E27FC236}">
                <a16:creationId xmlns:a16="http://schemas.microsoft.com/office/drawing/2014/main" id="{6D6CD0E7-05D5-4759-BA1D-787A2B57923C}"/>
              </a:ext>
            </a:extLst>
          </p:cNvPr>
          <p:cNvSpPr/>
          <p:nvPr/>
        </p:nvSpPr>
        <p:spPr>
          <a:xfrm>
            <a:off x="5155096" y="2372139"/>
            <a:ext cx="2729947" cy="2544418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WAN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0F61D38-885D-4B6C-A140-F0294E8B0EF3}"/>
              </a:ext>
            </a:extLst>
          </p:cNvPr>
          <p:cNvCxnSpPr>
            <a:cxnSpLocks/>
            <a:stCxn id="2" idx="6"/>
            <a:endCxn id="17" idx="1"/>
          </p:cNvCxnSpPr>
          <p:nvPr/>
        </p:nvCxnSpPr>
        <p:spPr>
          <a:xfrm>
            <a:off x="3657600" y="2193235"/>
            <a:ext cx="1371600" cy="726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B5B42F-058E-45F7-A1B6-BD81E54CA1D8}"/>
              </a:ext>
            </a:extLst>
          </p:cNvPr>
          <p:cNvCxnSpPr>
            <a:cxnSpLocks/>
            <a:stCxn id="5" idx="2"/>
            <a:endCxn id="18" idx="3"/>
          </p:cNvCxnSpPr>
          <p:nvPr/>
        </p:nvCxnSpPr>
        <p:spPr>
          <a:xfrm flipH="1">
            <a:off x="7938052" y="2193235"/>
            <a:ext cx="1007165" cy="825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DB8B7A5-80DD-4ECA-B145-3FBDC0AE0E97}"/>
              </a:ext>
            </a:extLst>
          </p:cNvPr>
          <p:cNvCxnSpPr>
            <a:cxnSpLocks/>
            <a:stCxn id="6" idx="2"/>
            <a:endCxn id="19" idx="3"/>
          </p:cNvCxnSpPr>
          <p:nvPr/>
        </p:nvCxnSpPr>
        <p:spPr>
          <a:xfrm flipH="1" flipV="1">
            <a:off x="7752524" y="4125104"/>
            <a:ext cx="1192692" cy="711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A3DEB4F-368A-4808-A924-F7051ECF3FC5}"/>
              </a:ext>
            </a:extLst>
          </p:cNvPr>
          <p:cNvCxnSpPr>
            <a:cxnSpLocks/>
            <a:stCxn id="7" idx="6"/>
            <a:endCxn id="20" idx="1"/>
          </p:cNvCxnSpPr>
          <p:nvPr/>
        </p:nvCxnSpPr>
        <p:spPr>
          <a:xfrm flipV="1">
            <a:off x="3657600" y="4125104"/>
            <a:ext cx="1477616" cy="711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6CA46B5F-8B10-4F08-8556-13E5AC8F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624225"/>
            <a:ext cx="848139" cy="59162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DB820B5-A2BB-43C7-9A57-2BA3FD83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3" y="2722732"/>
            <a:ext cx="848139" cy="59162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79A0E1A-65CE-471B-988C-D773C419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5" y="3829289"/>
            <a:ext cx="848139" cy="5916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BF4FF54-47CE-4E25-BC96-E9F1F516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16" y="3829289"/>
            <a:ext cx="848139" cy="591629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B7F2F20-1CA4-44A3-96F1-328B4E6D2615}"/>
              </a:ext>
            </a:extLst>
          </p:cNvPr>
          <p:cNvSpPr/>
          <p:nvPr/>
        </p:nvSpPr>
        <p:spPr>
          <a:xfrm>
            <a:off x="7615926" y="1766849"/>
            <a:ext cx="766970" cy="5314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IP</a:t>
            </a:r>
          </a:p>
        </p:txBody>
      </p:sp>
      <p:sp>
        <p:nvSpPr>
          <p:cNvPr id="26" name="Nube 25">
            <a:extLst>
              <a:ext uri="{FF2B5EF4-FFF2-40B4-BE49-F238E27FC236}">
                <a16:creationId xmlns:a16="http://schemas.microsoft.com/office/drawing/2014/main" id="{E07CEDB6-DEDE-4E38-A443-A3D69018EFAA}"/>
              </a:ext>
            </a:extLst>
          </p:cNvPr>
          <p:cNvSpPr/>
          <p:nvPr/>
        </p:nvSpPr>
        <p:spPr>
          <a:xfrm>
            <a:off x="4253945" y="5708740"/>
            <a:ext cx="1842055" cy="1066800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INTERNET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3039907-A7B7-405A-A865-C716B5B5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41" y="4541228"/>
            <a:ext cx="848139" cy="59162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651D706-0229-4E5C-A00A-DA442307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48" y="5492438"/>
            <a:ext cx="848139" cy="591629"/>
          </a:xfrm>
          <a:prstGeom prst="rect">
            <a:avLst/>
          </a:prstGeom>
        </p:spPr>
      </p:pic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56AA9C9-0297-4772-8531-D6782A47B946}"/>
              </a:ext>
            </a:extLst>
          </p:cNvPr>
          <p:cNvCxnSpPr>
            <a:stCxn id="27" idx="2"/>
            <a:endCxn id="28" idx="3"/>
          </p:cNvCxnSpPr>
          <p:nvPr/>
        </p:nvCxnSpPr>
        <p:spPr>
          <a:xfrm rot="5400000">
            <a:off x="6076001" y="5410443"/>
            <a:ext cx="655396" cy="1002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D8239E2-885D-4270-B1F0-0856CEFBD787}"/>
              </a:ext>
            </a:extLst>
          </p:cNvPr>
          <p:cNvSpPr/>
          <p:nvPr/>
        </p:nvSpPr>
        <p:spPr>
          <a:xfrm>
            <a:off x="3284188" y="1529308"/>
            <a:ext cx="766970" cy="531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IP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D305E0-C97A-4848-BDEC-6DEC26BFD674}"/>
              </a:ext>
            </a:extLst>
          </p:cNvPr>
          <p:cNvSpPr txBox="1"/>
          <p:nvPr/>
        </p:nvSpPr>
        <p:spPr>
          <a:xfrm>
            <a:off x="5559285" y="1397518"/>
            <a:ext cx="1494320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Tabla de rutas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FD8A19D-2B55-4282-975D-0B5F6581A671}"/>
              </a:ext>
            </a:extLst>
          </p:cNvPr>
          <p:cNvCxnSpPr>
            <a:stCxn id="32" idx="2"/>
            <a:endCxn id="17" idx="0"/>
          </p:cNvCxnSpPr>
          <p:nvPr/>
        </p:nvCxnSpPr>
        <p:spPr>
          <a:xfrm rot="5400000">
            <a:off x="5451171" y="1768950"/>
            <a:ext cx="857375" cy="853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0C30CA25-79AE-479A-AC6F-1CA1B2AAA3A9}"/>
              </a:ext>
            </a:extLst>
          </p:cNvPr>
          <p:cNvCxnSpPr>
            <a:stCxn id="32" idx="2"/>
            <a:endCxn id="18" idx="0"/>
          </p:cNvCxnSpPr>
          <p:nvPr/>
        </p:nvCxnSpPr>
        <p:spPr>
          <a:xfrm rot="16200000" flipH="1">
            <a:off x="6432273" y="1641022"/>
            <a:ext cx="955882" cy="1207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23A8629-2E86-4197-8BAE-948770A0E053}"/>
              </a:ext>
            </a:extLst>
          </p:cNvPr>
          <p:cNvCxnSpPr>
            <a:stCxn id="32" idx="2"/>
            <a:endCxn id="19" idx="0"/>
          </p:cNvCxnSpPr>
          <p:nvPr/>
        </p:nvCxnSpPr>
        <p:spPr>
          <a:xfrm rot="16200000" flipH="1">
            <a:off x="5786231" y="2287064"/>
            <a:ext cx="2062439" cy="1022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617A0142-30CA-44E5-AE1F-A57F71235E34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5400000">
            <a:off x="4901647" y="2424490"/>
            <a:ext cx="2062439" cy="747159"/>
          </a:xfrm>
          <a:prstGeom prst="bentConnector3">
            <a:avLst>
              <a:gd name="adj1" fmla="val 78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A0D0634-1FA4-458E-B499-0E57D34AE687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 rot="16200000" flipH="1">
            <a:off x="4992939" y="3080356"/>
            <a:ext cx="2774378" cy="147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94AC15-88B3-4860-867C-4F4A4BFC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32" y="1347995"/>
            <a:ext cx="10280518" cy="2955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F33A0B-A6C1-42EF-A81D-8D44AA543B09}"/>
              </a:ext>
            </a:extLst>
          </p:cNvPr>
          <p:cNvSpPr txBox="1"/>
          <p:nvPr/>
        </p:nvSpPr>
        <p:spPr>
          <a:xfrm>
            <a:off x="5025610" y="900149"/>
            <a:ext cx="24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Header Protocolo ARPv4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E5970EA-4EE7-49E6-98D9-89B8756B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59" y="4523961"/>
            <a:ext cx="1524000" cy="95250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D65CE5C-7FE0-4C06-8C5A-DBD9A54C9C7C}"/>
              </a:ext>
            </a:extLst>
          </p:cNvPr>
          <p:cNvCxnSpPr>
            <a:stCxn id="2" idx="0"/>
          </p:cNvCxnSpPr>
          <p:nvPr/>
        </p:nvCxnSpPr>
        <p:spPr>
          <a:xfrm flipV="1">
            <a:off x="6266559" y="1974574"/>
            <a:ext cx="1764258" cy="254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A217ACD0-0804-4A40-AF9C-28EE81A4B8A1}"/>
              </a:ext>
            </a:extLst>
          </p:cNvPr>
          <p:cNvSpPr/>
          <p:nvPr/>
        </p:nvSpPr>
        <p:spPr>
          <a:xfrm>
            <a:off x="664747" y="4441063"/>
            <a:ext cx="3074504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48 bits – MAC ADD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680FE62-C247-4C31-AEFA-A1D1826BDCBF}"/>
              </a:ext>
            </a:extLst>
          </p:cNvPr>
          <p:cNvCxnSpPr>
            <a:endCxn id="13" idx="0"/>
          </p:cNvCxnSpPr>
          <p:nvPr/>
        </p:nvCxnSpPr>
        <p:spPr>
          <a:xfrm flipH="1">
            <a:off x="2201999" y="2266122"/>
            <a:ext cx="170140" cy="217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C9E0D13-DCA9-4B07-8ABE-3EE529397CF8}"/>
              </a:ext>
            </a:extLst>
          </p:cNvPr>
          <p:cNvSpPr/>
          <p:nvPr/>
        </p:nvSpPr>
        <p:spPr>
          <a:xfrm>
            <a:off x="2965049" y="5414512"/>
            <a:ext cx="3074504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32 bits – IP ADD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29D181B-A71C-4360-A73B-E051134CE2CD}"/>
              </a:ext>
            </a:extLst>
          </p:cNvPr>
          <p:cNvCxnSpPr>
            <a:endCxn id="19" idx="0"/>
          </p:cNvCxnSpPr>
          <p:nvPr/>
        </p:nvCxnSpPr>
        <p:spPr>
          <a:xfrm>
            <a:off x="4386470" y="2266122"/>
            <a:ext cx="115831" cy="314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94AC15-88B3-4860-867C-4F4A4BFC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2" y="1347995"/>
            <a:ext cx="9241807" cy="2955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F33A0B-A6C1-42EF-A81D-8D44AA543B09}"/>
              </a:ext>
            </a:extLst>
          </p:cNvPr>
          <p:cNvSpPr txBox="1"/>
          <p:nvPr/>
        </p:nvSpPr>
        <p:spPr>
          <a:xfrm>
            <a:off x="5025610" y="900149"/>
            <a:ext cx="24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Header Protocolo ARPv4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A24E55-5217-4763-A452-68D6E14E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4" y="1084815"/>
            <a:ext cx="1666875" cy="48577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980A7A1-1E6B-4210-8A0F-363773E73B14}"/>
              </a:ext>
            </a:extLst>
          </p:cNvPr>
          <p:cNvCxnSpPr>
            <a:stCxn id="3" idx="3"/>
          </p:cNvCxnSpPr>
          <p:nvPr/>
        </p:nvCxnSpPr>
        <p:spPr>
          <a:xfrm flipV="1">
            <a:off x="1888569" y="2319130"/>
            <a:ext cx="6645831" cy="1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E9343BD-8F78-4D45-B7C6-00C99A8A91A5}"/>
              </a:ext>
            </a:extLst>
          </p:cNvPr>
          <p:cNvSpPr txBox="1"/>
          <p:nvPr/>
        </p:nvSpPr>
        <p:spPr>
          <a:xfrm>
            <a:off x="7921781" y="2456487"/>
            <a:ext cx="13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MAC Fuente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5744AA-3B53-4A0F-8C1A-F5A533FC7AFC}"/>
              </a:ext>
            </a:extLst>
          </p:cNvPr>
          <p:cNvSpPr txBox="1"/>
          <p:nvPr/>
        </p:nvSpPr>
        <p:spPr>
          <a:xfrm>
            <a:off x="7921781" y="2800422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Fuente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A5D1119-9D61-441D-924F-DD1A1A03F8D6}"/>
              </a:ext>
            </a:extLst>
          </p:cNvPr>
          <p:cNvSpPr txBox="1"/>
          <p:nvPr/>
        </p:nvSpPr>
        <p:spPr>
          <a:xfrm>
            <a:off x="7994916" y="3144357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MAC Destino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E47422-A233-4925-94B0-FD2A622B0422}"/>
              </a:ext>
            </a:extLst>
          </p:cNvPr>
          <p:cNvSpPr txBox="1"/>
          <p:nvPr/>
        </p:nvSpPr>
        <p:spPr>
          <a:xfrm>
            <a:off x="7994916" y="3488292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Destino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AF7C2A2-4D62-4ED8-BBFB-8574AA71228E}"/>
              </a:ext>
            </a:extLst>
          </p:cNvPr>
          <p:cNvSpPr/>
          <p:nvPr/>
        </p:nvSpPr>
        <p:spPr>
          <a:xfrm>
            <a:off x="3262173" y="6157363"/>
            <a:ext cx="542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http://www.networksorcery.com/enp/protocol/arp.htm</a:t>
            </a:r>
          </a:p>
        </p:txBody>
      </p:sp>
    </p:spTree>
    <p:extLst>
      <p:ext uri="{BB962C8B-B14F-4D97-AF65-F5344CB8AC3E}">
        <p14:creationId xmlns:p14="http://schemas.microsoft.com/office/powerpoint/2010/main" val="35077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C20B14-5B3F-4703-9006-BA55B4C8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21451"/>
            <a:ext cx="3648075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F3120A-C08D-4F4C-81FE-DB46F07F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954692"/>
            <a:ext cx="934963" cy="606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30CCC0-B78E-461E-BD4C-AF059F41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2652581"/>
            <a:ext cx="934963" cy="60690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63FC21E-CF90-4E93-80E4-5C0BAA9E53EB}"/>
              </a:ext>
            </a:extLst>
          </p:cNvPr>
          <p:cNvCxnSpPr>
            <a:stCxn id="13" idx="3"/>
          </p:cNvCxnSpPr>
          <p:nvPr/>
        </p:nvCxnSpPr>
        <p:spPr>
          <a:xfrm flipV="1">
            <a:off x="1557815" y="1484243"/>
            <a:ext cx="350498" cy="773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87A18C-B655-4F59-B046-6CF28E881F06}"/>
              </a:ext>
            </a:extLst>
          </p:cNvPr>
          <p:cNvCxnSpPr>
            <a:stCxn id="14" idx="3"/>
          </p:cNvCxnSpPr>
          <p:nvPr/>
        </p:nvCxnSpPr>
        <p:spPr>
          <a:xfrm flipV="1">
            <a:off x="1557815" y="1328660"/>
            <a:ext cx="889075" cy="1627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1FA01C32-33D8-4E7D-BAED-F55803087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97971"/>
              </p:ext>
            </p:extLst>
          </p:nvPr>
        </p:nvGraphicFramePr>
        <p:xfrm>
          <a:off x="529449" y="3361778"/>
          <a:ext cx="4092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AFBF6ED6-9357-4277-AC06-998C98144F2C}"/>
              </a:ext>
            </a:extLst>
          </p:cNvPr>
          <p:cNvSpPr txBox="1"/>
          <p:nvPr/>
        </p:nvSpPr>
        <p:spPr>
          <a:xfrm>
            <a:off x="336914" y="20620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E6F15C-0F28-4018-BE2F-9179A93C2FE9}"/>
              </a:ext>
            </a:extLst>
          </p:cNvPr>
          <p:cNvSpPr txBox="1"/>
          <p:nvPr/>
        </p:nvSpPr>
        <p:spPr>
          <a:xfrm>
            <a:off x="313152" y="27385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F46900CC-25DB-4361-8DA5-6020D730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18937"/>
              </p:ext>
            </p:extLst>
          </p:nvPr>
        </p:nvGraphicFramePr>
        <p:xfrm>
          <a:off x="99435" y="4916663"/>
          <a:ext cx="5139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8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FF-FF-FF-FF-FF-FF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FF-FF-FF-FF-FF-FF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57057"/>
                  </a:ext>
                </a:extLst>
              </a:tr>
            </a:tbl>
          </a:graphicData>
        </a:graphic>
      </p:graphicFrame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35B11ADF-732B-4233-9F9B-6B716B340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54963"/>
              </p:ext>
            </p:extLst>
          </p:nvPr>
        </p:nvGraphicFramePr>
        <p:xfrm>
          <a:off x="6096000" y="4916663"/>
          <a:ext cx="5551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8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753744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FF-FF-FF-FF-FF-FF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5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FF-FF-FF-FF-FF-FF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21640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CDCC8653-1F5F-4025-B82C-F5A68D5D17E9}"/>
              </a:ext>
            </a:extLst>
          </p:cNvPr>
          <p:cNvSpPr txBox="1"/>
          <p:nvPr/>
        </p:nvSpPr>
        <p:spPr>
          <a:xfrm>
            <a:off x="1691098" y="4493812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D01040-10D9-4689-BD1E-1D5CF5C60E12}"/>
              </a:ext>
            </a:extLst>
          </p:cNvPr>
          <p:cNvSpPr txBox="1"/>
          <p:nvPr/>
        </p:nvSpPr>
        <p:spPr>
          <a:xfrm>
            <a:off x="8333836" y="4547331"/>
            <a:ext cx="13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73DAB06-70B2-4C9F-880C-D03ADDD371E2}"/>
              </a:ext>
            </a:extLst>
          </p:cNvPr>
          <p:cNvSpPr txBox="1"/>
          <p:nvPr/>
        </p:nvSpPr>
        <p:spPr>
          <a:xfrm>
            <a:off x="1588319" y="2992446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SWITCH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06D4A266-808A-4E8C-9033-2436B6C14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36" y="1054188"/>
            <a:ext cx="48958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C20B14-5B3F-4703-9006-BA55B4C8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21451"/>
            <a:ext cx="3648075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F3120A-C08D-4F4C-81FE-DB46F07F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954692"/>
            <a:ext cx="934963" cy="606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30CCC0-B78E-461E-BD4C-AF059F41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" y="2822094"/>
            <a:ext cx="934963" cy="60690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63FC21E-CF90-4E93-80E4-5C0BAA9E53EB}"/>
              </a:ext>
            </a:extLst>
          </p:cNvPr>
          <p:cNvCxnSpPr>
            <a:stCxn id="13" idx="3"/>
          </p:cNvCxnSpPr>
          <p:nvPr/>
        </p:nvCxnSpPr>
        <p:spPr>
          <a:xfrm flipV="1">
            <a:off x="1557815" y="1484243"/>
            <a:ext cx="350498" cy="773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87A18C-B655-4F59-B046-6CF28E881F06}"/>
              </a:ext>
            </a:extLst>
          </p:cNvPr>
          <p:cNvCxnSpPr>
            <a:stCxn id="14" idx="3"/>
          </p:cNvCxnSpPr>
          <p:nvPr/>
        </p:nvCxnSpPr>
        <p:spPr>
          <a:xfrm flipV="1">
            <a:off x="1557814" y="1498173"/>
            <a:ext cx="889075" cy="1627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1FA01C32-33D8-4E7D-BAED-F55803087E9B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3667185"/>
          <a:ext cx="4092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AFBF6ED6-9357-4277-AC06-998C98144F2C}"/>
              </a:ext>
            </a:extLst>
          </p:cNvPr>
          <p:cNvSpPr txBox="1"/>
          <p:nvPr/>
        </p:nvSpPr>
        <p:spPr>
          <a:xfrm>
            <a:off x="994102" y="1584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E6F15C-0F28-4018-BE2F-9179A93C2FE9}"/>
              </a:ext>
            </a:extLst>
          </p:cNvPr>
          <p:cNvSpPr txBox="1"/>
          <p:nvPr/>
        </p:nvSpPr>
        <p:spPr>
          <a:xfrm>
            <a:off x="993955" y="24744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F46900CC-25DB-4361-8DA5-6020D730CCB4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5407148"/>
          <a:ext cx="5023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35B11ADF-732B-4233-9F9B-6B716B3400BB}"/>
              </a:ext>
            </a:extLst>
          </p:cNvPr>
          <p:cNvGraphicFramePr>
            <a:graphicFrameLocks noGrp="1"/>
          </p:cNvGraphicFramePr>
          <p:nvPr/>
        </p:nvGraphicFramePr>
        <p:xfrm>
          <a:off x="6241775" y="5390651"/>
          <a:ext cx="5435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753744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CDCC8653-1F5F-4025-B82C-F5A68D5D17E9}"/>
              </a:ext>
            </a:extLst>
          </p:cNvPr>
          <p:cNvSpPr txBox="1"/>
          <p:nvPr/>
        </p:nvSpPr>
        <p:spPr>
          <a:xfrm>
            <a:off x="1557814" y="5021319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D01040-10D9-4689-BD1E-1D5CF5C60E12}"/>
              </a:ext>
            </a:extLst>
          </p:cNvPr>
          <p:cNvSpPr txBox="1"/>
          <p:nvPr/>
        </p:nvSpPr>
        <p:spPr>
          <a:xfrm>
            <a:off x="8479611" y="5021319"/>
            <a:ext cx="13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73DAB06-70B2-4C9F-880C-D03ADDD371E2}"/>
              </a:ext>
            </a:extLst>
          </p:cNvPr>
          <p:cNvSpPr txBox="1"/>
          <p:nvPr/>
        </p:nvSpPr>
        <p:spPr>
          <a:xfrm>
            <a:off x="1337165" y="3297853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SWITCH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FB2423F-A25B-4E83-BB39-4AEA672681D5}"/>
              </a:ext>
            </a:extLst>
          </p:cNvPr>
          <p:cNvSpPr/>
          <p:nvPr/>
        </p:nvSpPr>
        <p:spPr>
          <a:xfrm>
            <a:off x="6261240" y="209986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MAC_ADD_A (01-02-03-f1-a3-d5)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B1E8CF5-F8C9-441F-8551-45A7BB3CA9F5}"/>
              </a:ext>
            </a:extLst>
          </p:cNvPr>
          <p:cNvSpPr/>
          <p:nvPr/>
        </p:nvSpPr>
        <p:spPr>
          <a:xfrm>
            <a:off x="6261240" y="265612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192.168.100.38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DC9BC6F-45A1-4251-9A0D-1E28219FF9C7}"/>
              </a:ext>
            </a:extLst>
          </p:cNvPr>
          <p:cNvSpPr/>
          <p:nvPr/>
        </p:nvSpPr>
        <p:spPr>
          <a:xfrm>
            <a:off x="6261240" y="3194307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FF-FF-FF-FF-FF-FF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D75DEFE-8CD5-4550-BAF7-6A77D0A98B50}"/>
              </a:ext>
            </a:extLst>
          </p:cNvPr>
          <p:cNvSpPr/>
          <p:nvPr/>
        </p:nvSpPr>
        <p:spPr>
          <a:xfrm>
            <a:off x="6261240" y="3748305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192.168.100.255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C813CA23-4FB6-427C-8851-CBB342D8DC9D}"/>
              </a:ext>
            </a:extLst>
          </p:cNvPr>
          <p:cNvSpPr/>
          <p:nvPr/>
        </p:nvSpPr>
        <p:spPr>
          <a:xfrm>
            <a:off x="6261240" y="1543601"/>
            <a:ext cx="7126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/>
              <a:t>00110000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5CE6C281-3E0B-4EC6-8FAD-199D8F1C8140}"/>
              </a:ext>
            </a:extLst>
          </p:cNvPr>
          <p:cNvSpPr/>
          <p:nvPr/>
        </p:nvSpPr>
        <p:spPr>
          <a:xfrm>
            <a:off x="7979188" y="1531872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0000000000000001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E2B25E4-49AC-4000-8A4A-6CBC3BBB4632}"/>
              </a:ext>
            </a:extLst>
          </p:cNvPr>
          <p:cNvSpPr/>
          <p:nvPr/>
        </p:nvSpPr>
        <p:spPr>
          <a:xfrm>
            <a:off x="6261240" y="994487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0000000000000001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270A13D-E804-459E-A94F-02F55A26EF90}"/>
              </a:ext>
            </a:extLst>
          </p:cNvPr>
          <p:cNvSpPr/>
          <p:nvPr/>
        </p:nvSpPr>
        <p:spPr>
          <a:xfrm>
            <a:off x="7979188" y="982758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0000100000000000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A38A5A2-E3D3-443A-BA1B-19AB75923A2A}"/>
              </a:ext>
            </a:extLst>
          </p:cNvPr>
          <p:cNvSpPr/>
          <p:nvPr/>
        </p:nvSpPr>
        <p:spPr>
          <a:xfrm>
            <a:off x="7090114" y="1523297"/>
            <a:ext cx="7728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00100000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64A8090-1EE2-44EE-BAF4-8753404B902D}"/>
              </a:ext>
            </a:extLst>
          </p:cNvPr>
          <p:cNvSpPr/>
          <p:nvPr/>
        </p:nvSpPr>
        <p:spPr>
          <a:xfrm>
            <a:off x="6241775" y="4315324"/>
            <a:ext cx="3319670" cy="4694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Cual es tu MAC, IP:192.168.100.60?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124AFFB-618D-485F-A91D-06C48BE0E2C2}"/>
              </a:ext>
            </a:extLst>
          </p:cNvPr>
          <p:cNvSpPr/>
          <p:nvPr/>
        </p:nvSpPr>
        <p:spPr>
          <a:xfrm>
            <a:off x="1610775" y="2124208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3E054AD-AA46-4CF5-BF83-B810453251A9}"/>
              </a:ext>
            </a:extLst>
          </p:cNvPr>
          <p:cNvSpPr/>
          <p:nvPr/>
        </p:nvSpPr>
        <p:spPr>
          <a:xfrm rot="16200000">
            <a:off x="1763934" y="167537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1DD9617-9FD4-4118-8A0B-D8014BD5A529}"/>
              </a:ext>
            </a:extLst>
          </p:cNvPr>
          <p:cNvSpPr/>
          <p:nvPr/>
        </p:nvSpPr>
        <p:spPr>
          <a:xfrm rot="5400000">
            <a:off x="2302511" y="1588850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16776BA5-2021-46B1-BB1F-54B3454BBC83}"/>
              </a:ext>
            </a:extLst>
          </p:cNvPr>
          <p:cNvSpPr/>
          <p:nvPr/>
        </p:nvSpPr>
        <p:spPr>
          <a:xfrm rot="5400000">
            <a:off x="2664839" y="1568081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3426E4A9-6744-40E4-BCB4-EA95547FD75B}"/>
              </a:ext>
            </a:extLst>
          </p:cNvPr>
          <p:cNvSpPr/>
          <p:nvPr/>
        </p:nvSpPr>
        <p:spPr>
          <a:xfrm rot="5400000">
            <a:off x="2943351" y="1565677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CE64E48E-AAE1-41EA-9C27-9EE609675B4C}"/>
              </a:ext>
            </a:extLst>
          </p:cNvPr>
          <p:cNvSpPr/>
          <p:nvPr/>
        </p:nvSpPr>
        <p:spPr>
          <a:xfrm rot="5400000">
            <a:off x="2302511" y="2838816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2C1DB08C-5D49-40D3-97C3-7197D4FCD81C}"/>
              </a:ext>
            </a:extLst>
          </p:cNvPr>
          <p:cNvSpPr/>
          <p:nvPr/>
        </p:nvSpPr>
        <p:spPr>
          <a:xfrm rot="10800000">
            <a:off x="1638195" y="301809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BF9CE7A2-2E30-4798-AC20-A976124D957F}"/>
              </a:ext>
            </a:extLst>
          </p:cNvPr>
          <p:cNvSpPr/>
          <p:nvPr/>
        </p:nvSpPr>
        <p:spPr>
          <a:xfrm>
            <a:off x="9921240" y="1280160"/>
            <a:ext cx="1755759" cy="819701"/>
          </a:xfrm>
          <a:prstGeom prst="wedgeRoundRectCallout">
            <a:avLst>
              <a:gd name="adj1" fmla="val -74215"/>
              <a:gd name="adj2" fmla="val 13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Opcode = 1 = </a:t>
            </a:r>
            <a:r>
              <a:rPr lang="es-MX" dirty="0" err="1"/>
              <a:t>Request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7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C20B14-5B3F-4703-9006-BA55B4C8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21451"/>
            <a:ext cx="3648075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F3120A-C08D-4F4C-81FE-DB46F07F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954692"/>
            <a:ext cx="934963" cy="606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30CCC0-B78E-461E-BD4C-AF059F41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" y="2822094"/>
            <a:ext cx="934963" cy="60690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63FC21E-CF90-4E93-80E4-5C0BAA9E53EB}"/>
              </a:ext>
            </a:extLst>
          </p:cNvPr>
          <p:cNvCxnSpPr>
            <a:stCxn id="13" idx="3"/>
          </p:cNvCxnSpPr>
          <p:nvPr/>
        </p:nvCxnSpPr>
        <p:spPr>
          <a:xfrm flipV="1">
            <a:off x="1557815" y="1484243"/>
            <a:ext cx="350498" cy="773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87A18C-B655-4F59-B046-6CF28E881F06}"/>
              </a:ext>
            </a:extLst>
          </p:cNvPr>
          <p:cNvCxnSpPr>
            <a:stCxn id="14" idx="3"/>
          </p:cNvCxnSpPr>
          <p:nvPr/>
        </p:nvCxnSpPr>
        <p:spPr>
          <a:xfrm flipV="1">
            <a:off x="1557814" y="1498173"/>
            <a:ext cx="889075" cy="1627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1FA01C32-33D8-4E7D-BAED-F55803087E9B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3667185"/>
          <a:ext cx="4092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AFBF6ED6-9357-4277-AC06-998C98144F2C}"/>
              </a:ext>
            </a:extLst>
          </p:cNvPr>
          <p:cNvSpPr txBox="1"/>
          <p:nvPr/>
        </p:nvSpPr>
        <p:spPr>
          <a:xfrm>
            <a:off x="994102" y="1584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E6F15C-0F28-4018-BE2F-9179A93C2FE9}"/>
              </a:ext>
            </a:extLst>
          </p:cNvPr>
          <p:cNvSpPr txBox="1"/>
          <p:nvPr/>
        </p:nvSpPr>
        <p:spPr>
          <a:xfrm>
            <a:off x="993955" y="24744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F46900CC-25DB-4361-8DA5-6020D730CCB4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5407148"/>
          <a:ext cx="5023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35B11ADF-732B-4233-9F9B-6B716B3400BB}"/>
              </a:ext>
            </a:extLst>
          </p:cNvPr>
          <p:cNvGraphicFramePr>
            <a:graphicFrameLocks noGrp="1"/>
          </p:cNvGraphicFramePr>
          <p:nvPr/>
        </p:nvGraphicFramePr>
        <p:xfrm>
          <a:off x="6241775" y="5390651"/>
          <a:ext cx="5435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753744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CDCC8653-1F5F-4025-B82C-F5A68D5D17E9}"/>
              </a:ext>
            </a:extLst>
          </p:cNvPr>
          <p:cNvSpPr txBox="1"/>
          <p:nvPr/>
        </p:nvSpPr>
        <p:spPr>
          <a:xfrm>
            <a:off x="1557814" y="5021319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D01040-10D9-4689-BD1E-1D5CF5C60E12}"/>
              </a:ext>
            </a:extLst>
          </p:cNvPr>
          <p:cNvSpPr txBox="1"/>
          <p:nvPr/>
        </p:nvSpPr>
        <p:spPr>
          <a:xfrm>
            <a:off x="8479611" y="5021319"/>
            <a:ext cx="13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73DAB06-70B2-4C9F-880C-D03ADDD371E2}"/>
              </a:ext>
            </a:extLst>
          </p:cNvPr>
          <p:cNvSpPr txBox="1"/>
          <p:nvPr/>
        </p:nvSpPr>
        <p:spPr>
          <a:xfrm>
            <a:off x="1337165" y="3297853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SWITCH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FB2423F-A25B-4E83-BB39-4AEA672681D5}"/>
              </a:ext>
            </a:extLst>
          </p:cNvPr>
          <p:cNvSpPr/>
          <p:nvPr/>
        </p:nvSpPr>
        <p:spPr>
          <a:xfrm>
            <a:off x="6261240" y="209986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MAC_ADD_A (01-02-03-f1-a3-d5)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B1E8CF5-F8C9-441F-8551-45A7BB3CA9F5}"/>
              </a:ext>
            </a:extLst>
          </p:cNvPr>
          <p:cNvSpPr/>
          <p:nvPr/>
        </p:nvSpPr>
        <p:spPr>
          <a:xfrm>
            <a:off x="6261240" y="265612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192.168.100.38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DC9BC6F-45A1-4251-9A0D-1E28219FF9C7}"/>
              </a:ext>
            </a:extLst>
          </p:cNvPr>
          <p:cNvSpPr/>
          <p:nvPr/>
        </p:nvSpPr>
        <p:spPr>
          <a:xfrm>
            <a:off x="6261240" y="3194307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FF-FF-FF-FF-FF-FF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D75DEFE-8CD5-4550-BAF7-6A77D0A98B50}"/>
              </a:ext>
            </a:extLst>
          </p:cNvPr>
          <p:cNvSpPr/>
          <p:nvPr/>
        </p:nvSpPr>
        <p:spPr>
          <a:xfrm>
            <a:off x="6261240" y="3748305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192.168.100.255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C813CA23-4FB6-427C-8851-CBB342D8DC9D}"/>
              </a:ext>
            </a:extLst>
          </p:cNvPr>
          <p:cNvSpPr/>
          <p:nvPr/>
        </p:nvSpPr>
        <p:spPr>
          <a:xfrm>
            <a:off x="6261240" y="1543601"/>
            <a:ext cx="7126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/>
              <a:t>00110000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5CE6C281-3E0B-4EC6-8FAD-199D8F1C8140}"/>
              </a:ext>
            </a:extLst>
          </p:cNvPr>
          <p:cNvSpPr/>
          <p:nvPr/>
        </p:nvSpPr>
        <p:spPr>
          <a:xfrm>
            <a:off x="7979188" y="1531872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0000000000000001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E2B25E4-49AC-4000-8A4A-6CBC3BBB4632}"/>
              </a:ext>
            </a:extLst>
          </p:cNvPr>
          <p:cNvSpPr/>
          <p:nvPr/>
        </p:nvSpPr>
        <p:spPr>
          <a:xfrm>
            <a:off x="6261240" y="994487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0000000000000001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270A13D-E804-459E-A94F-02F55A26EF90}"/>
              </a:ext>
            </a:extLst>
          </p:cNvPr>
          <p:cNvSpPr/>
          <p:nvPr/>
        </p:nvSpPr>
        <p:spPr>
          <a:xfrm>
            <a:off x="7979188" y="982758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0000100000000000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A38A5A2-E3D3-443A-BA1B-19AB75923A2A}"/>
              </a:ext>
            </a:extLst>
          </p:cNvPr>
          <p:cNvSpPr/>
          <p:nvPr/>
        </p:nvSpPr>
        <p:spPr>
          <a:xfrm>
            <a:off x="7090114" y="1523297"/>
            <a:ext cx="7728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00100000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64A8090-1EE2-44EE-BAF4-8753404B902D}"/>
              </a:ext>
            </a:extLst>
          </p:cNvPr>
          <p:cNvSpPr/>
          <p:nvPr/>
        </p:nvSpPr>
        <p:spPr>
          <a:xfrm>
            <a:off x="6241775" y="4315324"/>
            <a:ext cx="3319670" cy="4694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Cual es tu MAC, IP:192.168.100.60?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124AFFB-618D-485F-A91D-06C48BE0E2C2}"/>
              </a:ext>
            </a:extLst>
          </p:cNvPr>
          <p:cNvSpPr/>
          <p:nvPr/>
        </p:nvSpPr>
        <p:spPr>
          <a:xfrm>
            <a:off x="1610775" y="2124208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3E054AD-AA46-4CF5-BF83-B810453251A9}"/>
              </a:ext>
            </a:extLst>
          </p:cNvPr>
          <p:cNvSpPr/>
          <p:nvPr/>
        </p:nvSpPr>
        <p:spPr>
          <a:xfrm rot="16200000">
            <a:off x="1763934" y="167537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1DD9617-9FD4-4118-8A0B-D8014BD5A529}"/>
              </a:ext>
            </a:extLst>
          </p:cNvPr>
          <p:cNvSpPr/>
          <p:nvPr/>
        </p:nvSpPr>
        <p:spPr>
          <a:xfrm rot="5400000">
            <a:off x="2302511" y="1588850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16776BA5-2021-46B1-BB1F-54B3454BBC83}"/>
              </a:ext>
            </a:extLst>
          </p:cNvPr>
          <p:cNvSpPr/>
          <p:nvPr/>
        </p:nvSpPr>
        <p:spPr>
          <a:xfrm rot="5400000">
            <a:off x="2664839" y="1568081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3426E4A9-6744-40E4-BCB4-EA95547FD75B}"/>
              </a:ext>
            </a:extLst>
          </p:cNvPr>
          <p:cNvSpPr/>
          <p:nvPr/>
        </p:nvSpPr>
        <p:spPr>
          <a:xfrm rot="5400000">
            <a:off x="2943351" y="1565677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CE64E48E-AAE1-41EA-9C27-9EE609675B4C}"/>
              </a:ext>
            </a:extLst>
          </p:cNvPr>
          <p:cNvSpPr/>
          <p:nvPr/>
        </p:nvSpPr>
        <p:spPr>
          <a:xfrm rot="5400000">
            <a:off x="2302511" y="2838816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2C1DB08C-5D49-40D3-97C3-7197D4FCD81C}"/>
              </a:ext>
            </a:extLst>
          </p:cNvPr>
          <p:cNvSpPr/>
          <p:nvPr/>
        </p:nvSpPr>
        <p:spPr>
          <a:xfrm rot="10800000">
            <a:off x="1638195" y="301809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E7E53-C3F1-48CC-B82B-AB795EDC06BD}"/>
              </a:ext>
            </a:extLst>
          </p:cNvPr>
          <p:cNvSpPr txBox="1"/>
          <p:nvPr/>
        </p:nvSpPr>
        <p:spPr>
          <a:xfrm>
            <a:off x="2917388" y="2300606"/>
            <a:ext cx="2562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Llega este paquete ARP</a:t>
            </a:r>
          </a:p>
          <a:p>
            <a:r>
              <a:rPr lang="es-MX" dirty="0"/>
              <a:t> a estación B y se procesa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2C1CE829-EFAF-4C64-8A5D-2115BF867D2A}"/>
              </a:ext>
            </a:extLst>
          </p:cNvPr>
          <p:cNvSpPr/>
          <p:nvPr/>
        </p:nvSpPr>
        <p:spPr>
          <a:xfrm>
            <a:off x="5898912" y="1137581"/>
            <a:ext cx="197088" cy="3642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062BC6E-A1EC-4EF0-AB64-BB4C141658E1}"/>
              </a:ext>
            </a:extLst>
          </p:cNvPr>
          <p:cNvCxnSpPr>
            <a:stCxn id="5" idx="1"/>
            <a:endCxn id="42" idx="1"/>
          </p:cNvCxnSpPr>
          <p:nvPr/>
        </p:nvCxnSpPr>
        <p:spPr>
          <a:xfrm flipH="1">
            <a:off x="1926953" y="2958643"/>
            <a:ext cx="3971959" cy="16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cadillo: rectángulo con esquinas redondeadas 36">
            <a:extLst>
              <a:ext uri="{FF2B5EF4-FFF2-40B4-BE49-F238E27FC236}">
                <a16:creationId xmlns:a16="http://schemas.microsoft.com/office/drawing/2014/main" id="{F42C2739-4A36-478A-BC4D-41870311BACA}"/>
              </a:ext>
            </a:extLst>
          </p:cNvPr>
          <p:cNvSpPr/>
          <p:nvPr/>
        </p:nvSpPr>
        <p:spPr>
          <a:xfrm>
            <a:off x="9921240" y="1280160"/>
            <a:ext cx="1755759" cy="819701"/>
          </a:xfrm>
          <a:prstGeom prst="wedgeRoundRectCallout">
            <a:avLst>
              <a:gd name="adj1" fmla="val -74215"/>
              <a:gd name="adj2" fmla="val 13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Opcode = 1 = </a:t>
            </a:r>
            <a:r>
              <a:rPr lang="es-MX" dirty="0" err="1"/>
              <a:t>Request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956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C245D2-D2D8-4BD0-80F7-09B803408EA3}"/>
              </a:ext>
            </a:extLst>
          </p:cNvPr>
          <p:cNvSpPr/>
          <p:nvPr/>
        </p:nvSpPr>
        <p:spPr>
          <a:xfrm>
            <a:off x="622852" y="331305"/>
            <a:ext cx="11145079" cy="49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Protocolo ARP - IPv4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C20B14-5B3F-4703-9006-BA55B4C8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021451"/>
            <a:ext cx="3648075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F3120A-C08D-4F4C-81FE-DB46F07F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954692"/>
            <a:ext cx="934963" cy="606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30CCC0-B78E-461E-BD4C-AF059F41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" y="2822094"/>
            <a:ext cx="934963" cy="60690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63FC21E-CF90-4E93-80E4-5C0BAA9E53EB}"/>
              </a:ext>
            </a:extLst>
          </p:cNvPr>
          <p:cNvCxnSpPr>
            <a:stCxn id="13" idx="3"/>
          </p:cNvCxnSpPr>
          <p:nvPr/>
        </p:nvCxnSpPr>
        <p:spPr>
          <a:xfrm flipV="1">
            <a:off x="1557815" y="1484243"/>
            <a:ext cx="350498" cy="773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787A18C-B655-4F59-B046-6CF28E881F06}"/>
              </a:ext>
            </a:extLst>
          </p:cNvPr>
          <p:cNvCxnSpPr>
            <a:stCxn id="14" idx="3"/>
          </p:cNvCxnSpPr>
          <p:nvPr/>
        </p:nvCxnSpPr>
        <p:spPr>
          <a:xfrm flipV="1">
            <a:off x="1557814" y="1498173"/>
            <a:ext cx="889075" cy="1627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1FA01C32-33D8-4E7D-BAED-F55803087E9B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3667185"/>
          <a:ext cx="4092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AFBF6ED6-9357-4277-AC06-998C98144F2C}"/>
              </a:ext>
            </a:extLst>
          </p:cNvPr>
          <p:cNvSpPr txBox="1"/>
          <p:nvPr/>
        </p:nvSpPr>
        <p:spPr>
          <a:xfrm>
            <a:off x="994102" y="1584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E6F15C-0F28-4018-BE2F-9179A93C2FE9}"/>
              </a:ext>
            </a:extLst>
          </p:cNvPr>
          <p:cNvSpPr txBox="1"/>
          <p:nvPr/>
        </p:nvSpPr>
        <p:spPr>
          <a:xfrm>
            <a:off x="993955" y="24744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F46900CC-25DB-4361-8DA5-6020D730CCB4}"/>
              </a:ext>
            </a:extLst>
          </p:cNvPr>
          <p:cNvGraphicFramePr>
            <a:graphicFrameLocks noGrp="1"/>
          </p:cNvGraphicFramePr>
          <p:nvPr/>
        </p:nvGraphicFramePr>
        <p:xfrm>
          <a:off x="278295" y="5407148"/>
          <a:ext cx="5023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341942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MAC_ADD_A (01-02-03-f1-a3-d5)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35B11ADF-732B-4233-9F9B-6B716B3400BB}"/>
              </a:ext>
            </a:extLst>
          </p:cNvPr>
          <p:cNvGraphicFramePr>
            <a:graphicFrameLocks noGrp="1"/>
          </p:cNvGraphicFramePr>
          <p:nvPr/>
        </p:nvGraphicFramePr>
        <p:xfrm>
          <a:off x="6241775" y="5390651"/>
          <a:ext cx="5435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1767374967"/>
                    </a:ext>
                  </a:extLst>
                </a:gridCol>
                <a:gridCol w="3753744">
                  <a:extLst>
                    <a:ext uri="{9D8B030D-6E8A-4147-A177-3AD203B41FA5}">
                      <a16:colId xmlns:a16="http://schemas.microsoft.com/office/drawing/2014/main" val="125967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192.168.100.60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MAC_ADD_B (01-02-03-f5-a2-b1)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79287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CDCC8653-1F5F-4025-B82C-F5A68D5D17E9}"/>
              </a:ext>
            </a:extLst>
          </p:cNvPr>
          <p:cNvSpPr txBox="1"/>
          <p:nvPr/>
        </p:nvSpPr>
        <p:spPr>
          <a:xfrm>
            <a:off x="1557814" y="5021319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D01040-10D9-4689-BD1E-1D5CF5C60E12}"/>
              </a:ext>
            </a:extLst>
          </p:cNvPr>
          <p:cNvSpPr txBox="1"/>
          <p:nvPr/>
        </p:nvSpPr>
        <p:spPr>
          <a:xfrm>
            <a:off x="8479611" y="5021319"/>
            <a:ext cx="13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ARP: 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73DAB06-70B2-4C9F-880C-D03ADDD371E2}"/>
              </a:ext>
            </a:extLst>
          </p:cNvPr>
          <p:cNvSpPr txBox="1"/>
          <p:nvPr/>
        </p:nvSpPr>
        <p:spPr>
          <a:xfrm>
            <a:off x="1337165" y="3297853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MAC SWITCH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FB2423F-A25B-4E83-BB39-4AEA672681D5}"/>
              </a:ext>
            </a:extLst>
          </p:cNvPr>
          <p:cNvSpPr/>
          <p:nvPr/>
        </p:nvSpPr>
        <p:spPr>
          <a:xfrm>
            <a:off x="6261240" y="209986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MAC_ADD_B (01-02-03-f5-a2-b1)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B1E8CF5-F8C9-441F-8551-45A7BB3CA9F5}"/>
              </a:ext>
            </a:extLst>
          </p:cNvPr>
          <p:cNvSpPr/>
          <p:nvPr/>
        </p:nvSpPr>
        <p:spPr>
          <a:xfrm>
            <a:off x="6261240" y="2656121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192.168.100.60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DC9BC6F-45A1-4251-9A0D-1E28219FF9C7}"/>
              </a:ext>
            </a:extLst>
          </p:cNvPr>
          <p:cNvSpPr/>
          <p:nvPr/>
        </p:nvSpPr>
        <p:spPr>
          <a:xfrm>
            <a:off x="6261240" y="3194307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MAC_ADD_A (01-02-03-f1-a3-d5)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D75DEFE-8CD5-4550-BAF7-6A77D0A98B50}"/>
              </a:ext>
            </a:extLst>
          </p:cNvPr>
          <p:cNvSpPr/>
          <p:nvPr/>
        </p:nvSpPr>
        <p:spPr>
          <a:xfrm>
            <a:off x="6261240" y="3748305"/>
            <a:ext cx="3319670" cy="469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192.168.100.38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C813CA23-4FB6-427C-8851-CBB342D8DC9D}"/>
              </a:ext>
            </a:extLst>
          </p:cNvPr>
          <p:cNvSpPr/>
          <p:nvPr/>
        </p:nvSpPr>
        <p:spPr>
          <a:xfrm>
            <a:off x="6261240" y="1543601"/>
            <a:ext cx="7126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/>
              <a:t>00110000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5CE6C281-3E0B-4EC6-8FAD-199D8F1C8140}"/>
              </a:ext>
            </a:extLst>
          </p:cNvPr>
          <p:cNvSpPr/>
          <p:nvPr/>
        </p:nvSpPr>
        <p:spPr>
          <a:xfrm>
            <a:off x="7979188" y="1531872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0000000000000010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E2B25E4-49AC-4000-8A4A-6CBC3BBB4632}"/>
              </a:ext>
            </a:extLst>
          </p:cNvPr>
          <p:cNvSpPr/>
          <p:nvPr/>
        </p:nvSpPr>
        <p:spPr>
          <a:xfrm>
            <a:off x="6261240" y="994487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0000000000000001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270A13D-E804-459E-A94F-02F55A26EF90}"/>
              </a:ext>
            </a:extLst>
          </p:cNvPr>
          <p:cNvSpPr/>
          <p:nvPr/>
        </p:nvSpPr>
        <p:spPr>
          <a:xfrm>
            <a:off x="7979188" y="982758"/>
            <a:ext cx="1601722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0000100000000000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A38A5A2-E3D3-443A-BA1B-19AB75923A2A}"/>
              </a:ext>
            </a:extLst>
          </p:cNvPr>
          <p:cNvSpPr/>
          <p:nvPr/>
        </p:nvSpPr>
        <p:spPr>
          <a:xfrm>
            <a:off x="7090114" y="1523297"/>
            <a:ext cx="772848" cy="469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00100000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64A8090-1EE2-44EE-BAF4-8753404B902D}"/>
              </a:ext>
            </a:extLst>
          </p:cNvPr>
          <p:cNvSpPr/>
          <p:nvPr/>
        </p:nvSpPr>
        <p:spPr>
          <a:xfrm>
            <a:off x="6241775" y="4315324"/>
            <a:ext cx="3319670" cy="4694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Cual es tu MAC, IP:192.168.100.60?</a:t>
            </a:r>
          </a:p>
          <a:p>
            <a:pPr algn="ctr"/>
            <a:r>
              <a:rPr lang="es-MX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R: MAC_ADD_B (01-02-03-f5-a2-b1)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124AFFB-618D-485F-A91D-06C48BE0E2C2}"/>
              </a:ext>
            </a:extLst>
          </p:cNvPr>
          <p:cNvSpPr/>
          <p:nvPr/>
        </p:nvSpPr>
        <p:spPr>
          <a:xfrm flipH="1">
            <a:off x="1610775" y="2124208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3E054AD-AA46-4CF5-BF83-B810453251A9}"/>
              </a:ext>
            </a:extLst>
          </p:cNvPr>
          <p:cNvSpPr/>
          <p:nvPr/>
        </p:nvSpPr>
        <p:spPr>
          <a:xfrm rot="5400000" flipV="1">
            <a:off x="1763934" y="167537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1DD9617-9FD4-4118-8A0B-D8014BD5A529}"/>
              </a:ext>
            </a:extLst>
          </p:cNvPr>
          <p:cNvSpPr/>
          <p:nvPr/>
        </p:nvSpPr>
        <p:spPr>
          <a:xfrm rot="16200000" flipV="1">
            <a:off x="2302511" y="1588850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CE64E48E-AAE1-41EA-9C27-9EE609675B4C}"/>
              </a:ext>
            </a:extLst>
          </p:cNvPr>
          <p:cNvSpPr/>
          <p:nvPr/>
        </p:nvSpPr>
        <p:spPr>
          <a:xfrm rot="16200000" flipV="1">
            <a:off x="2302511" y="2838816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2C1DB08C-5D49-40D3-97C3-7197D4FCD81C}"/>
              </a:ext>
            </a:extLst>
          </p:cNvPr>
          <p:cNvSpPr/>
          <p:nvPr/>
        </p:nvSpPr>
        <p:spPr>
          <a:xfrm rot="10800000" flipH="1">
            <a:off x="1638195" y="3018092"/>
            <a:ext cx="288758" cy="2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E7E53-C3F1-48CC-B82B-AB795EDC06BD}"/>
              </a:ext>
            </a:extLst>
          </p:cNvPr>
          <p:cNvSpPr txBox="1"/>
          <p:nvPr/>
        </p:nvSpPr>
        <p:spPr>
          <a:xfrm>
            <a:off x="2917388" y="2300606"/>
            <a:ext cx="25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Llega este paquete ARP</a:t>
            </a:r>
          </a:p>
          <a:p>
            <a:r>
              <a:rPr lang="es-MX" dirty="0"/>
              <a:t> a estación A y se procesa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2C1CE829-EFAF-4C64-8A5D-2115BF867D2A}"/>
              </a:ext>
            </a:extLst>
          </p:cNvPr>
          <p:cNvSpPr/>
          <p:nvPr/>
        </p:nvSpPr>
        <p:spPr>
          <a:xfrm>
            <a:off x="5898912" y="1137581"/>
            <a:ext cx="197088" cy="3642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062BC6E-A1EC-4EF0-AB64-BB4C141658E1}"/>
              </a:ext>
            </a:extLst>
          </p:cNvPr>
          <p:cNvCxnSpPr>
            <a:stCxn id="5" idx="1"/>
            <a:endCxn id="42" idx="1"/>
          </p:cNvCxnSpPr>
          <p:nvPr/>
        </p:nvCxnSpPr>
        <p:spPr>
          <a:xfrm flipH="1">
            <a:off x="1638195" y="2958643"/>
            <a:ext cx="4260717" cy="16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cadillo: rectángulo con esquinas redondeadas 36">
            <a:extLst>
              <a:ext uri="{FF2B5EF4-FFF2-40B4-BE49-F238E27FC236}">
                <a16:creationId xmlns:a16="http://schemas.microsoft.com/office/drawing/2014/main" id="{F42C2739-4A36-478A-BC4D-41870311BACA}"/>
              </a:ext>
            </a:extLst>
          </p:cNvPr>
          <p:cNvSpPr/>
          <p:nvPr/>
        </p:nvSpPr>
        <p:spPr>
          <a:xfrm>
            <a:off x="9921240" y="1280160"/>
            <a:ext cx="1755759" cy="819701"/>
          </a:xfrm>
          <a:prstGeom prst="wedgeRoundRectCallout">
            <a:avLst>
              <a:gd name="adj1" fmla="val -74215"/>
              <a:gd name="adj2" fmla="val 13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Opcode = 2 = Reply</a:t>
            </a:r>
          </a:p>
        </p:txBody>
      </p:sp>
    </p:spTree>
    <p:extLst>
      <p:ext uri="{BB962C8B-B14F-4D97-AF65-F5344CB8AC3E}">
        <p14:creationId xmlns:p14="http://schemas.microsoft.com/office/powerpoint/2010/main" val="787466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9E576D-18A1-485D-9710-1A159482A219}"/>
</file>

<file path=customXml/itemProps2.xml><?xml version="1.0" encoding="utf-8"?>
<ds:datastoreItem xmlns:ds="http://schemas.openxmlformats.org/officeDocument/2006/customXml" ds:itemID="{1832DC3A-1AF8-4B9F-A3AB-CCCD99EA91E9}"/>
</file>

<file path=customXml/itemProps3.xml><?xml version="1.0" encoding="utf-8"?>
<ds:datastoreItem xmlns:ds="http://schemas.openxmlformats.org/officeDocument/2006/customXml" ds:itemID="{E9959C04-0A98-4B70-84F4-C0C31A74CBFD}"/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2414</Words>
  <Application>Microsoft Office PowerPoint</Application>
  <PresentationFormat>Panorámica</PresentationFormat>
  <Paragraphs>711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19</cp:revision>
  <dcterms:created xsi:type="dcterms:W3CDTF">2020-04-23T17:37:09Z</dcterms:created>
  <dcterms:modified xsi:type="dcterms:W3CDTF">2020-12-05T15:38:59Z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