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5B536-353A-44A2-9435-308366104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ED8FF-CFC9-474C-84D5-2BF211C4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36C7A-8076-45B8-9918-D12ABE3B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A4C6DD-9CBA-4DD2-9E05-A0F6EAB3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FDBFB0-E014-42C0-BDDE-80E0D734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2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B549F-26B2-43A3-B37E-B39C908D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654EB4-F057-4D2A-995D-00AA25F8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28D9D-F4B5-49C6-932B-05C66BCE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1DCCD-1188-4836-8DD9-EAA1117D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E134-58E6-4662-8D93-CD297EAC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96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FFBBC-77D3-43CC-97FD-4DF511092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941A48-2DA1-4ED9-8C95-3ADED10A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466BD-6F22-4529-A83F-8E12EB12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F3BB6-44DD-4EAA-89A5-DC5252D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F8F7C-7CCC-4762-A48B-E7FFB3A6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43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DE16E-453F-4EB4-99D7-0E676290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F519B-DDD0-4A26-B456-BCC2D217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609AB-0E4E-492D-8F8F-132686A4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5D7D5-451C-425A-A1F5-0597345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C2A39-E0E2-4C42-9E0F-DB1B22CC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58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BB69-7BA5-48DF-9489-32C9C3F1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8541A-A65F-497C-B250-5D5B98AAC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476B7-5D8B-4408-96CE-5F3FE739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C4115-9F5D-4A38-8087-6B98C6BB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26FDB-12C1-474B-90E6-39C3998B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0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0A856-EF55-443B-83D0-310655E8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BFE02-23FA-4E7C-A905-106E68BED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D0646E-0BCD-4D6C-AFA0-4BE239BD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994C90-7F4E-4C4B-8C4F-AC9A3178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F1888-B5CB-4C07-935B-BDB01E70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15C19-68F6-4859-B97C-66D5F9E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89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6E2C4-0843-40C7-B3D5-89E86262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9E6AD-A7E2-44ED-98FE-D5E2E6C3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50C993-254C-4725-9F35-0FD38494A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788E24-58BD-4DC0-AB19-35E453D91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35CE63-69BA-4BED-B645-50908D6DB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480324-6421-45D2-8E3A-7CE3DAC1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058A62-2D48-4B0A-B923-5D51636B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4DBA6-7F1D-4D10-821E-4F46BEA1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03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24F9-B8DC-4572-A134-F9858526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CBBD59-B5E0-4FAA-8FF5-4F8B638A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A1CF34-A98D-46DD-AFF8-8F77F925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4AADB-4041-4111-8462-7ABE9EB0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3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40D1C3-6A7B-4D07-BB29-5DF09AF5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0FF9FD-F1FE-494F-8ED0-6161AC09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43E0B-7D47-4813-BD0E-6F8801B4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45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F4DDD-ED9D-4660-811A-0C910A62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2F0F6-1244-44A1-AB5C-EEBE3EC7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6B6005-9E39-4F1A-8402-7E7470F6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43E8D-E50A-423C-8307-58CBD5D8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14CDFB-79D8-434D-8029-5C9B77E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E8C09-8291-4A21-A172-72582749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08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D17BC-410E-4799-B8E2-192C8E4F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AA6699-3871-40AC-BBF8-3FE560EAF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65CE40-E11B-4448-AF21-9D0F833E2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4D985D-5103-4D5D-9193-DBCD8B57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4953D-96A5-4F34-B4E9-DF46825F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AAB13-75C5-41EE-907C-D8417AE2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99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F68EB5-514A-47CD-B9C3-B6F4B985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099BDE-19BB-4197-BDF5-D1ADBC4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D89EA-34B7-4E0E-B825-4291B2D80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21DA-C3A4-4523-9318-0FCCA94F4189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91B5F-ED63-4184-98B2-DF8B5390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910FF-F375-470C-987B-175AB0830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E688-0662-4A10-B2DA-4CB81D1C3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00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5E89194-F72A-4143-B6A7-68FB8BB4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44017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646AB51-2A29-4503-866C-3F5F768EA039}"/>
              </a:ext>
            </a:extLst>
          </p:cNvPr>
          <p:cNvSpPr/>
          <p:nvPr/>
        </p:nvSpPr>
        <p:spPr>
          <a:xfrm>
            <a:off x="6930887" y="1186073"/>
            <a:ext cx="4837044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El modelo de interconexión de sistemas abiertos (ISO/IEC 7498-1), más conocido como “modelo OSI”, (en inglés, Open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Interconnection</a:t>
            </a:r>
            <a:r>
              <a:rPr lang="es-MX" dirty="0"/>
              <a:t>) es un modelo de referencia para los protocolos de la red (no es una arquitectura de red), creado en el año 1980 por la Organización Internacional de Normalización . </a:t>
            </a:r>
          </a:p>
          <a:p>
            <a:pPr algn="just"/>
            <a:r>
              <a:rPr lang="es-MX" dirty="0"/>
              <a:t>Se ha publicado desde 1983 por la Unión Internacional de Telecomunicaciones (UIT) y, desde 1984, la Organización Internacional de Normalización (ISO) también lo publicó con estándar.​ Su desarrollo comenzó en 1977.</a:t>
            </a:r>
          </a:p>
          <a:p>
            <a:pPr algn="just"/>
            <a:r>
              <a:rPr lang="es-MX" b="1" dirty="0">
                <a:solidFill>
                  <a:srgbClr val="FF0000"/>
                </a:solidFill>
                <a:highlight>
                  <a:srgbClr val="FFFF00"/>
                </a:highlight>
              </a:rPr>
              <a:t>Es un estándar que tiene por objetivo conseguir interconectar sistemas de procedencia distinta para que estos pudieran intercambiar información sin ningún tipo de impedimentos debido a los protocolos con los que estos operaban de forma propia según su fabricante.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BC1BF8-C47C-43BC-B381-B071C0367024}"/>
              </a:ext>
            </a:extLst>
          </p:cNvPr>
          <p:cNvSpPr/>
          <p:nvPr/>
        </p:nvSpPr>
        <p:spPr>
          <a:xfrm>
            <a:off x="8256000" y="408948"/>
            <a:ext cx="2943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/>
              <a:t>Modelo OSI/ISO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77F481-19FB-4566-8F33-3F6F11EA739B}"/>
              </a:ext>
            </a:extLst>
          </p:cNvPr>
          <p:cNvSpPr/>
          <p:nvPr/>
        </p:nvSpPr>
        <p:spPr>
          <a:xfrm>
            <a:off x="7276020" y="6449052"/>
            <a:ext cx="414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https://es.wikipedia.org/wiki/Modelo_OSI</a:t>
            </a:r>
          </a:p>
        </p:txBody>
      </p:sp>
    </p:spTree>
    <p:extLst>
      <p:ext uri="{BB962C8B-B14F-4D97-AF65-F5344CB8AC3E}">
        <p14:creationId xmlns:p14="http://schemas.microsoft.com/office/powerpoint/2010/main" val="22412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94E4C1-9056-427C-B1D8-62910BFC80B9}"/>
              </a:ext>
            </a:extLst>
          </p:cNvPr>
          <p:cNvSpPr txBox="1"/>
          <p:nvPr/>
        </p:nvSpPr>
        <p:spPr>
          <a:xfrm>
            <a:off x="692728" y="789709"/>
            <a:ext cx="5683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Próximo Lunes:</a:t>
            </a:r>
          </a:p>
          <a:p>
            <a:r>
              <a:rPr lang="es-MX" dirty="0"/>
              <a:t>Digitalizar (proceso)</a:t>
            </a:r>
          </a:p>
          <a:p>
            <a:r>
              <a:rPr lang="es-MX" dirty="0"/>
              <a:t>Modular Señales digitales/análogas AM/FM – ASF/FSK/PSK</a:t>
            </a:r>
          </a:p>
          <a:p>
            <a:r>
              <a:rPr lang="es-MX" dirty="0"/>
              <a:t>Presentar MODEM completo</a:t>
            </a:r>
          </a:p>
          <a:p>
            <a:endParaRPr lang="es-MX" dirty="0"/>
          </a:p>
          <a:p>
            <a:r>
              <a:rPr lang="es-MX" dirty="0"/>
              <a:t>Medios de </a:t>
            </a:r>
            <a:r>
              <a:rPr lang="es-MX" dirty="0" err="1"/>
              <a:t>Tx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154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1462D6-D88F-4A94-A4C8-D9C70E0F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6" y="717211"/>
            <a:ext cx="4609272" cy="5423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648E8D-D6CE-4FBE-BCDF-465BF5C8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07" y="717211"/>
            <a:ext cx="4609272" cy="542357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52E410-F6C2-42B8-AA79-2BE38EEB3D09}"/>
              </a:ext>
            </a:extLst>
          </p:cNvPr>
          <p:cNvSpPr txBox="1"/>
          <p:nvPr/>
        </p:nvSpPr>
        <p:spPr>
          <a:xfrm>
            <a:off x="4747046" y="1232452"/>
            <a:ext cx="8426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TEAMS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F8D61-6E68-494E-BF85-29679525E4AD}"/>
              </a:ext>
            </a:extLst>
          </p:cNvPr>
          <p:cNvSpPr txBox="1"/>
          <p:nvPr/>
        </p:nvSpPr>
        <p:spPr>
          <a:xfrm>
            <a:off x="4698411" y="1932359"/>
            <a:ext cx="17824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Ventanas/Menús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867655-401A-4BB1-8525-11110FCD9E6C}"/>
              </a:ext>
            </a:extLst>
          </p:cNvPr>
          <p:cNvSpPr txBox="1"/>
          <p:nvPr/>
        </p:nvSpPr>
        <p:spPr>
          <a:xfrm>
            <a:off x="4676128" y="3147507"/>
            <a:ext cx="21525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Transporte Protocolo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9ED6DA-5190-4464-9D33-1D35454D4B54}"/>
              </a:ext>
            </a:extLst>
          </p:cNvPr>
          <p:cNvSpPr txBox="1"/>
          <p:nvPr/>
        </p:nvSpPr>
        <p:spPr>
          <a:xfrm>
            <a:off x="4596615" y="4032080"/>
            <a:ext cx="276710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Red (protocolos IP/</a:t>
            </a:r>
            <a:r>
              <a:rPr lang="es-MX" dirty="0" err="1"/>
              <a:t>Routing</a:t>
            </a:r>
            <a:r>
              <a:rPr lang="es-MX" dirty="0"/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210902-450F-4DE0-A675-9BA09C2D94B1}"/>
              </a:ext>
            </a:extLst>
          </p:cNvPr>
          <p:cNvSpPr txBox="1"/>
          <p:nvPr/>
        </p:nvSpPr>
        <p:spPr>
          <a:xfrm>
            <a:off x="4571179" y="4690694"/>
            <a:ext cx="110793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MAC ADD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8C05DB-B225-4A09-A1C9-599A3BA7C55B}"/>
              </a:ext>
            </a:extLst>
          </p:cNvPr>
          <p:cNvSpPr txBox="1"/>
          <p:nvPr/>
        </p:nvSpPr>
        <p:spPr>
          <a:xfrm>
            <a:off x="4620351" y="5256216"/>
            <a:ext cx="28955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Bits/</a:t>
            </a:r>
            <a:r>
              <a:rPr lang="es-MX" dirty="0" err="1"/>
              <a:t>correinets</a:t>
            </a:r>
            <a:r>
              <a:rPr lang="es-MX" dirty="0"/>
              <a:t>/</a:t>
            </a:r>
            <a:r>
              <a:rPr lang="es-MX" dirty="0" err="1"/>
              <a:t>Volatges</a:t>
            </a:r>
            <a:r>
              <a:rPr lang="es-MX" dirty="0"/>
              <a:t>/</a:t>
            </a:r>
            <a:r>
              <a:rPr lang="es-MX" dirty="0" err="1"/>
              <a:t>frec</a:t>
            </a:r>
            <a:endParaRPr lang="es-MX" dirty="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76192D00-AA16-4C60-A3C6-7295F4475BF3}"/>
              </a:ext>
            </a:extLst>
          </p:cNvPr>
          <p:cNvSpPr/>
          <p:nvPr/>
        </p:nvSpPr>
        <p:spPr>
          <a:xfrm>
            <a:off x="5589649" y="1349926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59F19882-CC6C-49E0-8289-9F783FBA6692}"/>
              </a:ext>
            </a:extLst>
          </p:cNvPr>
          <p:cNvSpPr/>
          <p:nvPr/>
        </p:nvSpPr>
        <p:spPr>
          <a:xfrm>
            <a:off x="5619976" y="2282312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9FB60FD2-3F68-4DAC-9C80-7DC7224B7BBD}"/>
              </a:ext>
            </a:extLst>
          </p:cNvPr>
          <p:cNvSpPr/>
          <p:nvPr/>
        </p:nvSpPr>
        <p:spPr>
          <a:xfrm>
            <a:off x="5546671" y="2846701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88421C72-EC88-4E35-A13A-4A4ACC58F3E9}"/>
              </a:ext>
            </a:extLst>
          </p:cNvPr>
          <p:cNvSpPr/>
          <p:nvPr/>
        </p:nvSpPr>
        <p:spPr>
          <a:xfrm>
            <a:off x="5505010" y="3727626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91A06D2D-B4ED-42F8-A45C-3915409C13A4}"/>
              </a:ext>
            </a:extLst>
          </p:cNvPr>
          <p:cNvSpPr/>
          <p:nvPr/>
        </p:nvSpPr>
        <p:spPr>
          <a:xfrm>
            <a:off x="5580377" y="4680478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4DE2755E-30F0-4135-9DBC-645A790DF688}"/>
              </a:ext>
            </a:extLst>
          </p:cNvPr>
          <p:cNvSpPr/>
          <p:nvPr/>
        </p:nvSpPr>
        <p:spPr>
          <a:xfrm>
            <a:off x="5487536" y="5650748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A2C5F2A-0CEB-4C5D-9D40-7139BAFAB331}"/>
              </a:ext>
            </a:extLst>
          </p:cNvPr>
          <p:cNvSpPr txBox="1"/>
          <p:nvPr/>
        </p:nvSpPr>
        <p:spPr>
          <a:xfrm>
            <a:off x="5265328" y="6268278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 cable</a:t>
            </a:r>
          </a:p>
        </p:txBody>
      </p:sp>
      <p:sp>
        <p:nvSpPr>
          <p:cNvPr id="22" name="Nube 21">
            <a:extLst>
              <a:ext uri="{FF2B5EF4-FFF2-40B4-BE49-F238E27FC236}">
                <a16:creationId xmlns:a16="http://schemas.microsoft.com/office/drawing/2014/main" id="{EA57F3A0-1CFD-40B1-AD42-4F4B1B8E21F9}"/>
              </a:ext>
            </a:extLst>
          </p:cNvPr>
          <p:cNvSpPr/>
          <p:nvPr/>
        </p:nvSpPr>
        <p:spPr>
          <a:xfrm>
            <a:off x="6250924" y="5863789"/>
            <a:ext cx="1777193" cy="6999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INTERNET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84691B-46AB-4CFF-A5E7-5F9541714370}"/>
              </a:ext>
            </a:extLst>
          </p:cNvPr>
          <p:cNvSpPr txBox="1"/>
          <p:nvPr/>
        </p:nvSpPr>
        <p:spPr>
          <a:xfrm>
            <a:off x="9142381" y="6140788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 cable</a:t>
            </a:r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22848CDD-F6A2-49D1-A8C6-97F9DE3A71BD}"/>
              </a:ext>
            </a:extLst>
          </p:cNvPr>
          <p:cNvSpPr/>
          <p:nvPr/>
        </p:nvSpPr>
        <p:spPr>
          <a:xfrm rot="10800000">
            <a:off x="11643143" y="5551649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25605C0F-10AE-428A-B227-D07D09555922}"/>
              </a:ext>
            </a:extLst>
          </p:cNvPr>
          <p:cNvSpPr/>
          <p:nvPr/>
        </p:nvSpPr>
        <p:spPr>
          <a:xfrm rot="10800000">
            <a:off x="11643143" y="4690694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9AF45D18-56C8-4FFE-9815-156FF1907DE0}"/>
              </a:ext>
            </a:extLst>
          </p:cNvPr>
          <p:cNvSpPr/>
          <p:nvPr/>
        </p:nvSpPr>
        <p:spPr>
          <a:xfrm rot="10800000">
            <a:off x="11643143" y="3982356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61D08730-A4CA-4D8A-97BE-5777823FDACD}"/>
              </a:ext>
            </a:extLst>
          </p:cNvPr>
          <p:cNvSpPr/>
          <p:nvPr/>
        </p:nvSpPr>
        <p:spPr>
          <a:xfrm rot="10800000">
            <a:off x="11643143" y="3177276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C77680F8-6A13-47F8-977E-197A0E8BA61E}"/>
              </a:ext>
            </a:extLst>
          </p:cNvPr>
          <p:cNvSpPr/>
          <p:nvPr/>
        </p:nvSpPr>
        <p:spPr>
          <a:xfrm rot="10800000">
            <a:off x="11643143" y="2468937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AF2DAC7B-5639-4404-847B-130081F149D7}"/>
              </a:ext>
            </a:extLst>
          </p:cNvPr>
          <p:cNvSpPr/>
          <p:nvPr/>
        </p:nvSpPr>
        <p:spPr>
          <a:xfrm rot="10800000">
            <a:off x="11643143" y="1845737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8E544757-48EB-4C56-81AE-C28BD066EE1A}"/>
              </a:ext>
            </a:extLst>
          </p:cNvPr>
          <p:cNvSpPr/>
          <p:nvPr/>
        </p:nvSpPr>
        <p:spPr>
          <a:xfrm rot="10800000">
            <a:off x="11643143" y="1184638"/>
            <a:ext cx="264879" cy="330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F755A43-B193-4518-992A-FDDB9BC19EF2}"/>
              </a:ext>
            </a:extLst>
          </p:cNvPr>
          <p:cNvCxnSpPr/>
          <p:nvPr/>
        </p:nvCxnSpPr>
        <p:spPr>
          <a:xfrm>
            <a:off x="4337659" y="1270412"/>
            <a:ext cx="498209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2034923-2AB7-452C-A297-057F5B6B662C}"/>
              </a:ext>
            </a:extLst>
          </p:cNvPr>
          <p:cNvSpPr txBox="1"/>
          <p:nvPr/>
        </p:nvSpPr>
        <p:spPr>
          <a:xfrm>
            <a:off x="5637449" y="954473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Protocolo </a:t>
            </a:r>
            <a:r>
              <a:rPr lang="es-MX" dirty="0" err="1"/>
              <a:t>Layer</a:t>
            </a:r>
            <a:r>
              <a:rPr lang="es-MX" dirty="0"/>
              <a:t> 7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11FC3EB-9210-498D-8C51-B3FD64B35E57}"/>
              </a:ext>
            </a:extLst>
          </p:cNvPr>
          <p:cNvCxnSpPr/>
          <p:nvPr/>
        </p:nvCxnSpPr>
        <p:spPr>
          <a:xfrm>
            <a:off x="4160289" y="1960387"/>
            <a:ext cx="498209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689FA54-62FD-40AB-A0A5-CAE7F9BD95CE}"/>
              </a:ext>
            </a:extLst>
          </p:cNvPr>
          <p:cNvSpPr txBox="1"/>
          <p:nvPr/>
        </p:nvSpPr>
        <p:spPr>
          <a:xfrm>
            <a:off x="5552779" y="1583673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Protocolo </a:t>
            </a:r>
            <a:r>
              <a:rPr lang="es-MX" dirty="0" err="1"/>
              <a:t>Layer</a:t>
            </a:r>
            <a:r>
              <a:rPr lang="es-MX" dirty="0"/>
              <a:t> 6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F1127E5-6C51-4F20-8A53-BADBDB6DD47C}"/>
              </a:ext>
            </a:extLst>
          </p:cNvPr>
          <p:cNvCxnSpPr/>
          <p:nvPr/>
        </p:nvCxnSpPr>
        <p:spPr>
          <a:xfrm>
            <a:off x="4160289" y="2637957"/>
            <a:ext cx="498209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29A16CC-868A-4873-A738-C9A52AA1430D}"/>
              </a:ext>
            </a:extLst>
          </p:cNvPr>
          <p:cNvSpPr txBox="1"/>
          <p:nvPr/>
        </p:nvSpPr>
        <p:spPr>
          <a:xfrm>
            <a:off x="5730870" y="2264853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Protocolo </a:t>
            </a:r>
            <a:r>
              <a:rPr lang="es-MX" dirty="0" err="1"/>
              <a:t>Layer</a:t>
            </a:r>
            <a:r>
              <a:rPr lang="es-MX" dirty="0"/>
              <a:t> 5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C10D939-6569-4B58-8701-5AE1D998AD70}"/>
              </a:ext>
            </a:extLst>
          </p:cNvPr>
          <p:cNvCxnSpPr/>
          <p:nvPr/>
        </p:nvCxnSpPr>
        <p:spPr>
          <a:xfrm>
            <a:off x="4058944" y="3177275"/>
            <a:ext cx="498209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890DDAF-2F63-4741-8B40-A5F03CBA41AA}"/>
              </a:ext>
            </a:extLst>
          </p:cNvPr>
          <p:cNvSpPr txBox="1"/>
          <p:nvPr/>
        </p:nvSpPr>
        <p:spPr>
          <a:xfrm>
            <a:off x="5764276" y="2774402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Protocolo </a:t>
            </a:r>
            <a:r>
              <a:rPr lang="es-MX" dirty="0" err="1"/>
              <a:t>Layer</a:t>
            </a:r>
            <a:r>
              <a:rPr lang="es-MX" dirty="0"/>
              <a:t> 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CFA084-DD40-4F66-92CE-469B3971B847}"/>
              </a:ext>
            </a:extLst>
          </p:cNvPr>
          <p:cNvSpPr txBox="1"/>
          <p:nvPr/>
        </p:nvSpPr>
        <p:spPr>
          <a:xfrm>
            <a:off x="4676128" y="2447600"/>
            <a:ext cx="11784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 err="1"/>
              <a:t>User&amp;Pass</a:t>
            </a:r>
            <a:endParaRPr lang="es-MX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2C7BA54-349B-4B49-9A3B-35F03584B5A6}"/>
              </a:ext>
            </a:extLst>
          </p:cNvPr>
          <p:cNvSpPr/>
          <p:nvPr/>
        </p:nvSpPr>
        <p:spPr>
          <a:xfrm>
            <a:off x="1974574" y="192982"/>
            <a:ext cx="2185715" cy="524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 (TEAMS)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26893A1-2943-4A9C-8039-297010F57A51}"/>
              </a:ext>
            </a:extLst>
          </p:cNvPr>
          <p:cNvSpPr/>
          <p:nvPr/>
        </p:nvSpPr>
        <p:spPr>
          <a:xfrm>
            <a:off x="9041036" y="173997"/>
            <a:ext cx="2185715" cy="524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Server (TEAMS)</a:t>
            </a:r>
          </a:p>
        </p:txBody>
      </p:sp>
      <p:sp>
        <p:nvSpPr>
          <p:cNvPr id="3" name="Flecha: a la izquierda y derecha 2">
            <a:extLst>
              <a:ext uri="{FF2B5EF4-FFF2-40B4-BE49-F238E27FC236}">
                <a16:creationId xmlns:a16="http://schemas.microsoft.com/office/drawing/2014/main" id="{F399E01E-A4B9-4008-AA4F-08FF36AA39FA}"/>
              </a:ext>
            </a:extLst>
          </p:cNvPr>
          <p:cNvSpPr/>
          <p:nvPr/>
        </p:nvSpPr>
        <p:spPr>
          <a:xfrm>
            <a:off x="4497446" y="347879"/>
            <a:ext cx="4307778" cy="2430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4A8FEB6-874B-4C72-83EF-B12DA588F0EC}"/>
              </a:ext>
            </a:extLst>
          </p:cNvPr>
          <p:cNvCxnSpPr/>
          <p:nvPr/>
        </p:nvCxnSpPr>
        <p:spPr>
          <a:xfrm>
            <a:off x="6250924" y="192982"/>
            <a:ext cx="719719" cy="5242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8D15F08-F687-485B-A59B-CDB27DEBCF50}"/>
              </a:ext>
            </a:extLst>
          </p:cNvPr>
          <p:cNvCxnSpPr/>
          <p:nvPr/>
        </p:nvCxnSpPr>
        <p:spPr>
          <a:xfrm flipH="1">
            <a:off x="6414506" y="213763"/>
            <a:ext cx="609148" cy="5589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9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léfono, celular, pantalla, presentado&#10;&#10;Descripción generada automáticamente">
            <a:extLst>
              <a:ext uri="{FF2B5EF4-FFF2-40B4-BE49-F238E27FC236}">
                <a16:creationId xmlns:a16="http://schemas.microsoft.com/office/drawing/2014/main" id="{3E1685B7-89EA-4FB1-9825-1F1283C5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89" y="213720"/>
            <a:ext cx="9167785" cy="62841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CCA5E17-6775-4DD0-A9AB-E7FF509B695B}"/>
              </a:ext>
            </a:extLst>
          </p:cNvPr>
          <p:cNvCxnSpPr/>
          <p:nvPr/>
        </p:nvCxnSpPr>
        <p:spPr>
          <a:xfrm>
            <a:off x="662609" y="3975652"/>
            <a:ext cx="11065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7540A7C-2BCE-455A-9249-B5FA5978C0F5}"/>
              </a:ext>
            </a:extLst>
          </p:cNvPr>
          <p:cNvCxnSpPr/>
          <p:nvPr/>
        </p:nvCxnSpPr>
        <p:spPr>
          <a:xfrm>
            <a:off x="5049078" y="4439478"/>
            <a:ext cx="2305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05FD1534-BBEF-499C-841C-FB104F5E18CD}"/>
              </a:ext>
            </a:extLst>
          </p:cNvPr>
          <p:cNvSpPr/>
          <p:nvPr/>
        </p:nvSpPr>
        <p:spPr>
          <a:xfrm>
            <a:off x="6957391" y="4916557"/>
            <a:ext cx="251792" cy="1379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6E9A98-8DBA-4353-A8DB-2A9695EF618F}"/>
              </a:ext>
            </a:extLst>
          </p:cNvPr>
          <p:cNvSpPr txBox="1"/>
          <p:nvPr/>
        </p:nvSpPr>
        <p:spPr>
          <a:xfrm>
            <a:off x="5907937" y="5427628"/>
            <a:ext cx="104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IF de Red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ADFAA77-BC45-445C-8DF2-4B39FE979918}"/>
              </a:ext>
            </a:extLst>
          </p:cNvPr>
          <p:cNvSpPr/>
          <p:nvPr/>
        </p:nvSpPr>
        <p:spPr>
          <a:xfrm>
            <a:off x="10972800" y="861403"/>
            <a:ext cx="1020417" cy="283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P3</a:t>
            </a:r>
          </a:p>
          <a:p>
            <a:pPr algn="ctr"/>
            <a:r>
              <a:rPr lang="es-MX" dirty="0"/>
              <a:t>30%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10F7386-36F5-466A-8418-33B3B3C1C56B}"/>
              </a:ext>
            </a:extLst>
          </p:cNvPr>
          <p:cNvSpPr/>
          <p:nvPr/>
        </p:nvSpPr>
        <p:spPr>
          <a:xfrm>
            <a:off x="11065563" y="4075054"/>
            <a:ext cx="927653" cy="841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P2</a:t>
            </a:r>
          </a:p>
          <a:p>
            <a:pPr algn="ctr"/>
            <a:r>
              <a:rPr lang="es-MX" dirty="0"/>
              <a:t>30%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A2768D8-8769-481C-BBE2-C5F2B89E105D}"/>
              </a:ext>
            </a:extLst>
          </p:cNvPr>
          <p:cNvSpPr/>
          <p:nvPr/>
        </p:nvSpPr>
        <p:spPr>
          <a:xfrm>
            <a:off x="11065564" y="5062330"/>
            <a:ext cx="927652" cy="143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P1</a:t>
            </a:r>
          </a:p>
          <a:p>
            <a:pPr algn="ctr"/>
            <a:r>
              <a:rPr lang="es-MX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2007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7B712C7-0902-46FB-BBEE-B2BD17B09976}"/>
              </a:ext>
            </a:extLst>
          </p:cNvPr>
          <p:cNvSpPr txBox="1"/>
          <p:nvPr/>
        </p:nvSpPr>
        <p:spPr>
          <a:xfrm>
            <a:off x="267452" y="27857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MODEM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9590D8A-B2BB-41AA-AAA2-0B7F68588737}"/>
              </a:ext>
            </a:extLst>
          </p:cNvPr>
          <p:cNvSpPr/>
          <p:nvPr/>
        </p:nvSpPr>
        <p:spPr>
          <a:xfrm>
            <a:off x="516833" y="1234182"/>
            <a:ext cx="986167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1AF7AED1-80E9-474B-913A-F174F6BB81F8}"/>
              </a:ext>
            </a:extLst>
          </p:cNvPr>
          <p:cNvSpPr/>
          <p:nvPr/>
        </p:nvSpPr>
        <p:spPr>
          <a:xfrm>
            <a:off x="1961321" y="193594"/>
            <a:ext cx="1391479" cy="652816"/>
          </a:xfrm>
          <a:prstGeom prst="wedgeEllipseCallout">
            <a:avLst>
              <a:gd name="adj1" fmla="val -117728"/>
              <a:gd name="adj2" fmla="val 104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Fuente de </a:t>
            </a:r>
            <a:r>
              <a:rPr lang="es-MX" sz="1200" dirty="0" err="1"/>
              <a:t>Informacion</a:t>
            </a:r>
            <a:endParaRPr lang="es-MX" sz="1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5CB68A-DB7F-4952-9A84-1058D84381A5}"/>
              </a:ext>
            </a:extLst>
          </p:cNvPr>
          <p:cNvSpPr/>
          <p:nvPr/>
        </p:nvSpPr>
        <p:spPr>
          <a:xfrm>
            <a:off x="1842052" y="1172817"/>
            <a:ext cx="1126436" cy="65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AD361DD-29C4-47AB-B1D0-BDA3D7FD52F0}"/>
              </a:ext>
            </a:extLst>
          </p:cNvPr>
          <p:cNvSpPr/>
          <p:nvPr/>
        </p:nvSpPr>
        <p:spPr>
          <a:xfrm>
            <a:off x="3127512" y="1306203"/>
            <a:ext cx="702365" cy="38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455DD40-70CC-4055-9E4E-DA6271C502A8}"/>
              </a:ext>
            </a:extLst>
          </p:cNvPr>
          <p:cNvCxnSpPr/>
          <p:nvPr/>
        </p:nvCxnSpPr>
        <p:spPr>
          <a:xfrm flipH="1">
            <a:off x="3127512" y="1172817"/>
            <a:ext cx="351182" cy="77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AB055A4-A510-4037-8205-01834E2962D2}"/>
              </a:ext>
            </a:extLst>
          </p:cNvPr>
          <p:cNvSpPr txBox="1"/>
          <p:nvPr/>
        </p:nvSpPr>
        <p:spPr>
          <a:xfrm>
            <a:off x="3178777" y="81933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 Bits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5BCD998-4737-4607-B043-F56F91AEFAE9}"/>
              </a:ext>
            </a:extLst>
          </p:cNvPr>
          <p:cNvSpPr/>
          <p:nvPr/>
        </p:nvSpPr>
        <p:spPr>
          <a:xfrm>
            <a:off x="4088296" y="963597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679F69C-E8C9-48C0-9606-BDDF3696A23F}"/>
              </a:ext>
            </a:extLst>
          </p:cNvPr>
          <p:cNvSpPr/>
          <p:nvPr/>
        </p:nvSpPr>
        <p:spPr>
          <a:xfrm>
            <a:off x="4088296" y="1100943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4703C80-31EC-448B-B0CC-66ECE8D354B7}"/>
              </a:ext>
            </a:extLst>
          </p:cNvPr>
          <p:cNvSpPr/>
          <p:nvPr/>
        </p:nvSpPr>
        <p:spPr>
          <a:xfrm>
            <a:off x="4088296" y="1228715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081D151-8100-42A8-B3A9-41C9F685CE04}"/>
              </a:ext>
            </a:extLst>
          </p:cNvPr>
          <p:cNvSpPr/>
          <p:nvPr/>
        </p:nvSpPr>
        <p:spPr>
          <a:xfrm>
            <a:off x="4088296" y="1354898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E4EAC8-F2C1-4BA6-AE31-75B1AF98E0BF}"/>
              </a:ext>
            </a:extLst>
          </p:cNvPr>
          <p:cNvSpPr/>
          <p:nvPr/>
        </p:nvSpPr>
        <p:spPr>
          <a:xfrm>
            <a:off x="4088296" y="1481081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6FB04C3-825E-4CED-9B6F-00A703958F91}"/>
              </a:ext>
            </a:extLst>
          </p:cNvPr>
          <p:cNvSpPr/>
          <p:nvPr/>
        </p:nvSpPr>
        <p:spPr>
          <a:xfrm>
            <a:off x="4088296" y="1607264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7236270-DF97-45C4-B9B8-BF1F9CDFB208}"/>
              </a:ext>
            </a:extLst>
          </p:cNvPr>
          <p:cNvSpPr/>
          <p:nvPr/>
        </p:nvSpPr>
        <p:spPr>
          <a:xfrm>
            <a:off x="4088296" y="1733447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074E59E-EA8E-4E3D-8ACA-714245352DAA}"/>
              </a:ext>
            </a:extLst>
          </p:cNvPr>
          <p:cNvSpPr/>
          <p:nvPr/>
        </p:nvSpPr>
        <p:spPr>
          <a:xfrm>
            <a:off x="4088296" y="1859630"/>
            <a:ext cx="4094921" cy="7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866B23D-0657-4F47-9142-0123B37E9A1B}"/>
              </a:ext>
            </a:extLst>
          </p:cNvPr>
          <p:cNvCxnSpPr/>
          <p:nvPr/>
        </p:nvCxnSpPr>
        <p:spPr>
          <a:xfrm>
            <a:off x="5764696" y="819331"/>
            <a:ext cx="0" cy="201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871FBF-D9B2-4F62-984E-CF811B655604}"/>
              </a:ext>
            </a:extLst>
          </p:cNvPr>
          <p:cNvSpPr txBox="1"/>
          <p:nvPr/>
        </p:nvSpPr>
        <p:spPr>
          <a:xfrm>
            <a:off x="5950226" y="2729948"/>
            <a:ext cx="38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 medios de transmisión….$ seria NIET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398C690-CB65-4548-A3AC-A2BFA04186F1}"/>
              </a:ext>
            </a:extLst>
          </p:cNvPr>
          <p:cNvSpPr/>
          <p:nvPr/>
        </p:nvSpPr>
        <p:spPr>
          <a:xfrm>
            <a:off x="513519" y="3347904"/>
            <a:ext cx="986167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3D85F7-64FB-4346-BF76-226FE932E36E}"/>
              </a:ext>
            </a:extLst>
          </p:cNvPr>
          <p:cNvSpPr/>
          <p:nvPr/>
        </p:nvSpPr>
        <p:spPr>
          <a:xfrm>
            <a:off x="1838738" y="3286539"/>
            <a:ext cx="1126436" cy="652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EDA048A-E877-4837-A9A4-24DC49C0841B}"/>
              </a:ext>
            </a:extLst>
          </p:cNvPr>
          <p:cNvSpPr/>
          <p:nvPr/>
        </p:nvSpPr>
        <p:spPr>
          <a:xfrm>
            <a:off x="3124198" y="3419925"/>
            <a:ext cx="702365" cy="38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7CA332D-9549-46A1-A2DF-A2D9F184DF1B}"/>
              </a:ext>
            </a:extLst>
          </p:cNvPr>
          <p:cNvCxnSpPr/>
          <p:nvPr/>
        </p:nvCxnSpPr>
        <p:spPr>
          <a:xfrm flipH="1">
            <a:off x="3124198" y="3286539"/>
            <a:ext cx="351182" cy="77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94B484EE-838C-4852-B08C-60DB03C5E23A}"/>
              </a:ext>
            </a:extLst>
          </p:cNvPr>
          <p:cNvSpPr/>
          <p:nvPr/>
        </p:nvSpPr>
        <p:spPr>
          <a:xfrm rot="5400000">
            <a:off x="3840675" y="3022652"/>
            <a:ext cx="1456012" cy="118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165C126D-383E-4AB2-BCEE-256EC099543D}"/>
              </a:ext>
            </a:extLst>
          </p:cNvPr>
          <p:cNvSpPr/>
          <p:nvPr/>
        </p:nvSpPr>
        <p:spPr>
          <a:xfrm>
            <a:off x="1616765" y="1426919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83FEE2C-5CD2-4ED6-A2E2-B29DF94389C6}"/>
              </a:ext>
            </a:extLst>
          </p:cNvPr>
          <p:cNvSpPr/>
          <p:nvPr/>
        </p:nvSpPr>
        <p:spPr>
          <a:xfrm>
            <a:off x="5292582" y="3601458"/>
            <a:ext cx="1315288" cy="4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379B238A-2A01-4A0E-B1D9-1EBB14CADA63}"/>
              </a:ext>
            </a:extLst>
          </p:cNvPr>
          <p:cNvSpPr/>
          <p:nvPr/>
        </p:nvSpPr>
        <p:spPr>
          <a:xfrm rot="16200000">
            <a:off x="6700935" y="3060210"/>
            <a:ext cx="1456012" cy="118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De-MUX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EDF71D1-2C9F-48EC-A2FA-D9BD0D4A3789}"/>
              </a:ext>
            </a:extLst>
          </p:cNvPr>
          <p:cNvSpPr/>
          <p:nvPr/>
        </p:nvSpPr>
        <p:spPr>
          <a:xfrm>
            <a:off x="8344438" y="3294895"/>
            <a:ext cx="1126436" cy="652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D/A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3FF37A1C-05FC-447B-8DA6-36B24729F3BD}"/>
              </a:ext>
            </a:extLst>
          </p:cNvPr>
          <p:cNvSpPr/>
          <p:nvPr/>
        </p:nvSpPr>
        <p:spPr>
          <a:xfrm>
            <a:off x="1606823" y="3531130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C6E163F0-AD30-413B-BDA2-F2D16864C5BA}"/>
              </a:ext>
            </a:extLst>
          </p:cNvPr>
          <p:cNvSpPr/>
          <p:nvPr/>
        </p:nvSpPr>
        <p:spPr>
          <a:xfrm>
            <a:off x="8105358" y="3531129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9C1B9AB-3DA9-4506-83EE-3681AF37AEB1}"/>
              </a:ext>
            </a:extLst>
          </p:cNvPr>
          <p:cNvSpPr/>
          <p:nvPr/>
        </p:nvSpPr>
        <p:spPr>
          <a:xfrm>
            <a:off x="9751331" y="3336414"/>
            <a:ext cx="986167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528BF3CC-D942-4491-BBA4-6C9BC53E3451}"/>
              </a:ext>
            </a:extLst>
          </p:cNvPr>
          <p:cNvSpPr/>
          <p:nvPr/>
        </p:nvSpPr>
        <p:spPr>
          <a:xfrm>
            <a:off x="9574100" y="3511284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DC8CFB-850A-4B33-A855-35036D78E539}"/>
              </a:ext>
            </a:extLst>
          </p:cNvPr>
          <p:cNvSpPr txBox="1"/>
          <p:nvPr/>
        </p:nvSpPr>
        <p:spPr>
          <a:xfrm>
            <a:off x="5299209" y="3754689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Medio de </a:t>
            </a:r>
            <a:r>
              <a:rPr lang="es-MX" dirty="0" err="1"/>
              <a:t>Tx</a:t>
            </a:r>
            <a:endParaRPr lang="es-MX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7EEE87C-D697-4A24-9042-B54D65107DA9}"/>
              </a:ext>
            </a:extLst>
          </p:cNvPr>
          <p:cNvCxnSpPr/>
          <p:nvPr/>
        </p:nvCxnSpPr>
        <p:spPr>
          <a:xfrm>
            <a:off x="4200939" y="4969565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C7F516D-1FB0-471F-AE07-39BDD945C729}"/>
              </a:ext>
            </a:extLst>
          </p:cNvPr>
          <p:cNvCxnSpPr/>
          <p:nvPr/>
        </p:nvCxnSpPr>
        <p:spPr>
          <a:xfrm flipV="1">
            <a:off x="4717774" y="4380708"/>
            <a:ext cx="0" cy="58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D937D17-E99E-4C0B-95C4-1C691DA1EB49}"/>
              </a:ext>
            </a:extLst>
          </p:cNvPr>
          <p:cNvCxnSpPr/>
          <p:nvPr/>
        </p:nvCxnSpPr>
        <p:spPr>
          <a:xfrm>
            <a:off x="4717774" y="4378510"/>
            <a:ext cx="68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BA19C1B-53FF-45F9-BEEE-5323ADB2EAA2}"/>
              </a:ext>
            </a:extLst>
          </p:cNvPr>
          <p:cNvCxnSpPr/>
          <p:nvPr/>
        </p:nvCxnSpPr>
        <p:spPr>
          <a:xfrm>
            <a:off x="5406887" y="4378510"/>
            <a:ext cx="0" cy="5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5F490F5-65D5-4050-9D3D-FB0582F6709B}"/>
              </a:ext>
            </a:extLst>
          </p:cNvPr>
          <p:cNvCxnSpPr/>
          <p:nvPr/>
        </p:nvCxnSpPr>
        <p:spPr>
          <a:xfrm>
            <a:off x="5406887" y="4969565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21C2CD-C62C-42A9-8DC0-B807DAF5E859}"/>
              </a:ext>
            </a:extLst>
          </p:cNvPr>
          <p:cNvSpPr txBox="1"/>
          <p:nvPr/>
        </p:nvSpPr>
        <p:spPr>
          <a:xfrm>
            <a:off x="4402951" y="467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0694CB8-5BF4-4294-9648-6739AF92DC88}"/>
              </a:ext>
            </a:extLst>
          </p:cNvPr>
          <p:cNvSpPr txBox="1"/>
          <p:nvPr/>
        </p:nvSpPr>
        <p:spPr>
          <a:xfrm>
            <a:off x="4923790" y="467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2DF5333-1D3A-462B-886F-5B936454B9FE}"/>
              </a:ext>
            </a:extLst>
          </p:cNvPr>
          <p:cNvSpPr txBox="1"/>
          <p:nvPr/>
        </p:nvSpPr>
        <p:spPr>
          <a:xfrm>
            <a:off x="5505865" y="467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C16CBA1-D29D-4343-B309-C836036AF71C}"/>
              </a:ext>
            </a:extLst>
          </p:cNvPr>
          <p:cNvSpPr txBox="1"/>
          <p:nvPr/>
        </p:nvSpPr>
        <p:spPr>
          <a:xfrm>
            <a:off x="1560027" y="5294335"/>
            <a:ext cx="778841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400" dirty="0"/>
              <a:t>¿ Por que transmitir </a:t>
            </a:r>
            <a:r>
              <a:rPr lang="es-MX" sz="2400" b="1" u="sng" dirty="0"/>
              <a:t>Digital</a:t>
            </a:r>
            <a:r>
              <a:rPr lang="es-MX" sz="2400" dirty="0"/>
              <a:t> si somos naturalmente análogos?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DE08C53-1E43-4ACA-801C-A240ED2A2014}"/>
              </a:ext>
            </a:extLst>
          </p:cNvPr>
          <p:cNvSpPr txBox="1"/>
          <p:nvPr/>
        </p:nvSpPr>
        <p:spPr>
          <a:xfrm>
            <a:off x="-22759" y="5928328"/>
            <a:ext cx="1223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¿ Como mejoro el alcance de la transmisión, darle un uso mas eficiente al medio de transmisión?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BD16525-5CDB-4268-9586-16C293F69C6C}"/>
              </a:ext>
            </a:extLst>
          </p:cNvPr>
          <p:cNvSpPr/>
          <p:nvPr/>
        </p:nvSpPr>
        <p:spPr>
          <a:xfrm>
            <a:off x="4923790" y="3336414"/>
            <a:ext cx="515642" cy="5373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7512D45-5454-4F0D-99D5-2F8C8D400BA0}"/>
              </a:ext>
            </a:extLst>
          </p:cNvPr>
          <p:cNvSpPr/>
          <p:nvPr/>
        </p:nvSpPr>
        <p:spPr>
          <a:xfrm>
            <a:off x="6560808" y="3324711"/>
            <a:ext cx="558296" cy="5202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DEM</a:t>
            </a:r>
          </a:p>
        </p:txBody>
      </p:sp>
    </p:spTree>
    <p:extLst>
      <p:ext uri="{BB962C8B-B14F-4D97-AF65-F5344CB8AC3E}">
        <p14:creationId xmlns:p14="http://schemas.microsoft.com/office/powerpoint/2010/main" val="25831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5C39768-7CF5-4F31-9CC3-8DB16133F857}"/>
              </a:ext>
            </a:extLst>
          </p:cNvPr>
          <p:cNvCxnSpPr/>
          <p:nvPr/>
        </p:nvCxnSpPr>
        <p:spPr>
          <a:xfrm>
            <a:off x="678873" y="498764"/>
            <a:ext cx="0" cy="293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DC304E8-6C74-4B4C-9921-C4DAA4B1145B}"/>
              </a:ext>
            </a:extLst>
          </p:cNvPr>
          <p:cNvCxnSpPr/>
          <p:nvPr/>
        </p:nvCxnSpPr>
        <p:spPr>
          <a:xfrm>
            <a:off x="678873" y="342900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8E8843-E6E4-4E28-9484-491196450896}"/>
              </a:ext>
            </a:extLst>
          </p:cNvPr>
          <p:cNvSpPr/>
          <p:nvPr/>
        </p:nvSpPr>
        <p:spPr>
          <a:xfrm>
            <a:off x="692727" y="2008909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4F4586-EB05-4710-87EC-651B3757F68E}"/>
              </a:ext>
            </a:extLst>
          </p:cNvPr>
          <p:cNvSpPr txBox="1"/>
          <p:nvPr/>
        </p:nvSpPr>
        <p:spPr>
          <a:xfrm>
            <a:off x="5086245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567816-33D9-41B3-AA48-C09243FEEEEF}"/>
              </a:ext>
            </a:extLst>
          </p:cNvPr>
          <p:cNvSpPr txBox="1"/>
          <p:nvPr/>
        </p:nvSpPr>
        <p:spPr>
          <a:xfrm>
            <a:off x="678873" y="420378"/>
            <a:ext cx="51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97BFFC1-1D27-4BF1-894B-E58847DF482F}"/>
              </a:ext>
            </a:extLst>
          </p:cNvPr>
          <p:cNvCxnSpPr/>
          <p:nvPr/>
        </p:nvCxnSpPr>
        <p:spPr>
          <a:xfrm>
            <a:off x="7107382" y="498764"/>
            <a:ext cx="0" cy="293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D11CD66-DD81-4692-BED4-AB93D5EE82D4}"/>
              </a:ext>
            </a:extLst>
          </p:cNvPr>
          <p:cNvCxnSpPr/>
          <p:nvPr/>
        </p:nvCxnSpPr>
        <p:spPr>
          <a:xfrm>
            <a:off x="7107382" y="342900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AB19EA-2473-4519-8AD7-6042FCC55FAF}"/>
              </a:ext>
            </a:extLst>
          </p:cNvPr>
          <p:cNvSpPr/>
          <p:nvPr/>
        </p:nvSpPr>
        <p:spPr>
          <a:xfrm>
            <a:off x="7121236" y="2008909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109A0F-AED0-413D-B4E4-A0C071C0DFC8}"/>
              </a:ext>
            </a:extLst>
          </p:cNvPr>
          <p:cNvSpPr txBox="1"/>
          <p:nvPr/>
        </p:nvSpPr>
        <p:spPr>
          <a:xfrm>
            <a:off x="11514754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30B842-774E-4CB3-8173-DCE8557FAC4C}"/>
              </a:ext>
            </a:extLst>
          </p:cNvPr>
          <p:cNvSpPr txBox="1"/>
          <p:nvPr/>
        </p:nvSpPr>
        <p:spPr>
          <a:xfrm>
            <a:off x="7107382" y="420378"/>
            <a:ext cx="51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B3922D-24E3-4341-9423-8C0F2EAE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63815" y="415265"/>
            <a:ext cx="575392" cy="12827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1D2C747-1113-4971-9758-A8B0B5B6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540" y="368014"/>
            <a:ext cx="986666" cy="1377221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DBA731F-C9EA-4724-9BEE-616CA91C9173}"/>
              </a:ext>
            </a:extLst>
          </p:cNvPr>
          <p:cNvCxnSpPr>
            <a:stCxn id="15" idx="2"/>
            <a:endCxn id="16" idx="1"/>
          </p:cNvCxnSpPr>
          <p:nvPr/>
        </p:nvCxnSpPr>
        <p:spPr>
          <a:xfrm>
            <a:off x="4492872" y="1056625"/>
            <a:ext cx="4455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D60FCC-7B21-4F90-9EB9-76A79877FA2A}"/>
              </a:ext>
            </a:extLst>
          </p:cNvPr>
          <p:cNvSpPr txBox="1"/>
          <p:nvPr/>
        </p:nvSpPr>
        <p:spPr>
          <a:xfrm>
            <a:off x="5685320" y="1090168"/>
            <a:ext cx="12503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Atenuación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9DB6C322-3FF2-40CE-A5A4-1F51B428D4B7}"/>
              </a:ext>
            </a:extLst>
          </p:cNvPr>
          <p:cNvSpPr/>
          <p:nvPr/>
        </p:nvSpPr>
        <p:spPr>
          <a:xfrm>
            <a:off x="7190617" y="2341236"/>
            <a:ext cx="3047891" cy="1457096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63E6C16-C5CA-4B05-BC10-22A4AD5E65A3}"/>
              </a:ext>
            </a:extLst>
          </p:cNvPr>
          <p:cNvCxnSpPr>
            <a:cxnSpLocks/>
            <a:endCxn id="12" idx="28"/>
          </p:cNvCxnSpPr>
          <p:nvPr/>
        </p:nvCxnSpPr>
        <p:spPr>
          <a:xfrm flipH="1">
            <a:off x="8908473" y="1745235"/>
            <a:ext cx="40067" cy="2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4FB9E5D-27C4-4FC9-8A2B-1C431CCABE43}"/>
              </a:ext>
            </a:extLst>
          </p:cNvPr>
          <p:cNvCxnSpPr>
            <a:endCxn id="21" idx="28"/>
          </p:cNvCxnSpPr>
          <p:nvPr/>
        </p:nvCxnSpPr>
        <p:spPr>
          <a:xfrm flipV="1">
            <a:off x="8908473" y="2341236"/>
            <a:ext cx="29602" cy="30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D19E06A-974C-4C8B-BF50-B513189A06C7}"/>
              </a:ext>
            </a:extLst>
          </p:cNvPr>
          <p:cNvCxnSpPr>
            <a:stCxn id="20" idx="3"/>
          </p:cNvCxnSpPr>
          <p:nvPr/>
        </p:nvCxnSpPr>
        <p:spPr>
          <a:xfrm>
            <a:off x="6935662" y="1274834"/>
            <a:ext cx="1931248" cy="91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378918F-E9F9-4FBF-837C-8E91086AD9A7}"/>
              </a:ext>
            </a:extLst>
          </p:cNvPr>
          <p:cNvCxnSpPr/>
          <p:nvPr/>
        </p:nvCxnSpPr>
        <p:spPr>
          <a:xfrm>
            <a:off x="4846320" y="368014"/>
            <a:ext cx="501535" cy="592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9196BE0-3360-40C3-BF39-E52566FD3820}"/>
              </a:ext>
            </a:extLst>
          </p:cNvPr>
          <p:cNvCxnSpPr/>
          <p:nvPr/>
        </p:nvCxnSpPr>
        <p:spPr>
          <a:xfrm flipH="1">
            <a:off x="6507533" y="368014"/>
            <a:ext cx="307465" cy="536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32AD7FC-7D65-44CB-8E6C-6F1A96C9096A}"/>
              </a:ext>
            </a:extLst>
          </p:cNvPr>
          <p:cNvCxnSpPr/>
          <p:nvPr/>
        </p:nvCxnSpPr>
        <p:spPr>
          <a:xfrm flipV="1">
            <a:off x="4796174" y="1264564"/>
            <a:ext cx="508785" cy="480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E0F852A-C640-4F89-BCA5-6E6403B1C738}"/>
              </a:ext>
            </a:extLst>
          </p:cNvPr>
          <p:cNvCxnSpPr/>
          <p:nvPr/>
        </p:nvCxnSpPr>
        <p:spPr>
          <a:xfrm flipH="1" flipV="1">
            <a:off x="7695305" y="1172596"/>
            <a:ext cx="393976" cy="298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C75B84B-AA09-401D-A676-8DBE3F0E37E2}"/>
              </a:ext>
            </a:extLst>
          </p:cNvPr>
          <p:cNvSpPr txBox="1"/>
          <p:nvPr/>
        </p:nvSpPr>
        <p:spPr>
          <a:xfrm>
            <a:off x="5325646" y="19545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Ruido EM</a:t>
            </a:r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46E8F0F5-C458-400D-9055-94D02A8E8DE2}"/>
              </a:ext>
            </a:extLst>
          </p:cNvPr>
          <p:cNvSpPr/>
          <p:nvPr/>
        </p:nvSpPr>
        <p:spPr>
          <a:xfrm>
            <a:off x="7228936" y="2334883"/>
            <a:ext cx="3024996" cy="1543592"/>
          </a:xfrm>
          <a:custGeom>
            <a:avLst/>
            <a:gdLst>
              <a:gd name="connsiteX0" fmla="*/ 0 w 3024996"/>
              <a:gd name="connsiteY0" fmla="*/ 1155940 h 1543592"/>
              <a:gd name="connsiteX1" fmla="*/ 51758 w 3024996"/>
              <a:gd name="connsiteY1" fmla="*/ 1115683 h 1543592"/>
              <a:gd name="connsiteX2" fmla="*/ 74762 w 3024996"/>
              <a:gd name="connsiteY2" fmla="*/ 1109932 h 1543592"/>
              <a:gd name="connsiteX3" fmla="*/ 97766 w 3024996"/>
              <a:gd name="connsiteY3" fmla="*/ 1086928 h 1543592"/>
              <a:gd name="connsiteX4" fmla="*/ 126521 w 3024996"/>
              <a:gd name="connsiteY4" fmla="*/ 1052423 h 1543592"/>
              <a:gd name="connsiteX5" fmla="*/ 155275 w 3024996"/>
              <a:gd name="connsiteY5" fmla="*/ 1086928 h 1543592"/>
              <a:gd name="connsiteX6" fmla="*/ 166777 w 3024996"/>
              <a:gd name="connsiteY6" fmla="*/ 1104181 h 1543592"/>
              <a:gd name="connsiteX7" fmla="*/ 184030 w 3024996"/>
              <a:gd name="connsiteY7" fmla="*/ 1109932 h 1543592"/>
              <a:gd name="connsiteX8" fmla="*/ 218536 w 3024996"/>
              <a:gd name="connsiteY8" fmla="*/ 1104181 h 1543592"/>
              <a:gd name="connsiteX9" fmla="*/ 230038 w 3024996"/>
              <a:gd name="connsiteY9" fmla="*/ 1086928 h 1543592"/>
              <a:gd name="connsiteX10" fmla="*/ 247290 w 3024996"/>
              <a:gd name="connsiteY10" fmla="*/ 1075426 h 1543592"/>
              <a:gd name="connsiteX11" fmla="*/ 264543 w 3024996"/>
              <a:gd name="connsiteY11" fmla="*/ 1081177 h 1543592"/>
              <a:gd name="connsiteX12" fmla="*/ 281796 w 3024996"/>
              <a:gd name="connsiteY12" fmla="*/ 1023668 h 1543592"/>
              <a:gd name="connsiteX13" fmla="*/ 299049 w 3024996"/>
              <a:gd name="connsiteY13" fmla="*/ 1040921 h 1543592"/>
              <a:gd name="connsiteX14" fmla="*/ 310551 w 3024996"/>
              <a:gd name="connsiteY14" fmla="*/ 1058174 h 1543592"/>
              <a:gd name="connsiteX15" fmla="*/ 327804 w 3024996"/>
              <a:gd name="connsiteY15" fmla="*/ 1069675 h 1543592"/>
              <a:gd name="connsiteX16" fmla="*/ 356558 w 3024996"/>
              <a:gd name="connsiteY16" fmla="*/ 1052423 h 1543592"/>
              <a:gd name="connsiteX17" fmla="*/ 373811 w 3024996"/>
              <a:gd name="connsiteY17" fmla="*/ 1058174 h 1543592"/>
              <a:gd name="connsiteX18" fmla="*/ 379562 w 3024996"/>
              <a:gd name="connsiteY18" fmla="*/ 1035170 h 1543592"/>
              <a:gd name="connsiteX19" fmla="*/ 385313 w 3024996"/>
              <a:gd name="connsiteY19" fmla="*/ 1006415 h 1543592"/>
              <a:gd name="connsiteX20" fmla="*/ 408317 w 3024996"/>
              <a:gd name="connsiteY20" fmla="*/ 1017917 h 1543592"/>
              <a:gd name="connsiteX21" fmla="*/ 431321 w 3024996"/>
              <a:gd name="connsiteY21" fmla="*/ 1035170 h 1543592"/>
              <a:gd name="connsiteX22" fmla="*/ 448573 w 3024996"/>
              <a:gd name="connsiteY22" fmla="*/ 1046672 h 1543592"/>
              <a:gd name="connsiteX23" fmla="*/ 465826 w 3024996"/>
              <a:gd name="connsiteY23" fmla="*/ 1040921 h 1543592"/>
              <a:gd name="connsiteX24" fmla="*/ 488830 w 3024996"/>
              <a:gd name="connsiteY24" fmla="*/ 1035170 h 1543592"/>
              <a:gd name="connsiteX25" fmla="*/ 494581 w 3024996"/>
              <a:gd name="connsiteY25" fmla="*/ 1012166 h 1543592"/>
              <a:gd name="connsiteX26" fmla="*/ 500332 w 3024996"/>
              <a:gd name="connsiteY26" fmla="*/ 966159 h 1543592"/>
              <a:gd name="connsiteX27" fmla="*/ 523336 w 3024996"/>
              <a:gd name="connsiteY27" fmla="*/ 971909 h 1543592"/>
              <a:gd name="connsiteX28" fmla="*/ 557841 w 3024996"/>
              <a:gd name="connsiteY28" fmla="*/ 943155 h 1543592"/>
              <a:gd name="connsiteX29" fmla="*/ 575094 w 3024996"/>
              <a:gd name="connsiteY29" fmla="*/ 891396 h 1543592"/>
              <a:gd name="connsiteX30" fmla="*/ 592347 w 3024996"/>
              <a:gd name="connsiteY30" fmla="*/ 902898 h 1543592"/>
              <a:gd name="connsiteX31" fmla="*/ 609600 w 3024996"/>
              <a:gd name="connsiteY31" fmla="*/ 925902 h 1543592"/>
              <a:gd name="connsiteX32" fmla="*/ 615351 w 3024996"/>
              <a:gd name="connsiteY32" fmla="*/ 943155 h 1543592"/>
              <a:gd name="connsiteX33" fmla="*/ 626853 w 3024996"/>
              <a:gd name="connsiteY33" fmla="*/ 925902 h 1543592"/>
              <a:gd name="connsiteX34" fmla="*/ 632604 w 3024996"/>
              <a:gd name="connsiteY34" fmla="*/ 874143 h 1543592"/>
              <a:gd name="connsiteX35" fmla="*/ 690113 w 3024996"/>
              <a:gd name="connsiteY35" fmla="*/ 862642 h 1543592"/>
              <a:gd name="connsiteX36" fmla="*/ 713117 w 3024996"/>
              <a:gd name="connsiteY36" fmla="*/ 868392 h 1543592"/>
              <a:gd name="connsiteX37" fmla="*/ 718868 w 3024996"/>
              <a:gd name="connsiteY37" fmla="*/ 885645 h 1543592"/>
              <a:gd name="connsiteX38" fmla="*/ 736121 w 3024996"/>
              <a:gd name="connsiteY38" fmla="*/ 902898 h 1543592"/>
              <a:gd name="connsiteX39" fmla="*/ 747622 w 3024996"/>
              <a:gd name="connsiteY39" fmla="*/ 920151 h 1543592"/>
              <a:gd name="connsiteX40" fmla="*/ 787879 w 3024996"/>
              <a:gd name="connsiteY40" fmla="*/ 925902 h 1543592"/>
              <a:gd name="connsiteX41" fmla="*/ 810883 w 3024996"/>
              <a:gd name="connsiteY41" fmla="*/ 977660 h 1543592"/>
              <a:gd name="connsiteX42" fmla="*/ 828136 w 3024996"/>
              <a:gd name="connsiteY42" fmla="*/ 983411 h 1543592"/>
              <a:gd name="connsiteX43" fmla="*/ 891396 w 3024996"/>
              <a:gd name="connsiteY43" fmla="*/ 948906 h 1543592"/>
              <a:gd name="connsiteX44" fmla="*/ 897147 w 3024996"/>
              <a:gd name="connsiteY44" fmla="*/ 931653 h 1543592"/>
              <a:gd name="connsiteX45" fmla="*/ 902898 w 3024996"/>
              <a:gd name="connsiteY45" fmla="*/ 851140 h 1543592"/>
              <a:gd name="connsiteX46" fmla="*/ 914400 w 3024996"/>
              <a:gd name="connsiteY46" fmla="*/ 810883 h 1543592"/>
              <a:gd name="connsiteX47" fmla="*/ 943155 w 3024996"/>
              <a:gd name="connsiteY47" fmla="*/ 828136 h 1543592"/>
              <a:gd name="connsiteX48" fmla="*/ 954656 w 3024996"/>
              <a:gd name="connsiteY48" fmla="*/ 845389 h 1543592"/>
              <a:gd name="connsiteX49" fmla="*/ 971909 w 3024996"/>
              <a:gd name="connsiteY49" fmla="*/ 868392 h 1543592"/>
              <a:gd name="connsiteX50" fmla="*/ 989162 w 3024996"/>
              <a:gd name="connsiteY50" fmla="*/ 879894 h 1543592"/>
              <a:gd name="connsiteX51" fmla="*/ 1000664 w 3024996"/>
              <a:gd name="connsiteY51" fmla="*/ 897147 h 1543592"/>
              <a:gd name="connsiteX52" fmla="*/ 1012166 w 3024996"/>
              <a:gd name="connsiteY52" fmla="*/ 920151 h 1543592"/>
              <a:gd name="connsiteX53" fmla="*/ 1023668 w 3024996"/>
              <a:gd name="connsiteY53" fmla="*/ 902898 h 1543592"/>
              <a:gd name="connsiteX54" fmla="*/ 1046672 w 3024996"/>
              <a:gd name="connsiteY54" fmla="*/ 845389 h 1543592"/>
              <a:gd name="connsiteX55" fmla="*/ 1063924 w 3024996"/>
              <a:gd name="connsiteY55" fmla="*/ 851140 h 1543592"/>
              <a:gd name="connsiteX56" fmla="*/ 1104181 w 3024996"/>
              <a:gd name="connsiteY56" fmla="*/ 845389 h 1543592"/>
              <a:gd name="connsiteX57" fmla="*/ 1109932 w 3024996"/>
              <a:gd name="connsiteY57" fmla="*/ 787879 h 1543592"/>
              <a:gd name="connsiteX58" fmla="*/ 1184694 w 3024996"/>
              <a:gd name="connsiteY58" fmla="*/ 816634 h 1543592"/>
              <a:gd name="connsiteX59" fmla="*/ 1196196 w 3024996"/>
              <a:gd name="connsiteY59" fmla="*/ 793630 h 1543592"/>
              <a:gd name="connsiteX60" fmla="*/ 1207698 w 3024996"/>
              <a:gd name="connsiteY60" fmla="*/ 759125 h 1543592"/>
              <a:gd name="connsiteX61" fmla="*/ 1213449 w 3024996"/>
              <a:gd name="connsiteY61" fmla="*/ 695864 h 1543592"/>
              <a:gd name="connsiteX62" fmla="*/ 1230702 w 3024996"/>
              <a:gd name="connsiteY62" fmla="*/ 713117 h 1543592"/>
              <a:gd name="connsiteX63" fmla="*/ 1247955 w 3024996"/>
              <a:gd name="connsiteY63" fmla="*/ 701615 h 1543592"/>
              <a:gd name="connsiteX64" fmla="*/ 1253706 w 3024996"/>
              <a:gd name="connsiteY64" fmla="*/ 632604 h 1543592"/>
              <a:gd name="connsiteX65" fmla="*/ 1265207 w 3024996"/>
              <a:gd name="connsiteY65" fmla="*/ 598098 h 1543592"/>
              <a:gd name="connsiteX66" fmla="*/ 1270958 w 3024996"/>
              <a:gd name="connsiteY66" fmla="*/ 500332 h 1543592"/>
              <a:gd name="connsiteX67" fmla="*/ 1299713 w 3024996"/>
              <a:gd name="connsiteY67" fmla="*/ 506083 h 1543592"/>
              <a:gd name="connsiteX68" fmla="*/ 1311215 w 3024996"/>
              <a:gd name="connsiteY68" fmla="*/ 488830 h 1543592"/>
              <a:gd name="connsiteX69" fmla="*/ 1334219 w 3024996"/>
              <a:gd name="connsiteY69" fmla="*/ 477328 h 1543592"/>
              <a:gd name="connsiteX70" fmla="*/ 1397479 w 3024996"/>
              <a:gd name="connsiteY70" fmla="*/ 483079 h 1543592"/>
              <a:gd name="connsiteX71" fmla="*/ 1443487 w 3024996"/>
              <a:gd name="connsiteY71" fmla="*/ 523336 h 1543592"/>
              <a:gd name="connsiteX72" fmla="*/ 1437736 w 3024996"/>
              <a:gd name="connsiteY72" fmla="*/ 488830 h 1543592"/>
              <a:gd name="connsiteX73" fmla="*/ 1420483 w 3024996"/>
              <a:gd name="connsiteY73" fmla="*/ 425570 h 1543592"/>
              <a:gd name="connsiteX74" fmla="*/ 1426234 w 3024996"/>
              <a:gd name="connsiteY74" fmla="*/ 218536 h 1543592"/>
              <a:gd name="connsiteX75" fmla="*/ 1437736 w 3024996"/>
              <a:gd name="connsiteY75" fmla="*/ 241540 h 1543592"/>
              <a:gd name="connsiteX76" fmla="*/ 1472241 w 3024996"/>
              <a:gd name="connsiteY76" fmla="*/ 270294 h 1543592"/>
              <a:gd name="connsiteX77" fmla="*/ 1495245 w 3024996"/>
              <a:gd name="connsiteY77" fmla="*/ 258792 h 1543592"/>
              <a:gd name="connsiteX78" fmla="*/ 1512498 w 3024996"/>
              <a:gd name="connsiteY78" fmla="*/ 195532 h 1543592"/>
              <a:gd name="connsiteX79" fmla="*/ 1518249 w 3024996"/>
              <a:gd name="connsiteY79" fmla="*/ 132272 h 1543592"/>
              <a:gd name="connsiteX80" fmla="*/ 1535502 w 3024996"/>
              <a:gd name="connsiteY80" fmla="*/ 92015 h 1543592"/>
              <a:gd name="connsiteX81" fmla="*/ 1547004 w 3024996"/>
              <a:gd name="connsiteY81" fmla="*/ 74762 h 1543592"/>
              <a:gd name="connsiteX82" fmla="*/ 1581509 w 3024996"/>
              <a:gd name="connsiteY82" fmla="*/ 69011 h 1543592"/>
              <a:gd name="connsiteX83" fmla="*/ 1604513 w 3024996"/>
              <a:gd name="connsiteY83" fmla="*/ 46008 h 1543592"/>
              <a:gd name="connsiteX84" fmla="*/ 1616015 w 3024996"/>
              <a:gd name="connsiteY84" fmla="*/ 28755 h 1543592"/>
              <a:gd name="connsiteX85" fmla="*/ 1633268 w 3024996"/>
              <a:gd name="connsiteY85" fmla="*/ 17253 h 1543592"/>
              <a:gd name="connsiteX86" fmla="*/ 1644770 w 3024996"/>
              <a:gd name="connsiteY86" fmla="*/ 0 h 1543592"/>
              <a:gd name="connsiteX87" fmla="*/ 1662022 w 3024996"/>
              <a:gd name="connsiteY87" fmla="*/ 40257 h 1543592"/>
              <a:gd name="connsiteX88" fmla="*/ 1696528 w 3024996"/>
              <a:gd name="connsiteY88" fmla="*/ 23004 h 1543592"/>
              <a:gd name="connsiteX89" fmla="*/ 1713781 w 3024996"/>
              <a:gd name="connsiteY89" fmla="*/ 11502 h 1543592"/>
              <a:gd name="connsiteX90" fmla="*/ 1765539 w 3024996"/>
              <a:gd name="connsiteY90" fmla="*/ 0 h 1543592"/>
              <a:gd name="connsiteX91" fmla="*/ 1754038 w 3024996"/>
              <a:gd name="connsiteY91" fmla="*/ 17253 h 1543592"/>
              <a:gd name="connsiteX92" fmla="*/ 1777041 w 3024996"/>
              <a:gd name="connsiteY92" fmla="*/ 23004 h 1543592"/>
              <a:gd name="connsiteX93" fmla="*/ 1851804 w 3024996"/>
              <a:gd name="connsiteY93" fmla="*/ 28755 h 1543592"/>
              <a:gd name="connsiteX94" fmla="*/ 1834551 w 3024996"/>
              <a:gd name="connsiteY94" fmla="*/ 63260 h 1543592"/>
              <a:gd name="connsiteX95" fmla="*/ 1817298 w 3024996"/>
              <a:gd name="connsiteY95" fmla="*/ 80513 h 1543592"/>
              <a:gd name="connsiteX96" fmla="*/ 1805796 w 3024996"/>
              <a:gd name="connsiteY96" fmla="*/ 97766 h 1543592"/>
              <a:gd name="connsiteX97" fmla="*/ 1834551 w 3024996"/>
              <a:gd name="connsiteY97" fmla="*/ 126521 h 1543592"/>
              <a:gd name="connsiteX98" fmla="*/ 1811547 w 3024996"/>
              <a:gd name="connsiteY98" fmla="*/ 161026 h 1543592"/>
              <a:gd name="connsiteX99" fmla="*/ 1823049 w 3024996"/>
              <a:gd name="connsiteY99" fmla="*/ 184030 h 1543592"/>
              <a:gd name="connsiteX100" fmla="*/ 1846053 w 3024996"/>
              <a:gd name="connsiteY100" fmla="*/ 195532 h 1543592"/>
              <a:gd name="connsiteX101" fmla="*/ 1886309 w 3024996"/>
              <a:gd name="connsiteY101" fmla="*/ 207034 h 1543592"/>
              <a:gd name="connsiteX102" fmla="*/ 1874807 w 3024996"/>
              <a:gd name="connsiteY102" fmla="*/ 224287 h 1543592"/>
              <a:gd name="connsiteX103" fmla="*/ 1840302 w 3024996"/>
              <a:gd name="connsiteY103" fmla="*/ 235789 h 1543592"/>
              <a:gd name="connsiteX104" fmla="*/ 1863306 w 3024996"/>
              <a:gd name="connsiteY104" fmla="*/ 247291 h 1543592"/>
              <a:gd name="connsiteX105" fmla="*/ 1880558 w 3024996"/>
              <a:gd name="connsiteY105" fmla="*/ 253042 h 1543592"/>
              <a:gd name="connsiteX106" fmla="*/ 1851804 w 3024996"/>
              <a:gd name="connsiteY106" fmla="*/ 281796 h 1543592"/>
              <a:gd name="connsiteX107" fmla="*/ 1840302 w 3024996"/>
              <a:gd name="connsiteY107" fmla="*/ 299049 h 1543592"/>
              <a:gd name="connsiteX108" fmla="*/ 1869056 w 3024996"/>
              <a:gd name="connsiteY108" fmla="*/ 327804 h 1543592"/>
              <a:gd name="connsiteX109" fmla="*/ 1892060 w 3024996"/>
              <a:gd name="connsiteY109" fmla="*/ 333555 h 1543592"/>
              <a:gd name="connsiteX110" fmla="*/ 1909313 w 3024996"/>
              <a:gd name="connsiteY110" fmla="*/ 339306 h 1543592"/>
              <a:gd name="connsiteX111" fmla="*/ 1857555 w 3024996"/>
              <a:gd name="connsiteY111" fmla="*/ 373811 h 1543592"/>
              <a:gd name="connsiteX112" fmla="*/ 1851804 w 3024996"/>
              <a:gd name="connsiteY112" fmla="*/ 391064 h 1543592"/>
              <a:gd name="connsiteX113" fmla="*/ 1869056 w 3024996"/>
              <a:gd name="connsiteY113" fmla="*/ 419819 h 1543592"/>
              <a:gd name="connsiteX114" fmla="*/ 1920815 w 3024996"/>
              <a:gd name="connsiteY114" fmla="*/ 454325 h 1543592"/>
              <a:gd name="connsiteX115" fmla="*/ 1955321 w 3024996"/>
              <a:gd name="connsiteY115" fmla="*/ 460075 h 1543592"/>
              <a:gd name="connsiteX116" fmla="*/ 1926566 w 3024996"/>
              <a:gd name="connsiteY116" fmla="*/ 471577 h 1543592"/>
              <a:gd name="connsiteX117" fmla="*/ 1961072 w 3024996"/>
              <a:gd name="connsiteY117" fmla="*/ 523336 h 1543592"/>
              <a:gd name="connsiteX118" fmla="*/ 1978324 w 3024996"/>
              <a:gd name="connsiteY118" fmla="*/ 534838 h 1543592"/>
              <a:gd name="connsiteX119" fmla="*/ 1961072 w 3024996"/>
              <a:gd name="connsiteY119" fmla="*/ 552091 h 1543592"/>
              <a:gd name="connsiteX120" fmla="*/ 2001328 w 3024996"/>
              <a:gd name="connsiteY120" fmla="*/ 586596 h 1543592"/>
              <a:gd name="connsiteX121" fmla="*/ 2018581 w 3024996"/>
              <a:gd name="connsiteY121" fmla="*/ 592347 h 1543592"/>
              <a:gd name="connsiteX122" fmla="*/ 2001328 w 3024996"/>
              <a:gd name="connsiteY122" fmla="*/ 603849 h 1543592"/>
              <a:gd name="connsiteX123" fmla="*/ 1995577 w 3024996"/>
              <a:gd name="connsiteY123" fmla="*/ 638355 h 1543592"/>
              <a:gd name="connsiteX124" fmla="*/ 2018581 w 3024996"/>
              <a:gd name="connsiteY124" fmla="*/ 655608 h 1543592"/>
              <a:gd name="connsiteX125" fmla="*/ 2070339 w 3024996"/>
              <a:gd name="connsiteY125" fmla="*/ 672860 h 1543592"/>
              <a:gd name="connsiteX126" fmla="*/ 1966822 w 3024996"/>
              <a:gd name="connsiteY126" fmla="*/ 678611 h 1543592"/>
              <a:gd name="connsiteX127" fmla="*/ 1955321 w 3024996"/>
              <a:gd name="connsiteY127" fmla="*/ 695864 h 1543592"/>
              <a:gd name="connsiteX128" fmla="*/ 1989826 w 3024996"/>
              <a:gd name="connsiteY128" fmla="*/ 764875 h 1543592"/>
              <a:gd name="connsiteX129" fmla="*/ 2018581 w 3024996"/>
              <a:gd name="connsiteY129" fmla="*/ 787879 h 1543592"/>
              <a:gd name="connsiteX130" fmla="*/ 2035834 w 3024996"/>
              <a:gd name="connsiteY130" fmla="*/ 816634 h 1543592"/>
              <a:gd name="connsiteX131" fmla="*/ 2012830 w 3024996"/>
              <a:gd name="connsiteY131" fmla="*/ 828136 h 1543592"/>
              <a:gd name="connsiteX132" fmla="*/ 2012830 w 3024996"/>
              <a:gd name="connsiteY132" fmla="*/ 862642 h 1543592"/>
              <a:gd name="connsiteX133" fmla="*/ 2030083 w 3024996"/>
              <a:gd name="connsiteY133" fmla="*/ 931653 h 1543592"/>
              <a:gd name="connsiteX134" fmla="*/ 2024332 w 3024996"/>
              <a:gd name="connsiteY134" fmla="*/ 954657 h 1543592"/>
              <a:gd name="connsiteX135" fmla="*/ 2007079 w 3024996"/>
              <a:gd name="connsiteY135" fmla="*/ 960408 h 1543592"/>
              <a:gd name="connsiteX136" fmla="*/ 1995577 w 3024996"/>
              <a:gd name="connsiteY136" fmla="*/ 977660 h 1543592"/>
              <a:gd name="connsiteX137" fmla="*/ 2024332 w 3024996"/>
              <a:gd name="connsiteY137" fmla="*/ 989162 h 1543592"/>
              <a:gd name="connsiteX138" fmla="*/ 2156604 w 3024996"/>
              <a:gd name="connsiteY138" fmla="*/ 1006415 h 1543592"/>
              <a:gd name="connsiteX139" fmla="*/ 2139351 w 3024996"/>
              <a:gd name="connsiteY139" fmla="*/ 1017917 h 1543592"/>
              <a:gd name="connsiteX140" fmla="*/ 2116347 w 3024996"/>
              <a:gd name="connsiteY140" fmla="*/ 1029419 h 1543592"/>
              <a:gd name="connsiteX141" fmla="*/ 2099094 w 3024996"/>
              <a:gd name="connsiteY141" fmla="*/ 1046672 h 1543592"/>
              <a:gd name="connsiteX142" fmla="*/ 2122098 w 3024996"/>
              <a:gd name="connsiteY142" fmla="*/ 1052423 h 1543592"/>
              <a:gd name="connsiteX143" fmla="*/ 2127849 w 3024996"/>
              <a:gd name="connsiteY143" fmla="*/ 1069675 h 1543592"/>
              <a:gd name="connsiteX144" fmla="*/ 2093343 w 3024996"/>
              <a:gd name="connsiteY144" fmla="*/ 1098430 h 1543592"/>
              <a:gd name="connsiteX145" fmla="*/ 2070339 w 3024996"/>
              <a:gd name="connsiteY145" fmla="*/ 1132936 h 1543592"/>
              <a:gd name="connsiteX146" fmla="*/ 2058838 w 3024996"/>
              <a:gd name="connsiteY146" fmla="*/ 1150189 h 1543592"/>
              <a:gd name="connsiteX147" fmla="*/ 2093343 w 3024996"/>
              <a:gd name="connsiteY147" fmla="*/ 1155940 h 1543592"/>
              <a:gd name="connsiteX148" fmla="*/ 2081841 w 3024996"/>
              <a:gd name="connsiteY148" fmla="*/ 1190445 h 1543592"/>
              <a:gd name="connsiteX149" fmla="*/ 2093343 w 3024996"/>
              <a:gd name="connsiteY149" fmla="*/ 1253706 h 1543592"/>
              <a:gd name="connsiteX150" fmla="*/ 2099094 w 3024996"/>
              <a:gd name="connsiteY150" fmla="*/ 1316966 h 1543592"/>
              <a:gd name="connsiteX151" fmla="*/ 2208362 w 3024996"/>
              <a:gd name="connsiteY151" fmla="*/ 1299713 h 1543592"/>
              <a:gd name="connsiteX152" fmla="*/ 2214113 w 3024996"/>
              <a:gd name="connsiteY152" fmla="*/ 1316966 h 1543592"/>
              <a:gd name="connsiteX153" fmla="*/ 2208362 w 3024996"/>
              <a:gd name="connsiteY153" fmla="*/ 1334219 h 1543592"/>
              <a:gd name="connsiteX154" fmla="*/ 2231366 w 3024996"/>
              <a:gd name="connsiteY154" fmla="*/ 1322717 h 1543592"/>
              <a:gd name="connsiteX155" fmla="*/ 2248619 w 3024996"/>
              <a:gd name="connsiteY155" fmla="*/ 1316966 h 1543592"/>
              <a:gd name="connsiteX156" fmla="*/ 2265872 w 3024996"/>
              <a:gd name="connsiteY156" fmla="*/ 1299713 h 1543592"/>
              <a:gd name="connsiteX157" fmla="*/ 2242868 w 3024996"/>
              <a:gd name="connsiteY157" fmla="*/ 1316966 h 1543592"/>
              <a:gd name="connsiteX158" fmla="*/ 2288875 w 3024996"/>
              <a:gd name="connsiteY158" fmla="*/ 1293962 h 1543592"/>
              <a:gd name="connsiteX159" fmla="*/ 2294626 w 3024996"/>
              <a:gd name="connsiteY159" fmla="*/ 1357223 h 1543592"/>
              <a:gd name="connsiteX160" fmla="*/ 2317630 w 3024996"/>
              <a:gd name="connsiteY160" fmla="*/ 1374475 h 1543592"/>
              <a:gd name="connsiteX161" fmla="*/ 2311879 w 3024996"/>
              <a:gd name="connsiteY161" fmla="*/ 1397479 h 1543592"/>
              <a:gd name="connsiteX162" fmla="*/ 2294626 w 3024996"/>
              <a:gd name="connsiteY162" fmla="*/ 1466491 h 1543592"/>
              <a:gd name="connsiteX163" fmla="*/ 2288875 w 3024996"/>
              <a:gd name="connsiteY163" fmla="*/ 1541253 h 1543592"/>
              <a:gd name="connsiteX164" fmla="*/ 2306128 w 3024996"/>
              <a:gd name="connsiteY164" fmla="*/ 1535502 h 1543592"/>
              <a:gd name="connsiteX165" fmla="*/ 2317630 w 3024996"/>
              <a:gd name="connsiteY165" fmla="*/ 1500996 h 1543592"/>
              <a:gd name="connsiteX166" fmla="*/ 2323381 w 3024996"/>
              <a:gd name="connsiteY166" fmla="*/ 1483743 h 1543592"/>
              <a:gd name="connsiteX167" fmla="*/ 2346385 w 3024996"/>
              <a:gd name="connsiteY167" fmla="*/ 1472242 h 1543592"/>
              <a:gd name="connsiteX168" fmla="*/ 2357887 w 3024996"/>
              <a:gd name="connsiteY168" fmla="*/ 1489494 h 1543592"/>
              <a:gd name="connsiteX169" fmla="*/ 2380890 w 3024996"/>
              <a:gd name="connsiteY169" fmla="*/ 1483743 h 1543592"/>
              <a:gd name="connsiteX170" fmla="*/ 2375139 w 3024996"/>
              <a:gd name="connsiteY170" fmla="*/ 1397479 h 1543592"/>
              <a:gd name="connsiteX171" fmla="*/ 2380890 w 3024996"/>
              <a:gd name="connsiteY171" fmla="*/ 1449238 h 1543592"/>
              <a:gd name="connsiteX172" fmla="*/ 2403894 w 3024996"/>
              <a:gd name="connsiteY172" fmla="*/ 1477992 h 1543592"/>
              <a:gd name="connsiteX173" fmla="*/ 2426898 w 3024996"/>
              <a:gd name="connsiteY173" fmla="*/ 1495245 h 1543592"/>
              <a:gd name="connsiteX174" fmla="*/ 2444151 w 3024996"/>
              <a:gd name="connsiteY174" fmla="*/ 1500996 h 1543592"/>
              <a:gd name="connsiteX175" fmla="*/ 2484407 w 3024996"/>
              <a:gd name="connsiteY175" fmla="*/ 1512498 h 1543592"/>
              <a:gd name="connsiteX176" fmla="*/ 2513162 w 3024996"/>
              <a:gd name="connsiteY176" fmla="*/ 1495245 h 1543592"/>
              <a:gd name="connsiteX177" fmla="*/ 2507411 w 3024996"/>
              <a:gd name="connsiteY177" fmla="*/ 1449238 h 1543592"/>
              <a:gd name="connsiteX178" fmla="*/ 2478656 w 3024996"/>
              <a:gd name="connsiteY178" fmla="*/ 1403230 h 1543592"/>
              <a:gd name="connsiteX179" fmla="*/ 2472906 w 3024996"/>
              <a:gd name="connsiteY179" fmla="*/ 1385977 h 1543592"/>
              <a:gd name="connsiteX180" fmla="*/ 2461404 w 3024996"/>
              <a:gd name="connsiteY180" fmla="*/ 1414732 h 1543592"/>
              <a:gd name="connsiteX181" fmla="*/ 2507411 w 3024996"/>
              <a:gd name="connsiteY181" fmla="*/ 1437736 h 1543592"/>
              <a:gd name="connsiteX182" fmla="*/ 2513162 w 3024996"/>
              <a:gd name="connsiteY182" fmla="*/ 1397479 h 1543592"/>
              <a:gd name="connsiteX183" fmla="*/ 2495909 w 3024996"/>
              <a:gd name="connsiteY183" fmla="*/ 1305464 h 1543592"/>
              <a:gd name="connsiteX184" fmla="*/ 2484407 w 3024996"/>
              <a:gd name="connsiteY184" fmla="*/ 1288211 h 1543592"/>
              <a:gd name="connsiteX185" fmla="*/ 2490158 w 3024996"/>
              <a:gd name="connsiteY185" fmla="*/ 1339970 h 1543592"/>
              <a:gd name="connsiteX186" fmla="*/ 2507411 w 3024996"/>
              <a:gd name="connsiteY186" fmla="*/ 1368725 h 1543592"/>
              <a:gd name="connsiteX187" fmla="*/ 2553419 w 3024996"/>
              <a:gd name="connsiteY187" fmla="*/ 1420483 h 1543592"/>
              <a:gd name="connsiteX188" fmla="*/ 2582173 w 3024996"/>
              <a:gd name="connsiteY188" fmla="*/ 1449238 h 1543592"/>
              <a:gd name="connsiteX189" fmla="*/ 2587924 w 3024996"/>
              <a:gd name="connsiteY189" fmla="*/ 1397479 h 1543592"/>
              <a:gd name="connsiteX190" fmla="*/ 2610928 w 3024996"/>
              <a:gd name="connsiteY190" fmla="*/ 1420483 h 1543592"/>
              <a:gd name="connsiteX191" fmla="*/ 2645434 w 3024996"/>
              <a:gd name="connsiteY191" fmla="*/ 1437736 h 1543592"/>
              <a:gd name="connsiteX192" fmla="*/ 2662687 w 3024996"/>
              <a:gd name="connsiteY192" fmla="*/ 1380226 h 1543592"/>
              <a:gd name="connsiteX193" fmla="*/ 2685690 w 3024996"/>
              <a:gd name="connsiteY193" fmla="*/ 1403230 h 1543592"/>
              <a:gd name="connsiteX194" fmla="*/ 2720196 w 3024996"/>
              <a:gd name="connsiteY194" fmla="*/ 1420483 h 1543592"/>
              <a:gd name="connsiteX195" fmla="*/ 2731698 w 3024996"/>
              <a:gd name="connsiteY195" fmla="*/ 1403230 h 1543592"/>
              <a:gd name="connsiteX196" fmla="*/ 2766204 w 3024996"/>
              <a:gd name="connsiteY196" fmla="*/ 1391728 h 1543592"/>
              <a:gd name="connsiteX197" fmla="*/ 2794958 w 3024996"/>
              <a:gd name="connsiteY197" fmla="*/ 1380226 h 1543592"/>
              <a:gd name="connsiteX198" fmla="*/ 2800709 w 3024996"/>
              <a:gd name="connsiteY198" fmla="*/ 1351472 h 1543592"/>
              <a:gd name="connsiteX199" fmla="*/ 2766204 w 3024996"/>
              <a:gd name="connsiteY199" fmla="*/ 1253706 h 1543592"/>
              <a:gd name="connsiteX200" fmla="*/ 2783456 w 3024996"/>
              <a:gd name="connsiteY200" fmla="*/ 1242204 h 1543592"/>
              <a:gd name="connsiteX201" fmla="*/ 2800709 w 3024996"/>
              <a:gd name="connsiteY201" fmla="*/ 1236453 h 1543592"/>
              <a:gd name="connsiteX202" fmla="*/ 2812211 w 3024996"/>
              <a:gd name="connsiteY202" fmla="*/ 1196196 h 1543592"/>
              <a:gd name="connsiteX203" fmla="*/ 2835215 w 3024996"/>
              <a:gd name="connsiteY203" fmla="*/ 1219200 h 1543592"/>
              <a:gd name="connsiteX204" fmla="*/ 2881222 w 3024996"/>
              <a:gd name="connsiteY204" fmla="*/ 1253706 h 1543592"/>
              <a:gd name="connsiteX205" fmla="*/ 2921479 w 3024996"/>
              <a:gd name="connsiteY205" fmla="*/ 1270959 h 1543592"/>
              <a:gd name="connsiteX206" fmla="*/ 2927230 w 3024996"/>
              <a:gd name="connsiteY206" fmla="*/ 1242204 h 1543592"/>
              <a:gd name="connsiteX207" fmla="*/ 2961736 w 3024996"/>
              <a:gd name="connsiteY207" fmla="*/ 1224951 h 1543592"/>
              <a:gd name="connsiteX208" fmla="*/ 2955985 w 3024996"/>
              <a:gd name="connsiteY208" fmla="*/ 1150189 h 1543592"/>
              <a:gd name="connsiteX209" fmla="*/ 2944483 w 3024996"/>
              <a:gd name="connsiteY209" fmla="*/ 1127185 h 1543592"/>
              <a:gd name="connsiteX210" fmla="*/ 2961736 w 3024996"/>
              <a:gd name="connsiteY210" fmla="*/ 1115683 h 1543592"/>
              <a:gd name="connsiteX211" fmla="*/ 3024996 w 3024996"/>
              <a:gd name="connsiteY211" fmla="*/ 1115683 h 154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3024996" h="1543592">
                <a:moveTo>
                  <a:pt x="0" y="1155940"/>
                </a:moveTo>
                <a:cubicBezTo>
                  <a:pt x="1952" y="1154313"/>
                  <a:pt x="39527" y="1120925"/>
                  <a:pt x="51758" y="1115683"/>
                </a:cubicBezTo>
                <a:cubicBezTo>
                  <a:pt x="59023" y="1112569"/>
                  <a:pt x="67094" y="1111849"/>
                  <a:pt x="74762" y="1109932"/>
                </a:cubicBezTo>
                <a:cubicBezTo>
                  <a:pt x="82430" y="1102264"/>
                  <a:pt x="91259" y="1095603"/>
                  <a:pt x="97766" y="1086928"/>
                </a:cubicBezTo>
                <a:cubicBezTo>
                  <a:pt x="126952" y="1048015"/>
                  <a:pt x="90370" y="1076524"/>
                  <a:pt x="126521" y="1052423"/>
                </a:cubicBezTo>
                <a:cubicBezTo>
                  <a:pt x="155074" y="1095254"/>
                  <a:pt x="118377" y="1042650"/>
                  <a:pt x="155275" y="1086928"/>
                </a:cubicBezTo>
                <a:cubicBezTo>
                  <a:pt x="159700" y="1092238"/>
                  <a:pt x="161380" y="1099863"/>
                  <a:pt x="166777" y="1104181"/>
                </a:cubicBezTo>
                <a:cubicBezTo>
                  <a:pt x="171511" y="1107968"/>
                  <a:pt x="178279" y="1108015"/>
                  <a:pt x="184030" y="1109932"/>
                </a:cubicBezTo>
                <a:cubicBezTo>
                  <a:pt x="195532" y="1108015"/>
                  <a:pt x="208106" y="1109396"/>
                  <a:pt x="218536" y="1104181"/>
                </a:cubicBezTo>
                <a:cubicBezTo>
                  <a:pt x="224718" y="1101090"/>
                  <a:pt x="225151" y="1091815"/>
                  <a:pt x="230038" y="1086928"/>
                </a:cubicBezTo>
                <a:cubicBezTo>
                  <a:pt x="234925" y="1082041"/>
                  <a:pt x="241539" y="1079260"/>
                  <a:pt x="247290" y="1075426"/>
                </a:cubicBezTo>
                <a:cubicBezTo>
                  <a:pt x="253041" y="1077343"/>
                  <a:pt x="258914" y="1083428"/>
                  <a:pt x="264543" y="1081177"/>
                </a:cubicBezTo>
                <a:cubicBezTo>
                  <a:pt x="280394" y="1074837"/>
                  <a:pt x="281285" y="1027246"/>
                  <a:pt x="281796" y="1023668"/>
                </a:cubicBezTo>
                <a:cubicBezTo>
                  <a:pt x="287547" y="1029419"/>
                  <a:pt x="293842" y="1034673"/>
                  <a:pt x="299049" y="1040921"/>
                </a:cubicBezTo>
                <a:cubicBezTo>
                  <a:pt x="303474" y="1046231"/>
                  <a:pt x="305664" y="1053287"/>
                  <a:pt x="310551" y="1058174"/>
                </a:cubicBezTo>
                <a:cubicBezTo>
                  <a:pt x="315438" y="1063061"/>
                  <a:pt x="322053" y="1065841"/>
                  <a:pt x="327804" y="1069675"/>
                </a:cubicBezTo>
                <a:cubicBezTo>
                  <a:pt x="345378" y="1016954"/>
                  <a:pt x="328385" y="1033641"/>
                  <a:pt x="356558" y="1052423"/>
                </a:cubicBezTo>
                <a:cubicBezTo>
                  <a:pt x="361602" y="1055786"/>
                  <a:pt x="368060" y="1056257"/>
                  <a:pt x="373811" y="1058174"/>
                </a:cubicBezTo>
                <a:cubicBezTo>
                  <a:pt x="375728" y="1050506"/>
                  <a:pt x="377847" y="1042886"/>
                  <a:pt x="379562" y="1035170"/>
                </a:cubicBezTo>
                <a:cubicBezTo>
                  <a:pt x="381682" y="1025628"/>
                  <a:pt x="376931" y="1011444"/>
                  <a:pt x="385313" y="1006415"/>
                </a:cubicBezTo>
                <a:cubicBezTo>
                  <a:pt x="392664" y="1002004"/>
                  <a:pt x="401047" y="1013373"/>
                  <a:pt x="408317" y="1017917"/>
                </a:cubicBezTo>
                <a:cubicBezTo>
                  <a:pt x="416445" y="1022997"/>
                  <a:pt x="423521" y="1029599"/>
                  <a:pt x="431321" y="1035170"/>
                </a:cubicBezTo>
                <a:cubicBezTo>
                  <a:pt x="436945" y="1039187"/>
                  <a:pt x="442822" y="1042838"/>
                  <a:pt x="448573" y="1046672"/>
                </a:cubicBezTo>
                <a:cubicBezTo>
                  <a:pt x="454324" y="1044755"/>
                  <a:pt x="459997" y="1042586"/>
                  <a:pt x="465826" y="1040921"/>
                </a:cubicBezTo>
                <a:cubicBezTo>
                  <a:pt x="473426" y="1038750"/>
                  <a:pt x="483241" y="1040759"/>
                  <a:pt x="488830" y="1035170"/>
                </a:cubicBezTo>
                <a:cubicBezTo>
                  <a:pt x="494419" y="1029581"/>
                  <a:pt x="493282" y="1019962"/>
                  <a:pt x="494581" y="1012166"/>
                </a:cubicBezTo>
                <a:cubicBezTo>
                  <a:pt x="497122" y="996921"/>
                  <a:pt x="498415" y="981495"/>
                  <a:pt x="500332" y="966159"/>
                </a:cubicBezTo>
                <a:cubicBezTo>
                  <a:pt x="508000" y="968076"/>
                  <a:pt x="515512" y="973027"/>
                  <a:pt x="523336" y="971909"/>
                </a:cubicBezTo>
                <a:cubicBezTo>
                  <a:pt x="532680" y="970574"/>
                  <a:pt x="552971" y="948025"/>
                  <a:pt x="557841" y="943155"/>
                </a:cubicBezTo>
                <a:cubicBezTo>
                  <a:pt x="558978" y="937469"/>
                  <a:pt x="564742" y="895537"/>
                  <a:pt x="575094" y="891396"/>
                </a:cubicBezTo>
                <a:cubicBezTo>
                  <a:pt x="581511" y="888829"/>
                  <a:pt x="587460" y="898011"/>
                  <a:pt x="592347" y="902898"/>
                </a:cubicBezTo>
                <a:cubicBezTo>
                  <a:pt x="599125" y="909676"/>
                  <a:pt x="603849" y="918234"/>
                  <a:pt x="609600" y="925902"/>
                </a:cubicBezTo>
                <a:cubicBezTo>
                  <a:pt x="611517" y="931653"/>
                  <a:pt x="609289" y="943155"/>
                  <a:pt x="615351" y="943155"/>
                </a:cubicBezTo>
                <a:cubicBezTo>
                  <a:pt x="622263" y="943155"/>
                  <a:pt x="625177" y="932607"/>
                  <a:pt x="626853" y="925902"/>
                </a:cubicBezTo>
                <a:cubicBezTo>
                  <a:pt x="631063" y="909061"/>
                  <a:pt x="620329" y="886418"/>
                  <a:pt x="632604" y="874143"/>
                </a:cubicBezTo>
                <a:cubicBezTo>
                  <a:pt x="646427" y="860320"/>
                  <a:pt x="670943" y="866476"/>
                  <a:pt x="690113" y="862642"/>
                </a:cubicBezTo>
                <a:cubicBezTo>
                  <a:pt x="697781" y="864559"/>
                  <a:pt x="706945" y="863455"/>
                  <a:pt x="713117" y="868392"/>
                </a:cubicBezTo>
                <a:cubicBezTo>
                  <a:pt x="717851" y="872179"/>
                  <a:pt x="715505" y="880601"/>
                  <a:pt x="718868" y="885645"/>
                </a:cubicBezTo>
                <a:cubicBezTo>
                  <a:pt x="723379" y="892412"/>
                  <a:pt x="730914" y="896650"/>
                  <a:pt x="736121" y="902898"/>
                </a:cubicBezTo>
                <a:cubicBezTo>
                  <a:pt x="740546" y="908208"/>
                  <a:pt x="741306" y="917344"/>
                  <a:pt x="747622" y="920151"/>
                </a:cubicBezTo>
                <a:cubicBezTo>
                  <a:pt x="760009" y="925656"/>
                  <a:pt x="774460" y="923985"/>
                  <a:pt x="787879" y="925902"/>
                </a:cubicBezTo>
                <a:cubicBezTo>
                  <a:pt x="789626" y="930268"/>
                  <a:pt x="805509" y="972286"/>
                  <a:pt x="810883" y="977660"/>
                </a:cubicBezTo>
                <a:cubicBezTo>
                  <a:pt x="815170" y="981946"/>
                  <a:pt x="822385" y="981494"/>
                  <a:pt x="828136" y="983411"/>
                </a:cubicBezTo>
                <a:cubicBezTo>
                  <a:pt x="900187" y="976206"/>
                  <a:pt x="879423" y="996795"/>
                  <a:pt x="891396" y="948906"/>
                </a:cubicBezTo>
                <a:cubicBezTo>
                  <a:pt x="892866" y="943025"/>
                  <a:pt x="895230" y="937404"/>
                  <a:pt x="897147" y="931653"/>
                </a:cubicBezTo>
                <a:cubicBezTo>
                  <a:pt x="899064" y="904815"/>
                  <a:pt x="899927" y="877881"/>
                  <a:pt x="902898" y="851140"/>
                </a:cubicBezTo>
                <a:cubicBezTo>
                  <a:pt x="904102" y="840308"/>
                  <a:pt x="910765" y="821788"/>
                  <a:pt x="914400" y="810883"/>
                </a:cubicBezTo>
                <a:cubicBezTo>
                  <a:pt x="923985" y="816634"/>
                  <a:pt x="934668" y="820861"/>
                  <a:pt x="943155" y="828136"/>
                </a:cubicBezTo>
                <a:cubicBezTo>
                  <a:pt x="948403" y="832634"/>
                  <a:pt x="950639" y="839765"/>
                  <a:pt x="954656" y="845389"/>
                </a:cubicBezTo>
                <a:cubicBezTo>
                  <a:pt x="960227" y="853188"/>
                  <a:pt x="965131" y="861615"/>
                  <a:pt x="971909" y="868392"/>
                </a:cubicBezTo>
                <a:cubicBezTo>
                  <a:pt x="976796" y="873279"/>
                  <a:pt x="983411" y="876060"/>
                  <a:pt x="989162" y="879894"/>
                </a:cubicBezTo>
                <a:cubicBezTo>
                  <a:pt x="992996" y="885645"/>
                  <a:pt x="997235" y="891146"/>
                  <a:pt x="1000664" y="897147"/>
                </a:cubicBezTo>
                <a:cubicBezTo>
                  <a:pt x="1004917" y="904591"/>
                  <a:pt x="1003849" y="918072"/>
                  <a:pt x="1012166" y="920151"/>
                </a:cubicBezTo>
                <a:cubicBezTo>
                  <a:pt x="1018871" y="921827"/>
                  <a:pt x="1019834" y="908649"/>
                  <a:pt x="1023668" y="902898"/>
                </a:cubicBezTo>
                <a:cubicBezTo>
                  <a:pt x="1031616" y="807519"/>
                  <a:pt x="1009726" y="826916"/>
                  <a:pt x="1046672" y="845389"/>
                </a:cubicBezTo>
                <a:cubicBezTo>
                  <a:pt x="1052094" y="848100"/>
                  <a:pt x="1058173" y="849223"/>
                  <a:pt x="1063924" y="851140"/>
                </a:cubicBezTo>
                <a:cubicBezTo>
                  <a:pt x="1077343" y="849223"/>
                  <a:pt x="1096208" y="856352"/>
                  <a:pt x="1104181" y="845389"/>
                </a:cubicBezTo>
                <a:cubicBezTo>
                  <a:pt x="1115512" y="829808"/>
                  <a:pt x="1094149" y="798927"/>
                  <a:pt x="1109932" y="787879"/>
                </a:cubicBezTo>
                <a:cubicBezTo>
                  <a:pt x="1118250" y="782056"/>
                  <a:pt x="1169736" y="809155"/>
                  <a:pt x="1184694" y="816634"/>
                </a:cubicBezTo>
                <a:cubicBezTo>
                  <a:pt x="1188528" y="808966"/>
                  <a:pt x="1195133" y="802137"/>
                  <a:pt x="1196196" y="793630"/>
                </a:cubicBezTo>
                <a:cubicBezTo>
                  <a:pt x="1200922" y="755819"/>
                  <a:pt x="1173240" y="782095"/>
                  <a:pt x="1207698" y="759125"/>
                </a:cubicBezTo>
                <a:cubicBezTo>
                  <a:pt x="1209615" y="738038"/>
                  <a:pt x="1203980" y="714803"/>
                  <a:pt x="1213449" y="695864"/>
                </a:cubicBezTo>
                <a:cubicBezTo>
                  <a:pt x="1217086" y="688589"/>
                  <a:pt x="1222680" y="711780"/>
                  <a:pt x="1230702" y="713117"/>
                </a:cubicBezTo>
                <a:cubicBezTo>
                  <a:pt x="1237520" y="714253"/>
                  <a:pt x="1242204" y="705449"/>
                  <a:pt x="1247955" y="701615"/>
                </a:cubicBezTo>
                <a:cubicBezTo>
                  <a:pt x="1249872" y="678611"/>
                  <a:pt x="1249911" y="655373"/>
                  <a:pt x="1253706" y="632604"/>
                </a:cubicBezTo>
                <a:cubicBezTo>
                  <a:pt x="1255699" y="620645"/>
                  <a:pt x="1265207" y="598098"/>
                  <a:pt x="1265207" y="598098"/>
                </a:cubicBezTo>
                <a:cubicBezTo>
                  <a:pt x="1267124" y="565509"/>
                  <a:pt x="1259495" y="530898"/>
                  <a:pt x="1270958" y="500332"/>
                </a:cubicBezTo>
                <a:cubicBezTo>
                  <a:pt x="1274390" y="491180"/>
                  <a:pt x="1290314" y="508768"/>
                  <a:pt x="1299713" y="506083"/>
                </a:cubicBezTo>
                <a:cubicBezTo>
                  <a:pt x="1306359" y="504184"/>
                  <a:pt x="1305905" y="493255"/>
                  <a:pt x="1311215" y="488830"/>
                </a:cubicBezTo>
                <a:cubicBezTo>
                  <a:pt x="1317801" y="483342"/>
                  <a:pt x="1326551" y="481162"/>
                  <a:pt x="1334219" y="477328"/>
                </a:cubicBezTo>
                <a:cubicBezTo>
                  <a:pt x="1355306" y="479245"/>
                  <a:pt x="1377269" y="476763"/>
                  <a:pt x="1397479" y="483079"/>
                </a:cubicBezTo>
                <a:cubicBezTo>
                  <a:pt x="1407692" y="486270"/>
                  <a:pt x="1434048" y="513897"/>
                  <a:pt x="1443487" y="523336"/>
                </a:cubicBezTo>
                <a:cubicBezTo>
                  <a:pt x="1470403" y="469504"/>
                  <a:pt x="1452187" y="524957"/>
                  <a:pt x="1437736" y="488830"/>
                </a:cubicBezTo>
                <a:cubicBezTo>
                  <a:pt x="1394781" y="381445"/>
                  <a:pt x="1456813" y="480065"/>
                  <a:pt x="1420483" y="425570"/>
                </a:cubicBezTo>
                <a:cubicBezTo>
                  <a:pt x="1404536" y="345836"/>
                  <a:pt x="1405069" y="361400"/>
                  <a:pt x="1426234" y="218536"/>
                </a:cubicBezTo>
                <a:cubicBezTo>
                  <a:pt x="1427490" y="210055"/>
                  <a:pt x="1432753" y="234564"/>
                  <a:pt x="1437736" y="241540"/>
                </a:cubicBezTo>
                <a:cubicBezTo>
                  <a:pt x="1447798" y="255626"/>
                  <a:pt x="1458487" y="261124"/>
                  <a:pt x="1472241" y="270294"/>
                </a:cubicBezTo>
                <a:cubicBezTo>
                  <a:pt x="1479909" y="266460"/>
                  <a:pt x="1490101" y="265650"/>
                  <a:pt x="1495245" y="258792"/>
                </a:cubicBezTo>
                <a:cubicBezTo>
                  <a:pt x="1503205" y="248179"/>
                  <a:pt x="1509717" y="209436"/>
                  <a:pt x="1512498" y="195532"/>
                </a:cubicBezTo>
                <a:cubicBezTo>
                  <a:pt x="1514415" y="174445"/>
                  <a:pt x="1515255" y="153233"/>
                  <a:pt x="1518249" y="132272"/>
                </a:cubicBezTo>
                <a:cubicBezTo>
                  <a:pt x="1519785" y="121519"/>
                  <a:pt x="1531084" y="99747"/>
                  <a:pt x="1535502" y="92015"/>
                </a:cubicBezTo>
                <a:cubicBezTo>
                  <a:pt x="1538931" y="86014"/>
                  <a:pt x="1540822" y="77853"/>
                  <a:pt x="1547004" y="74762"/>
                </a:cubicBezTo>
                <a:cubicBezTo>
                  <a:pt x="1557433" y="69547"/>
                  <a:pt x="1570007" y="70928"/>
                  <a:pt x="1581509" y="69011"/>
                </a:cubicBezTo>
                <a:cubicBezTo>
                  <a:pt x="1589177" y="61343"/>
                  <a:pt x="1597456" y="54241"/>
                  <a:pt x="1604513" y="46008"/>
                </a:cubicBezTo>
                <a:cubicBezTo>
                  <a:pt x="1609011" y="40760"/>
                  <a:pt x="1611128" y="33642"/>
                  <a:pt x="1616015" y="28755"/>
                </a:cubicBezTo>
                <a:cubicBezTo>
                  <a:pt x="1620902" y="23868"/>
                  <a:pt x="1627517" y="21087"/>
                  <a:pt x="1633268" y="17253"/>
                </a:cubicBezTo>
                <a:cubicBezTo>
                  <a:pt x="1637102" y="11502"/>
                  <a:pt x="1637858" y="0"/>
                  <a:pt x="1644770" y="0"/>
                </a:cubicBezTo>
                <a:cubicBezTo>
                  <a:pt x="1654700" y="0"/>
                  <a:pt x="1661407" y="37797"/>
                  <a:pt x="1662022" y="40257"/>
                </a:cubicBezTo>
                <a:cubicBezTo>
                  <a:pt x="1711467" y="7294"/>
                  <a:pt x="1648908" y="46814"/>
                  <a:pt x="1696528" y="23004"/>
                </a:cubicBezTo>
                <a:cubicBezTo>
                  <a:pt x="1702710" y="19913"/>
                  <a:pt x="1707599" y="14593"/>
                  <a:pt x="1713781" y="11502"/>
                </a:cubicBezTo>
                <a:cubicBezTo>
                  <a:pt x="1727938" y="4423"/>
                  <a:pt x="1752286" y="2209"/>
                  <a:pt x="1765539" y="0"/>
                </a:cubicBezTo>
                <a:cubicBezTo>
                  <a:pt x="1761705" y="5751"/>
                  <a:pt x="1750947" y="11071"/>
                  <a:pt x="1754038" y="17253"/>
                </a:cubicBezTo>
                <a:cubicBezTo>
                  <a:pt x="1757573" y="24322"/>
                  <a:pt x="1769191" y="22081"/>
                  <a:pt x="1777041" y="23004"/>
                </a:cubicBezTo>
                <a:cubicBezTo>
                  <a:pt x="1801864" y="25924"/>
                  <a:pt x="1826883" y="26838"/>
                  <a:pt x="1851804" y="28755"/>
                </a:cubicBezTo>
                <a:cubicBezTo>
                  <a:pt x="1846053" y="40257"/>
                  <a:pt x="1841684" y="52560"/>
                  <a:pt x="1834551" y="63260"/>
                </a:cubicBezTo>
                <a:cubicBezTo>
                  <a:pt x="1830039" y="70027"/>
                  <a:pt x="1822505" y="74265"/>
                  <a:pt x="1817298" y="80513"/>
                </a:cubicBezTo>
                <a:cubicBezTo>
                  <a:pt x="1812873" y="85823"/>
                  <a:pt x="1809630" y="92015"/>
                  <a:pt x="1805796" y="97766"/>
                </a:cubicBezTo>
                <a:cubicBezTo>
                  <a:pt x="1820775" y="101511"/>
                  <a:pt x="1842576" y="99772"/>
                  <a:pt x="1834551" y="126521"/>
                </a:cubicBezTo>
                <a:cubicBezTo>
                  <a:pt x="1830579" y="139761"/>
                  <a:pt x="1811547" y="161026"/>
                  <a:pt x="1811547" y="161026"/>
                </a:cubicBezTo>
                <a:cubicBezTo>
                  <a:pt x="1815381" y="168694"/>
                  <a:pt x="1816987" y="177968"/>
                  <a:pt x="1823049" y="184030"/>
                </a:cubicBezTo>
                <a:cubicBezTo>
                  <a:pt x="1829111" y="190092"/>
                  <a:pt x="1838173" y="192155"/>
                  <a:pt x="1846053" y="195532"/>
                </a:cubicBezTo>
                <a:cubicBezTo>
                  <a:pt x="1857603" y="200482"/>
                  <a:pt x="1874637" y="204116"/>
                  <a:pt x="1886309" y="207034"/>
                </a:cubicBezTo>
                <a:cubicBezTo>
                  <a:pt x="1882475" y="212785"/>
                  <a:pt x="1880668" y="220624"/>
                  <a:pt x="1874807" y="224287"/>
                </a:cubicBezTo>
                <a:cubicBezTo>
                  <a:pt x="1864526" y="230713"/>
                  <a:pt x="1840302" y="235789"/>
                  <a:pt x="1840302" y="235789"/>
                </a:cubicBezTo>
                <a:cubicBezTo>
                  <a:pt x="1847970" y="239623"/>
                  <a:pt x="1855426" y="243914"/>
                  <a:pt x="1863306" y="247291"/>
                </a:cubicBezTo>
                <a:cubicBezTo>
                  <a:pt x="1868878" y="249679"/>
                  <a:pt x="1879088" y="247161"/>
                  <a:pt x="1880558" y="253042"/>
                </a:cubicBezTo>
                <a:cubicBezTo>
                  <a:pt x="1883296" y="263995"/>
                  <a:pt x="1856733" y="278510"/>
                  <a:pt x="1851804" y="281796"/>
                </a:cubicBezTo>
                <a:cubicBezTo>
                  <a:pt x="1847970" y="287547"/>
                  <a:pt x="1840302" y="292137"/>
                  <a:pt x="1840302" y="299049"/>
                </a:cubicBezTo>
                <a:cubicBezTo>
                  <a:pt x="1840302" y="321704"/>
                  <a:pt x="1853720" y="323422"/>
                  <a:pt x="1869056" y="327804"/>
                </a:cubicBezTo>
                <a:cubicBezTo>
                  <a:pt x="1876656" y="329975"/>
                  <a:pt x="1884460" y="331384"/>
                  <a:pt x="1892060" y="333555"/>
                </a:cubicBezTo>
                <a:cubicBezTo>
                  <a:pt x="1897889" y="335220"/>
                  <a:pt x="1903562" y="337389"/>
                  <a:pt x="1909313" y="339306"/>
                </a:cubicBezTo>
                <a:cubicBezTo>
                  <a:pt x="1900282" y="344724"/>
                  <a:pt x="1865541" y="364228"/>
                  <a:pt x="1857555" y="373811"/>
                </a:cubicBezTo>
                <a:cubicBezTo>
                  <a:pt x="1853674" y="378468"/>
                  <a:pt x="1853721" y="385313"/>
                  <a:pt x="1851804" y="391064"/>
                </a:cubicBezTo>
                <a:cubicBezTo>
                  <a:pt x="1857555" y="400649"/>
                  <a:pt x="1861695" y="411407"/>
                  <a:pt x="1869056" y="419819"/>
                </a:cubicBezTo>
                <a:cubicBezTo>
                  <a:pt x="1875279" y="426931"/>
                  <a:pt x="1913840" y="451789"/>
                  <a:pt x="1920815" y="454325"/>
                </a:cubicBezTo>
                <a:cubicBezTo>
                  <a:pt x="1931774" y="458310"/>
                  <a:pt x="1943819" y="458158"/>
                  <a:pt x="1955321" y="460075"/>
                </a:cubicBezTo>
                <a:cubicBezTo>
                  <a:pt x="2001304" y="475403"/>
                  <a:pt x="1942718" y="453117"/>
                  <a:pt x="1926566" y="471577"/>
                </a:cubicBezTo>
                <a:cubicBezTo>
                  <a:pt x="1894732" y="507960"/>
                  <a:pt x="1949467" y="517533"/>
                  <a:pt x="1961072" y="523336"/>
                </a:cubicBezTo>
                <a:cubicBezTo>
                  <a:pt x="1967254" y="526427"/>
                  <a:pt x="1972573" y="531004"/>
                  <a:pt x="1978324" y="534838"/>
                </a:cubicBezTo>
                <a:cubicBezTo>
                  <a:pt x="1972573" y="540589"/>
                  <a:pt x="1962081" y="544021"/>
                  <a:pt x="1961072" y="552091"/>
                </a:cubicBezTo>
                <a:cubicBezTo>
                  <a:pt x="1956696" y="587097"/>
                  <a:pt x="1980922" y="581494"/>
                  <a:pt x="2001328" y="586596"/>
                </a:cubicBezTo>
                <a:cubicBezTo>
                  <a:pt x="2007209" y="588066"/>
                  <a:pt x="2012830" y="590430"/>
                  <a:pt x="2018581" y="592347"/>
                </a:cubicBezTo>
                <a:cubicBezTo>
                  <a:pt x="2012830" y="596181"/>
                  <a:pt x="2006215" y="598962"/>
                  <a:pt x="2001328" y="603849"/>
                </a:cubicBezTo>
                <a:cubicBezTo>
                  <a:pt x="1990489" y="614688"/>
                  <a:pt x="1984110" y="624594"/>
                  <a:pt x="1995577" y="638355"/>
                </a:cubicBezTo>
                <a:cubicBezTo>
                  <a:pt x="2001713" y="645718"/>
                  <a:pt x="2009878" y="651591"/>
                  <a:pt x="2018581" y="655608"/>
                </a:cubicBezTo>
                <a:cubicBezTo>
                  <a:pt x="2035093" y="663229"/>
                  <a:pt x="2070339" y="672860"/>
                  <a:pt x="2070339" y="672860"/>
                </a:cubicBezTo>
                <a:cubicBezTo>
                  <a:pt x="2035833" y="674777"/>
                  <a:pt x="2000710" y="671833"/>
                  <a:pt x="1966822" y="678611"/>
                </a:cubicBezTo>
                <a:cubicBezTo>
                  <a:pt x="1960045" y="679967"/>
                  <a:pt x="1954829" y="688970"/>
                  <a:pt x="1955321" y="695864"/>
                </a:cubicBezTo>
                <a:cubicBezTo>
                  <a:pt x="1959918" y="760224"/>
                  <a:pt x="1955789" y="753531"/>
                  <a:pt x="1989826" y="764875"/>
                </a:cubicBezTo>
                <a:cubicBezTo>
                  <a:pt x="1999411" y="772543"/>
                  <a:pt x="2008368" y="781070"/>
                  <a:pt x="2018581" y="787879"/>
                </a:cubicBezTo>
                <a:cubicBezTo>
                  <a:pt x="2029804" y="795361"/>
                  <a:pt x="2056461" y="796007"/>
                  <a:pt x="2035834" y="816634"/>
                </a:cubicBezTo>
                <a:cubicBezTo>
                  <a:pt x="2029772" y="822696"/>
                  <a:pt x="2020498" y="824302"/>
                  <a:pt x="2012830" y="828136"/>
                </a:cubicBezTo>
                <a:cubicBezTo>
                  <a:pt x="2002606" y="858808"/>
                  <a:pt x="2007718" y="831970"/>
                  <a:pt x="2012830" y="862642"/>
                </a:cubicBezTo>
                <a:cubicBezTo>
                  <a:pt x="2023687" y="927784"/>
                  <a:pt x="2007223" y="897363"/>
                  <a:pt x="2030083" y="931653"/>
                </a:cubicBezTo>
                <a:cubicBezTo>
                  <a:pt x="2028166" y="939321"/>
                  <a:pt x="2029270" y="948485"/>
                  <a:pt x="2024332" y="954657"/>
                </a:cubicBezTo>
                <a:cubicBezTo>
                  <a:pt x="2020545" y="959391"/>
                  <a:pt x="2011813" y="956621"/>
                  <a:pt x="2007079" y="960408"/>
                </a:cubicBezTo>
                <a:cubicBezTo>
                  <a:pt x="2001682" y="964726"/>
                  <a:pt x="1999411" y="971909"/>
                  <a:pt x="1995577" y="977660"/>
                </a:cubicBezTo>
                <a:cubicBezTo>
                  <a:pt x="2005162" y="981494"/>
                  <a:pt x="2014230" y="987035"/>
                  <a:pt x="2024332" y="989162"/>
                </a:cubicBezTo>
                <a:cubicBezTo>
                  <a:pt x="2055531" y="995730"/>
                  <a:pt x="2120481" y="1002401"/>
                  <a:pt x="2156604" y="1006415"/>
                </a:cubicBezTo>
                <a:cubicBezTo>
                  <a:pt x="2150853" y="1010249"/>
                  <a:pt x="2145352" y="1014488"/>
                  <a:pt x="2139351" y="1017917"/>
                </a:cubicBezTo>
                <a:cubicBezTo>
                  <a:pt x="2131907" y="1022170"/>
                  <a:pt x="2123323" y="1024436"/>
                  <a:pt x="2116347" y="1029419"/>
                </a:cubicBezTo>
                <a:cubicBezTo>
                  <a:pt x="2109729" y="1034146"/>
                  <a:pt x="2104845" y="1040921"/>
                  <a:pt x="2099094" y="1046672"/>
                </a:cubicBezTo>
                <a:cubicBezTo>
                  <a:pt x="2106762" y="1048589"/>
                  <a:pt x="2115926" y="1047486"/>
                  <a:pt x="2122098" y="1052423"/>
                </a:cubicBezTo>
                <a:cubicBezTo>
                  <a:pt x="2126832" y="1056210"/>
                  <a:pt x="2128846" y="1063696"/>
                  <a:pt x="2127849" y="1069675"/>
                </a:cubicBezTo>
                <a:cubicBezTo>
                  <a:pt x="2124893" y="1087410"/>
                  <a:pt x="2106031" y="1092086"/>
                  <a:pt x="2093343" y="1098430"/>
                </a:cubicBezTo>
                <a:lnTo>
                  <a:pt x="2070339" y="1132936"/>
                </a:lnTo>
                <a:lnTo>
                  <a:pt x="2058838" y="1150189"/>
                </a:lnTo>
                <a:cubicBezTo>
                  <a:pt x="2070340" y="1152106"/>
                  <a:pt x="2087558" y="1145816"/>
                  <a:pt x="2093343" y="1155940"/>
                </a:cubicBezTo>
                <a:cubicBezTo>
                  <a:pt x="2099358" y="1166467"/>
                  <a:pt x="2082705" y="1178352"/>
                  <a:pt x="2081841" y="1190445"/>
                </a:cubicBezTo>
                <a:cubicBezTo>
                  <a:pt x="2079928" y="1217222"/>
                  <a:pt x="2086005" y="1231693"/>
                  <a:pt x="2093343" y="1253706"/>
                </a:cubicBezTo>
                <a:cubicBezTo>
                  <a:pt x="2095260" y="1274793"/>
                  <a:pt x="2080381" y="1307059"/>
                  <a:pt x="2099094" y="1316966"/>
                </a:cubicBezTo>
                <a:cubicBezTo>
                  <a:pt x="2122766" y="1329498"/>
                  <a:pt x="2176368" y="1310378"/>
                  <a:pt x="2208362" y="1299713"/>
                </a:cubicBezTo>
                <a:cubicBezTo>
                  <a:pt x="2210279" y="1305464"/>
                  <a:pt x="2214113" y="1310904"/>
                  <a:pt x="2214113" y="1316966"/>
                </a:cubicBezTo>
                <a:cubicBezTo>
                  <a:pt x="2214113" y="1323028"/>
                  <a:pt x="2202611" y="1332302"/>
                  <a:pt x="2208362" y="1334219"/>
                </a:cubicBezTo>
                <a:cubicBezTo>
                  <a:pt x="2216495" y="1336930"/>
                  <a:pt x="2223486" y="1326094"/>
                  <a:pt x="2231366" y="1322717"/>
                </a:cubicBezTo>
                <a:cubicBezTo>
                  <a:pt x="2236938" y="1320329"/>
                  <a:pt x="2242868" y="1318883"/>
                  <a:pt x="2248619" y="1316966"/>
                </a:cubicBezTo>
                <a:cubicBezTo>
                  <a:pt x="2254370" y="1311215"/>
                  <a:pt x="2274005" y="1299713"/>
                  <a:pt x="2265872" y="1299713"/>
                </a:cubicBezTo>
                <a:cubicBezTo>
                  <a:pt x="2256287" y="1299713"/>
                  <a:pt x="2236091" y="1310188"/>
                  <a:pt x="2242868" y="1316966"/>
                </a:cubicBezTo>
                <a:cubicBezTo>
                  <a:pt x="2248495" y="1322594"/>
                  <a:pt x="2282815" y="1298002"/>
                  <a:pt x="2288875" y="1293962"/>
                </a:cubicBezTo>
                <a:cubicBezTo>
                  <a:pt x="2290792" y="1315049"/>
                  <a:pt x="2287504" y="1337283"/>
                  <a:pt x="2294626" y="1357223"/>
                </a:cubicBezTo>
                <a:cubicBezTo>
                  <a:pt x="2297850" y="1366249"/>
                  <a:pt x="2313854" y="1365665"/>
                  <a:pt x="2317630" y="1374475"/>
                </a:cubicBezTo>
                <a:cubicBezTo>
                  <a:pt x="2320744" y="1381740"/>
                  <a:pt x="2313594" y="1389763"/>
                  <a:pt x="2311879" y="1397479"/>
                </a:cubicBezTo>
                <a:cubicBezTo>
                  <a:pt x="2299147" y="1454773"/>
                  <a:pt x="2314873" y="1395628"/>
                  <a:pt x="2294626" y="1466491"/>
                </a:cubicBezTo>
                <a:cubicBezTo>
                  <a:pt x="2292709" y="1491412"/>
                  <a:pt x="2284766" y="1516599"/>
                  <a:pt x="2288875" y="1541253"/>
                </a:cubicBezTo>
                <a:cubicBezTo>
                  <a:pt x="2289872" y="1547233"/>
                  <a:pt x="2302604" y="1540435"/>
                  <a:pt x="2306128" y="1535502"/>
                </a:cubicBezTo>
                <a:cubicBezTo>
                  <a:pt x="2313175" y="1525636"/>
                  <a:pt x="2313796" y="1512498"/>
                  <a:pt x="2317630" y="1500996"/>
                </a:cubicBezTo>
                <a:cubicBezTo>
                  <a:pt x="2319547" y="1495245"/>
                  <a:pt x="2317959" y="1486454"/>
                  <a:pt x="2323381" y="1483743"/>
                </a:cubicBezTo>
                <a:lnTo>
                  <a:pt x="2346385" y="1472242"/>
                </a:lnTo>
                <a:cubicBezTo>
                  <a:pt x="2350219" y="1477993"/>
                  <a:pt x="2351330" y="1487308"/>
                  <a:pt x="2357887" y="1489494"/>
                </a:cubicBezTo>
                <a:cubicBezTo>
                  <a:pt x="2365385" y="1491993"/>
                  <a:pt x="2379434" y="1491511"/>
                  <a:pt x="2380890" y="1483743"/>
                </a:cubicBezTo>
                <a:cubicBezTo>
                  <a:pt x="2386201" y="1455418"/>
                  <a:pt x="2375139" y="1426297"/>
                  <a:pt x="2375139" y="1397479"/>
                </a:cubicBezTo>
                <a:cubicBezTo>
                  <a:pt x="2375139" y="1380120"/>
                  <a:pt x="2375051" y="1432890"/>
                  <a:pt x="2380890" y="1449238"/>
                </a:cubicBezTo>
                <a:cubicBezTo>
                  <a:pt x="2385018" y="1460797"/>
                  <a:pt x="2395215" y="1469313"/>
                  <a:pt x="2403894" y="1477992"/>
                </a:cubicBezTo>
                <a:cubicBezTo>
                  <a:pt x="2410672" y="1484770"/>
                  <a:pt x="2418576" y="1490490"/>
                  <a:pt x="2426898" y="1495245"/>
                </a:cubicBezTo>
                <a:cubicBezTo>
                  <a:pt x="2432161" y="1498253"/>
                  <a:pt x="2438322" y="1499331"/>
                  <a:pt x="2444151" y="1500996"/>
                </a:cubicBezTo>
                <a:cubicBezTo>
                  <a:pt x="2494691" y="1515436"/>
                  <a:pt x="2443049" y="1498711"/>
                  <a:pt x="2484407" y="1512498"/>
                </a:cubicBezTo>
                <a:cubicBezTo>
                  <a:pt x="2493992" y="1506747"/>
                  <a:pt x="2509342" y="1505750"/>
                  <a:pt x="2513162" y="1495245"/>
                </a:cubicBezTo>
                <a:cubicBezTo>
                  <a:pt x="2518444" y="1480721"/>
                  <a:pt x="2511956" y="1464010"/>
                  <a:pt x="2507411" y="1449238"/>
                </a:cubicBezTo>
                <a:cubicBezTo>
                  <a:pt x="2505429" y="1442797"/>
                  <a:pt x="2484717" y="1412321"/>
                  <a:pt x="2478656" y="1403230"/>
                </a:cubicBezTo>
                <a:cubicBezTo>
                  <a:pt x="2476739" y="1397479"/>
                  <a:pt x="2477950" y="1382614"/>
                  <a:pt x="2472906" y="1385977"/>
                </a:cubicBezTo>
                <a:cubicBezTo>
                  <a:pt x="2464317" y="1391704"/>
                  <a:pt x="2458900" y="1404717"/>
                  <a:pt x="2461404" y="1414732"/>
                </a:cubicBezTo>
                <a:cubicBezTo>
                  <a:pt x="2465314" y="1430374"/>
                  <a:pt x="2496068" y="1434900"/>
                  <a:pt x="2507411" y="1437736"/>
                </a:cubicBezTo>
                <a:cubicBezTo>
                  <a:pt x="2509328" y="1424317"/>
                  <a:pt x="2513162" y="1411034"/>
                  <a:pt x="2513162" y="1397479"/>
                </a:cubicBezTo>
                <a:cubicBezTo>
                  <a:pt x="2513162" y="1357169"/>
                  <a:pt x="2512015" y="1337676"/>
                  <a:pt x="2495909" y="1305464"/>
                </a:cubicBezTo>
                <a:cubicBezTo>
                  <a:pt x="2492818" y="1299282"/>
                  <a:pt x="2488241" y="1293962"/>
                  <a:pt x="2484407" y="1288211"/>
                </a:cubicBezTo>
                <a:cubicBezTo>
                  <a:pt x="2486324" y="1305464"/>
                  <a:pt x="2485389" y="1323279"/>
                  <a:pt x="2490158" y="1339970"/>
                </a:cubicBezTo>
                <a:cubicBezTo>
                  <a:pt x="2493229" y="1350718"/>
                  <a:pt x="2501001" y="1359568"/>
                  <a:pt x="2507411" y="1368725"/>
                </a:cubicBezTo>
                <a:cubicBezTo>
                  <a:pt x="2539706" y="1414859"/>
                  <a:pt x="2519513" y="1380926"/>
                  <a:pt x="2553419" y="1420483"/>
                </a:cubicBezTo>
                <a:cubicBezTo>
                  <a:pt x="2578980" y="1450304"/>
                  <a:pt x="2548946" y="1427085"/>
                  <a:pt x="2582173" y="1449238"/>
                </a:cubicBezTo>
                <a:cubicBezTo>
                  <a:pt x="2584090" y="1431985"/>
                  <a:pt x="2575649" y="1409754"/>
                  <a:pt x="2587924" y="1397479"/>
                </a:cubicBezTo>
                <a:cubicBezTo>
                  <a:pt x="2595592" y="1389811"/>
                  <a:pt x="2602694" y="1413426"/>
                  <a:pt x="2610928" y="1420483"/>
                </a:cubicBezTo>
                <a:cubicBezTo>
                  <a:pt x="2625117" y="1432645"/>
                  <a:pt x="2628735" y="1432170"/>
                  <a:pt x="2645434" y="1437736"/>
                </a:cubicBezTo>
                <a:cubicBezTo>
                  <a:pt x="2646293" y="1433443"/>
                  <a:pt x="2654860" y="1381531"/>
                  <a:pt x="2662687" y="1380226"/>
                </a:cubicBezTo>
                <a:cubicBezTo>
                  <a:pt x="2673383" y="1378443"/>
                  <a:pt x="2677457" y="1396173"/>
                  <a:pt x="2685690" y="1403230"/>
                </a:cubicBezTo>
                <a:cubicBezTo>
                  <a:pt x="2699878" y="1415392"/>
                  <a:pt x="2703498" y="1414917"/>
                  <a:pt x="2720196" y="1420483"/>
                </a:cubicBezTo>
                <a:cubicBezTo>
                  <a:pt x="2724030" y="1414732"/>
                  <a:pt x="2725837" y="1406893"/>
                  <a:pt x="2731698" y="1403230"/>
                </a:cubicBezTo>
                <a:cubicBezTo>
                  <a:pt x="2741979" y="1396804"/>
                  <a:pt x="2754947" y="1396231"/>
                  <a:pt x="2766204" y="1391728"/>
                </a:cubicBezTo>
                <a:lnTo>
                  <a:pt x="2794958" y="1380226"/>
                </a:lnTo>
                <a:cubicBezTo>
                  <a:pt x="2796875" y="1370641"/>
                  <a:pt x="2802233" y="1361127"/>
                  <a:pt x="2800709" y="1351472"/>
                </a:cubicBezTo>
                <a:cubicBezTo>
                  <a:pt x="2790405" y="1286209"/>
                  <a:pt x="2789574" y="1288761"/>
                  <a:pt x="2766204" y="1253706"/>
                </a:cubicBezTo>
                <a:cubicBezTo>
                  <a:pt x="2771955" y="1249872"/>
                  <a:pt x="2777274" y="1245295"/>
                  <a:pt x="2783456" y="1242204"/>
                </a:cubicBezTo>
                <a:cubicBezTo>
                  <a:pt x="2788878" y="1239493"/>
                  <a:pt x="2797496" y="1241594"/>
                  <a:pt x="2800709" y="1236453"/>
                </a:cubicBezTo>
                <a:cubicBezTo>
                  <a:pt x="2808106" y="1224618"/>
                  <a:pt x="2808377" y="1209615"/>
                  <a:pt x="2812211" y="1196196"/>
                </a:cubicBezTo>
                <a:cubicBezTo>
                  <a:pt x="2819879" y="1203864"/>
                  <a:pt x="2827110" y="1211996"/>
                  <a:pt x="2835215" y="1219200"/>
                </a:cubicBezTo>
                <a:cubicBezTo>
                  <a:pt x="2845166" y="1228046"/>
                  <a:pt x="2867384" y="1245798"/>
                  <a:pt x="2881222" y="1253706"/>
                </a:cubicBezTo>
                <a:cubicBezTo>
                  <a:pt x="2901119" y="1265076"/>
                  <a:pt x="2902124" y="1264507"/>
                  <a:pt x="2921479" y="1270959"/>
                </a:cubicBezTo>
                <a:cubicBezTo>
                  <a:pt x="2923396" y="1261374"/>
                  <a:pt x="2919097" y="1247626"/>
                  <a:pt x="2927230" y="1242204"/>
                </a:cubicBezTo>
                <a:cubicBezTo>
                  <a:pt x="2973227" y="1211539"/>
                  <a:pt x="2945939" y="1288137"/>
                  <a:pt x="2961736" y="1224951"/>
                </a:cubicBezTo>
                <a:cubicBezTo>
                  <a:pt x="2959819" y="1200030"/>
                  <a:pt x="2960329" y="1174803"/>
                  <a:pt x="2955985" y="1150189"/>
                </a:cubicBezTo>
                <a:cubicBezTo>
                  <a:pt x="2954495" y="1141746"/>
                  <a:pt x="2943074" y="1135641"/>
                  <a:pt x="2944483" y="1127185"/>
                </a:cubicBezTo>
                <a:cubicBezTo>
                  <a:pt x="2945619" y="1120367"/>
                  <a:pt x="2954894" y="1116660"/>
                  <a:pt x="2961736" y="1115683"/>
                </a:cubicBezTo>
                <a:cubicBezTo>
                  <a:pt x="2982611" y="1112701"/>
                  <a:pt x="3003909" y="1115683"/>
                  <a:pt x="3024996" y="111568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9A70D92-F768-4F68-92E1-1321E672F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803" y="243611"/>
            <a:ext cx="1142247" cy="1642234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851D6AF5-1DB5-43FB-A85E-03ED3FB0043E}"/>
              </a:ext>
            </a:extLst>
          </p:cNvPr>
          <p:cNvSpPr txBox="1"/>
          <p:nvPr/>
        </p:nvSpPr>
        <p:spPr>
          <a:xfrm>
            <a:off x="9564027" y="2921169"/>
            <a:ext cx="221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ATT + Ruido = No Es Maria Carey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5D2A1AC-8E33-48F2-95FD-BE83A5434833}"/>
              </a:ext>
            </a:extLst>
          </p:cNvPr>
          <p:cNvCxnSpPr>
            <a:stCxn id="37" idx="125"/>
            <a:endCxn id="39" idx="1"/>
          </p:cNvCxnSpPr>
          <p:nvPr/>
        </p:nvCxnSpPr>
        <p:spPr>
          <a:xfrm>
            <a:off x="9299275" y="3007743"/>
            <a:ext cx="264752" cy="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E36C6DF-67EF-4D0C-A5A4-B68A69B72F6A}"/>
              </a:ext>
            </a:extLst>
          </p:cNvPr>
          <p:cNvSpPr/>
          <p:nvPr/>
        </p:nvSpPr>
        <p:spPr>
          <a:xfrm>
            <a:off x="5450903" y="5384305"/>
            <a:ext cx="1138855" cy="40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AMPLIFICADOR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07C0AAC-A2BD-4A4E-956A-2B2AF924F9C6}"/>
              </a:ext>
            </a:extLst>
          </p:cNvPr>
          <p:cNvSpPr txBox="1"/>
          <p:nvPr/>
        </p:nvSpPr>
        <p:spPr>
          <a:xfrm>
            <a:off x="6736203" y="4316032"/>
            <a:ext cx="51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E564B92B-FB29-4010-B72E-86C58CD0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92636" y="4310919"/>
            <a:ext cx="575392" cy="128272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727C766D-8CDA-4E63-931C-8EF38CED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61" y="4263668"/>
            <a:ext cx="986666" cy="1377221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C75EE04F-5189-494B-B202-F8370D6383AB}"/>
              </a:ext>
            </a:extLst>
          </p:cNvPr>
          <p:cNvSpPr txBox="1"/>
          <p:nvPr/>
        </p:nvSpPr>
        <p:spPr>
          <a:xfrm>
            <a:off x="5314141" y="49858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Anunciación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76A1A8C-E4C2-49C2-ABE8-12A4C9F5A991}"/>
              </a:ext>
            </a:extLst>
          </p:cNvPr>
          <p:cNvCxnSpPr>
            <a:cxnSpLocks/>
          </p:cNvCxnSpPr>
          <p:nvPr/>
        </p:nvCxnSpPr>
        <p:spPr>
          <a:xfrm flipH="1">
            <a:off x="8537294" y="5640889"/>
            <a:ext cx="40067" cy="2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CE71464-9F9F-4BFC-BF46-DB62FC810AEF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6589758" y="4952279"/>
            <a:ext cx="1987603" cy="63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E7A9E20-B5E5-404D-92BF-AB0C523E93FC}"/>
              </a:ext>
            </a:extLst>
          </p:cNvPr>
          <p:cNvCxnSpPr/>
          <p:nvPr/>
        </p:nvCxnSpPr>
        <p:spPr>
          <a:xfrm>
            <a:off x="4475141" y="4263668"/>
            <a:ext cx="501535" cy="592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34FE349-6D69-4E2E-A2C5-18D8D2BDC04D}"/>
              </a:ext>
            </a:extLst>
          </p:cNvPr>
          <p:cNvCxnSpPr/>
          <p:nvPr/>
        </p:nvCxnSpPr>
        <p:spPr>
          <a:xfrm flipH="1">
            <a:off x="6136354" y="4263668"/>
            <a:ext cx="307465" cy="536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B32B3D5-EF96-438E-A65D-BBE3DA083803}"/>
              </a:ext>
            </a:extLst>
          </p:cNvPr>
          <p:cNvCxnSpPr/>
          <p:nvPr/>
        </p:nvCxnSpPr>
        <p:spPr>
          <a:xfrm flipV="1">
            <a:off x="4424995" y="5160218"/>
            <a:ext cx="508785" cy="480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386BE7A-9D07-438C-A6EC-E471EEB2FC8C}"/>
              </a:ext>
            </a:extLst>
          </p:cNvPr>
          <p:cNvCxnSpPr/>
          <p:nvPr/>
        </p:nvCxnSpPr>
        <p:spPr>
          <a:xfrm flipH="1" flipV="1">
            <a:off x="7324126" y="5068250"/>
            <a:ext cx="393976" cy="298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2157D82-0AD9-4262-9159-0B8C6559726E}"/>
              </a:ext>
            </a:extLst>
          </p:cNvPr>
          <p:cNvSpPr txBox="1"/>
          <p:nvPr/>
        </p:nvSpPr>
        <p:spPr>
          <a:xfrm>
            <a:off x="4954467" y="409111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Ruido EM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A47CC24F-D55A-45DE-BC49-1647E035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332" y="4377758"/>
            <a:ext cx="799208" cy="1149039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7D4AFEB-4147-4019-B901-307A1AEE9688}"/>
              </a:ext>
            </a:extLst>
          </p:cNvPr>
          <p:cNvCxnSpPr>
            <a:stCxn id="44" idx="2"/>
            <a:endCxn id="42" idx="1"/>
          </p:cNvCxnSpPr>
          <p:nvPr/>
        </p:nvCxnSpPr>
        <p:spPr>
          <a:xfrm>
            <a:off x="4121693" y="4952280"/>
            <a:ext cx="1329210" cy="635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8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5C39768-7CF5-4F31-9CC3-8DB16133F857}"/>
              </a:ext>
            </a:extLst>
          </p:cNvPr>
          <p:cNvCxnSpPr/>
          <p:nvPr/>
        </p:nvCxnSpPr>
        <p:spPr>
          <a:xfrm>
            <a:off x="678873" y="498764"/>
            <a:ext cx="0" cy="293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DC304E8-6C74-4B4C-9921-C4DAA4B1145B}"/>
              </a:ext>
            </a:extLst>
          </p:cNvPr>
          <p:cNvCxnSpPr/>
          <p:nvPr/>
        </p:nvCxnSpPr>
        <p:spPr>
          <a:xfrm>
            <a:off x="678873" y="342900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8E8843-E6E4-4E28-9484-491196450896}"/>
              </a:ext>
            </a:extLst>
          </p:cNvPr>
          <p:cNvSpPr/>
          <p:nvPr/>
        </p:nvSpPr>
        <p:spPr>
          <a:xfrm>
            <a:off x="692727" y="2008909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4F4586-EB05-4710-87EC-651B3757F68E}"/>
              </a:ext>
            </a:extLst>
          </p:cNvPr>
          <p:cNvSpPr txBox="1"/>
          <p:nvPr/>
        </p:nvSpPr>
        <p:spPr>
          <a:xfrm>
            <a:off x="5086245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567816-33D9-41B3-AA48-C09243FEEEEF}"/>
              </a:ext>
            </a:extLst>
          </p:cNvPr>
          <p:cNvSpPr txBox="1"/>
          <p:nvPr/>
        </p:nvSpPr>
        <p:spPr>
          <a:xfrm>
            <a:off x="678873" y="420378"/>
            <a:ext cx="51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97BFFC1-1D27-4BF1-894B-E58847DF482F}"/>
              </a:ext>
            </a:extLst>
          </p:cNvPr>
          <p:cNvCxnSpPr/>
          <p:nvPr/>
        </p:nvCxnSpPr>
        <p:spPr>
          <a:xfrm>
            <a:off x="7107382" y="498764"/>
            <a:ext cx="0" cy="293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D11CD66-DD81-4692-BED4-AB93D5EE82D4}"/>
              </a:ext>
            </a:extLst>
          </p:cNvPr>
          <p:cNvCxnSpPr/>
          <p:nvPr/>
        </p:nvCxnSpPr>
        <p:spPr>
          <a:xfrm>
            <a:off x="7107382" y="342900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0AB19EA-2473-4519-8AD7-6042FCC55FAF}"/>
              </a:ext>
            </a:extLst>
          </p:cNvPr>
          <p:cNvSpPr/>
          <p:nvPr/>
        </p:nvSpPr>
        <p:spPr>
          <a:xfrm>
            <a:off x="7121236" y="2008909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109A0F-AED0-413D-B4E4-A0C071C0DFC8}"/>
              </a:ext>
            </a:extLst>
          </p:cNvPr>
          <p:cNvSpPr txBox="1"/>
          <p:nvPr/>
        </p:nvSpPr>
        <p:spPr>
          <a:xfrm>
            <a:off x="11514754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9DB6C322-3FF2-40CE-A5A4-1F51B428D4B7}"/>
              </a:ext>
            </a:extLst>
          </p:cNvPr>
          <p:cNvSpPr/>
          <p:nvPr/>
        </p:nvSpPr>
        <p:spPr>
          <a:xfrm>
            <a:off x="7190617" y="2341236"/>
            <a:ext cx="3047891" cy="1457096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4FB9E5D-27C4-4FC9-8A2B-1C431CCABE43}"/>
              </a:ext>
            </a:extLst>
          </p:cNvPr>
          <p:cNvCxnSpPr>
            <a:endCxn id="21" idx="28"/>
          </p:cNvCxnSpPr>
          <p:nvPr/>
        </p:nvCxnSpPr>
        <p:spPr>
          <a:xfrm flipV="1">
            <a:off x="8908473" y="2341236"/>
            <a:ext cx="29602" cy="30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46E8F0F5-C458-400D-9055-94D02A8E8DE2}"/>
              </a:ext>
            </a:extLst>
          </p:cNvPr>
          <p:cNvSpPr/>
          <p:nvPr/>
        </p:nvSpPr>
        <p:spPr>
          <a:xfrm>
            <a:off x="7228936" y="2008909"/>
            <a:ext cx="3024996" cy="1869566"/>
          </a:xfrm>
          <a:custGeom>
            <a:avLst/>
            <a:gdLst>
              <a:gd name="connsiteX0" fmla="*/ 0 w 3024996"/>
              <a:gd name="connsiteY0" fmla="*/ 1155940 h 1543592"/>
              <a:gd name="connsiteX1" fmla="*/ 51758 w 3024996"/>
              <a:gd name="connsiteY1" fmla="*/ 1115683 h 1543592"/>
              <a:gd name="connsiteX2" fmla="*/ 74762 w 3024996"/>
              <a:gd name="connsiteY2" fmla="*/ 1109932 h 1543592"/>
              <a:gd name="connsiteX3" fmla="*/ 97766 w 3024996"/>
              <a:gd name="connsiteY3" fmla="*/ 1086928 h 1543592"/>
              <a:gd name="connsiteX4" fmla="*/ 126521 w 3024996"/>
              <a:gd name="connsiteY4" fmla="*/ 1052423 h 1543592"/>
              <a:gd name="connsiteX5" fmla="*/ 155275 w 3024996"/>
              <a:gd name="connsiteY5" fmla="*/ 1086928 h 1543592"/>
              <a:gd name="connsiteX6" fmla="*/ 166777 w 3024996"/>
              <a:gd name="connsiteY6" fmla="*/ 1104181 h 1543592"/>
              <a:gd name="connsiteX7" fmla="*/ 184030 w 3024996"/>
              <a:gd name="connsiteY7" fmla="*/ 1109932 h 1543592"/>
              <a:gd name="connsiteX8" fmla="*/ 218536 w 3024996"/>
              <a:gd name="connsiteY8" fmla="*/ 1104181 h 1543592"/>
              <a:gd name="connsiteX9" fmla="*/ 230038 w 3024996"/>
              <a:gd name="connsiteY9" fmla="*/ 1086928 h 1543592"/>
              <a:gd name="connsiteX10" fmla="*/ 247290 w 3024996"/>
              <a:gd name="connsiteY10" fmla="*/ 1075426 h 1543592"/>
              <a:gd name="connsiteX11" fmla="*/ 264543 w 3024996"/>
              <a:gd name="connsiteY11" fmla="*/ 1081177 h 1543592"/>
              <a:gd name="connsiteX12" fmla="*/ 281796 w 3024996"/>
              <a:gd name="connsiteY12" fmla="*/ 1023668 h 1543592"/>
              <a:gd name="connsiteX13" fmla="*/ 299049 w 3024996"/>
              <a:gd name="connsiteY13" fmla="*/ 1040921 h 1543592"/>
              <a:gd name="connsiteX14" fmla="*/ 310551 w 3024996"/>
              <a:gd name="connsiteY14" fmla="*/ 1058174 h 1543592"/>
              <a:gd name="connsiteX15" fmla="*/ 327804 w 3024996"/>
              <a:gd name="connsiteY15" fmla="*/ 1069675 h 1543592"/>
              <a:gd name="connsiteX16" fmla="*/ 356558 w 3024996"/>
              <a:gd name="connsiteY16" fmla="*/ 1052423 h 1543592"/>
              <a:gd name="connsiteX17" fmla="*/ 373811 w 3024996"/>
              <a:gd name="connsiteY17" fmla="*/ 1058174 h 1543592"/>
              <a:gd name="connsiteX18" fmla="*/ 379562 w 3024996"/>
              <a:gd name="connsiteY18" fmla="*/ 1035170 h 1543592"/>
              <a:gd name="connsiteX19" fmla="*/ 385313 w 3024996"/>
              <a:gd name="connsiteY19" fmla="*/ 1006415 h 1543592"/>
              <a:gd name="connsiteX20" fmla="*/ 408317 w 3024996"/>
              <a:gd name="connsiteY20" fmla="*/ 1017917 h 1543592"/>
              <a:gd name="connsiteX21" fmla="*/ 431321 w 3024996"/>
              <a:gd name="connsiteY21" fmla="*/ 1035170 h 1543592"/>
              <a:gd name="connsiteX22" fmla="*/ 448573 w 3024996"/>
              <a:gd name="connsiteY22" fmla="*/ 1046672 h 1543592"/>
              <a:gd name="connsiteX23" fmla="*/ 465826 w 3024996"/>
              <a:gd name="connsiteY23" fmla="*/ 1040921 h 1543592"/>
              <a:gd name="connsiteX24" fmla="*/ 488830 w 3024996"/>
              <a:gd name="connsiteY24" fmla="*/ 1035170 h 1543592"/>
              <a:gd name="connsiteX25" fmla="*/ 494581 w 3024996"/>
              <a:gd name="connsiteY25" fmla="*/ 1012166 h 1543592"/>
              <a:gd name="connsiteX26" fmla="*/ 500332 w 3024996"/>
              <a:gd name="connsiteY26" fmla="*/ 966159 h 1543592"/>
              <a:gd name="connsiteX27" fmla="*/ 523336 w 3024996"/>
              <a:gd name="connsiteY27" fmla="*/ 971909 h 1543592"/>
              <a:gd name="connsiteX28" fmla="*/ 557841 w 3024996"/>
              <a:gd name="connsiteY28" fmla="*/ 943155 h 1543592"/>
              <a:gd name="connsiteX29" fmla="*/ 575094 w 3024996"/>
              <a:gd name="connsiteY29" fmla="*/ 891396 h 1543592"/>
              <a:gd name="connsiteX30" fmla="*/ 592347 w 3024996"/>
              <a:gd name="connsiteY30" fmla="*/ 902898 h 1543592"/>
              <a:gd name="connsiteX31" fmla="*/ 609600 w 3024996"/>
              <a:gd name="connsiteY31" fmla="*/ 925902 h 1543592"/>
              <a:gd name="connsiteX32" fmla="*/ 615351 w 3024996"/>
              <a:gd name="connsiteY32" fmla="*/ 943155 h 1543592"/>
              <a:gd name="connsiteX33" fmla="*/ 626853 w 3024996"/>
              <a:gd name="connsiteY33" fmla="*/ 925902 h 1543592"/>
              <a:gd name="connsiteX34" fmla="*/ 632604 w 3024996"/>
              <a:gd name="connsiteY34" fmla="*/ 874143 h 1543592"/>
              <a:gd name="connsiteX35" fmla="*/ 690113 w 3024996"/>
              <a:gd name="connsiteY35" fmla="*/ 862642 h 1543592"/>
              <a:gd name="connsiteX36" fmla="*/ 713117 w 3024996"/>
              <a:gd name="connsiteY36" fmla="*/ 868392 h 1543592"/>
              <a:gd name="connsiteX37" fmla="*/ 718868 w 3024996"/>
              <a:gd name="connsiteY37" fmla="*/ 885645 h 1543592"/>
              <a:gd name="connsiteX38" fmla="*/ 736121 w 3024996"/>
              <a:gd name="connsiteY38" fmla="*/ 902898 h 1543592"/>
              <a:gd name="connsiteX39" fmla="*/ 747622 w 3024996"/>
              <a:gd name="connsiteY39" fmla="*/ 920151 h 1543592"/>
              <a:gd name="connsiteX40" fmla="*/ 787879 w 3024996"/>
              <a:gd name="connsiteY40" fmla="*/ 925902 h 1543592"/>
              <a:gd name="connsiteX41" fmla="*/ 810883 w 3024996"/>
              <a:gd name="connsiteY41" fmla="*/ 977660 h 1543592"/>
              <a:gd name="connsiteX42" fmla="*/ 828136 w 3024996"/>
              <a:gd name="connsiteY42" fmla="*/ 983411 h 1543592"/>
              <a:gd name="connsiteX43" fmla="*/ 891396 w 3024996"/>
              <a:gd name="connsiteY43" fmla="*/ 948906 h 1543592"/>
              <a:gd name="connsiteX44" fmla="*/ 897147 w 3024996"/>
              <a:gd name="connsiteY44" fmla="*/ 931653 h 1543592"/>
              <a:gd name="connsiteX45" fmla="*/ 902898 w 3024996"/>
              <a:gd name="connsiteY45" fmla="*/ 851140 h 1543592"/>
              <a:gd name="connsiteX46" fmla="*/ 914400 w 3024996"/>
              <a:gd name="connsiteY46" fmla="*/ 810883 h 1543592"/>
              <a:gd name="connsiteX47" fmla="*/ 943155 w 3024996"/>
              <a:gd name="connsiteY47" fmla="*/ 828136 h 1543592"/>
              <a:gd name="connsiteX48" fmla="*/ 954656 w 3024996"/>
              <a:gd name="connsiteY48" fmla="*/ 845389 h 1543592"/>
              <a:gd name="connsiteX49" fmla="*/ 971909 w 3024996"/>
              <a:gd name="connsiteY49" fmla="*/ 868392 h 1543592"/>
              <a:gd name="connsiteX50" fmla="*/ 989162 w 3024996"/>
              <a:gd name="connsiteY50" fmla="*/ 879894 h 1543592"/>
              <a:gd name="connsiteX51" fmla="*/ 1000664 w 3024996"/>
              <a:gd name="connsiteY51" fmla="*/ 897147 h 1543592"/>
              <a:gd name="connsiteX52" fmla="*/ 1012166 w 3024996"/>
              <a:gd name="connsiteY52" fmla="*/ 920151 h 1543592"/>
              <a:gd name="connsiteX53" fmla="*/ 1023668 w 3024996"/>
              <a:gd name="connsiteY53" fmla="*/ 902898 h 1543592"/>
              <a:gd name="connsiteX54" fmla="*/ 1046672 w 3024996"/>
              <a:gd name="connsiteY54" fmla="*/ 845389 h 1543592"/>
              <a:gd name="connsiteX55" fmla="*/ 1063924 w 3024996"/>
              <a:gd name="connsiteY55" fmla="*/ 851140 h 1543592"/>
              <a:gd name="connsiteX56" fmla="*/ 1104181 w 3024996"/>
              <a:gd name="connsiteY56" fmla="*/ 845389 h 1543592"/>
              <a:gd name="connsiteX57" fmla="*/ 1109932 w 3024996"/>
              <a:gd name="connsiteY57" fmla="*/ 787879 h 1543592"/>
              <a:gd name="connsiteX58" fmla="*/ 1184694 w 3024996"/>
              <a:gd name="connsiteY58" fmla="*/ 816634 h 1543592"/>
              <a:gd name="connsiteX59" fmla="*/ 1196196 w 3024996"/>
              <a:gd name="connsiteY59" fmla="*/ 793630 h 1543592"/>
              <a:gd name="connsiteX60" fmla="*/ 1207698 w 3024996"/>
              <a:gd name="connsiteY60" fmla="*/ 759125 h 1543592"/>
              <a:gd name="connsiteX61" fmla="*/ 1213449 w 3024996"/>
              <a:gd name="connsiteY61" fmla="*/ 695864 h 1543592"/>
              <a:gd name="connsiteX62" fmla="*/ 1230702 w 3024996"/>
              <a:gd name="connsiteY62" fmla="*/ 713117 h 1543592"/>
              <a:gd name="connsiteX63" fmla="*/ 1247955 w 3024996"/>
              <a:gd name="connsiteY63" fmla="*/ 701615 h 1543592"/>
              <a:gd name="connsiteX64" fmla="*/ 1253706 w 3024996"/>
              <a:gd name="connsiteY64" fmla="*/ 632604 h 1543592"/>
              <a:gd name="connsiteX65" fmla="*/ 1265207 w 3024996"/>
              <a:gd name="connsiteY65" fmla="*/ 598098 h 1543592"/>
              <a:gd name="connsiteX66" fmla="*/ 1270958 w 3024996"/>
              <a:gd name="connsiteY66" fmla="*/ 500332 h 1543592"/>
              <a:gd name="connsiteX67" fmla="*/ 1299713 w 3024996"/>
              <a:gd name="connsiteY67" fmla="*/ 506083 h 1543592"/>
              <a:gd name="connsiteX68" fmla="*/ 1311215 w 3024996"/>
              <a:gd name="connsiteY68" fmla="*/ 488830 h 1543592"/>
              <a:gd name="connsiteX69" fmla="*/ 1334219 w 3024996"/>
              <a:gd name="connsiteY69" fmla="*/ 477328 h 1543592"/>
              <a:gd name="connsiteX70" fmla="*/ 1397479 w 3024996"/>
              <a:gd name="connsiteY70" fmla="*/ 483079 h 1543592"/>
              <a:gd name="connsiteX71" fmla="*/ 1443487 w 3024996"/>
              <a:gd name="connsiteY71" fmla="*/ 523336 h 1543592"/>
              <a:gd name="connsiteX72" fmla="*/ 1437736 w 3024996"/>
              <a:gd name="connsiteY72" fmla="*/ 488830 h 1543592"/>
              <a:gd name="connsiteX73" fmla="*/ 1420483 w 3024996"/>
              <a:gd name="connsiteY73" fmla="*/ 425570 h 1543592"/>
              <a:gd name="connsiteX74" fmla="*/ 1426234 w 3024996"/>
              <a:gd name="connsiteY74" fmla="*/ 218536 h 1543592"/>
              <a:gd name="connsiteX75" fmla="*/ 1437736 w 3024996"/>
              <a:gd name="connsiteY75" fmla="*/ 241540 h 1543592"/>
              <a:gd name="connsiteX76" fmla="*/ 1472241 w 3024996"/>
              <a:gd name="connsiteY76" fmla="*/ 270294 h 1543592"/>
              <a:gd name="connsiteX77" fmla="*/ 1495245 w 3024996"/>
              <a:gd name="connsiteY77" fmla="*/ 258792 h 1543592"/>
              <a:gd name="connsiteX78" fmla="*/ 1512498 w 3024996"/>
              <a:gd name="connsiteY78" fmla="*/ 195532 h 1543592"/>
              <a:gd name="connsiteX79" fmla="*/ 1518249 w 3024996"/>
              <a:gd name="connsiteY79" fmla="*/ 132272 h 1543592"/>
              <a:gd name="connsiteX80" fmla="*/ 1535502 w 3024996"/>
              <a:gd name="connsiteY80" fmla="*/ 92015 h 1543592"/>
              <a:gd name="connsiteX81" fmla="*/ 1547004 w 3024996"/>
              <a:gd name="connsiteY81" fmla="*/ 74762 h 1543592"/>
              <a:gd name="connsiteX82" fmla="*/ 1581509 w 3024996"/>
              <a:gd name="connsiteY82" fmla="*/ 69011 h 1543592"/>
              <a:gd name="connsiteX83" fmla="*/ 1604513 w 3024996"/>
              <a:gd name="connsiteY83" fmla="*/ 46008 h 1543592"/>
              <a:gd name="connsiteX84" fmla="*/ 1616015 w 3024996"/>
              <a:gd name="connsiteY84" fmla="*/ 28755 h 1543592"/>
              <a:gd name="connsiteX85" fmla="*/ 1633268 w 3024996"/>
              <a:gd name="connsiteY85" fmla="*/ 17253 h 1543592"/>
              <a:gd name="connsiteX86" fmla="*/ 1644770 w 3024996"/>
              <a:gd name="connsiteY86" fmla="*/ 0 h 1543592"/>
              <a:gd name="connsiteX87" fmla="*/ 1662022 w 3024996"/>
              <a:gd name="connsiteY87" fmla="*/ 40257 h 1543592"/>
              <a:gd name="connsiteX88" fmla="*/ 1696528 w 3024996"/>
              <a:gd name="connsiteY88" fmla="*/ 23004 h 1543592"/>
              <a:gd name="connsiteX89" fmla="*/ 1713781 w 3024996"/>
              <a:gd name="connsiteY89" fmla="*/ 11502 h 1543592"/>
              <a:gd name="connsiteX90" fmla="*/ 1765539 w 3024996"/>
              <a:gd name="connsiteY90" fmla="*/ 0 h 1543592"/>
              <a:gd name="connsiteX91" fmla="*/ 1754038 w 3024996"/>
              <a:gd name="connsiteY91" fmla="*/ 17253 h 1543592"/>
              <a:gd name="connsiteX92" fmla="*/ 1777041 w 3024996"/>
              <a:gd name="connsiteY92" fmla="*/ 23004 h 1543592"/>
              <a:gd name="connsiteX93" fmla="*/ 1851804 w 3024996"/>
              <a:gd name="connsiteY93" fmla="*/ 28755 h 1543592"/>
              <a:gd name="connsiteX94" fmla="*/ 1834551 w 3024996"/>
              <a:gd name="connsiteY94" fmla="*/ 63260 h 1543592"/>
              <a:gd name="connsiteX95" fmla="*/ 1817298 w 3024996"/>
              <a:gd name="connsiteY95" fmla="*/ 80513 h 1543592"/>
              <a:gd name="connsiteX96" fmla="*/ 1805796 w 3024996"/>
              <a:gd name="connsiteY96" fmla="*/ 97766 h 1543592"/>
              <a:gd name="connsiteX97" fmla="*/ 1834551 w 3024996"/>
              <a:gd name="connsiteY97" fmla="*/ 126521 h 1543592"/>
              <a:gd name="connsiteX98" fmla="*/ 1811547 w 3024996"/>
              <a:gd name="connsiteY98" fmla="*/ 161026 h 1543592"/>
              <a:gd name="connsiteX99" fmla="*/ 1823049 w 3024996"/>
              <a:gd name="connsiteY99" fmla="*/ 184030 h 1543592"/>
              <a:gd name="connsiteX100" fmla="*/ 1846053 w 3024996"/>
              <a:gd name="connsiteY100" fmla="*/ 195532 h 1543592"/>
              <a:gd name="connsiteX101" fmla="*/ 1886309 w 3024996"/>
              <a:gd name="connsiteY101" fmla="*/ 207034 h 1543592"/>
              <a:gd name="connsiteX102" fmla="*/ 1874807 w 3024996"/>
              <a:gd name="connsiteY102" fmla="*/ 224287 h 1543592"/>
              <a:gd name="connsiteX103" fmla="*/ 1840302 w 3024996"/>
              <a:gd name="connsiteY103" fmla="*/ 235789 h 1543592"/>
              <a:gd name="connsiteX104" fmla="*/ 1863306 w 3024996"/>
              <a:gd name="connsiteY104" fmla="*/ 247291 h 1543592"/>
              <a:gd name="connsiteX105" fmla="*/ 1880558 w 3024996"/>
              <a:gd name="connsiteY105" fmla="*/ 253042 h 1543592"/>
              <a:gd name="connsiteX106" fmla="*/ 1851804 w 3024996"/>
              <a:gd name="connsiteY106" fmla="*/ 281796 h 1543592"/>
              <a:gd name="connsiteX107" fmla="*/ 1840302 w 3024996"/>
              <a:gd name="connsiteY107" fmla="*/ 299049 h 1543592"/>
              <a:gd name="connsiteX108" fmla="*/ 1869056 w 3024996"/>
              <a:gd name="connsiteY108" fmla="*/ 327804 h 1543592"/>
              <a:gd name="connsiteX109" fmla="*/ 1892060 w 3024996"/>
              <a:gd name="connsiteY109" fmla="*/ 333555 h 1543592"/>
              <a:gd name="connsiteX110" fmla="*/ 1909313 w 3024996"/>
              <a:gd name="connsiteY110" fmla="*/ 339306 h 1543592"/>
              <a:gd name="connsiteX111" fmla="*/ 1857555 w 3024996"/>
              <a:gd name="connsiteY111" fmla="*/ 373811 h 1543592"/>
              <a:gd name="connsiteX112" fmla="*/ 1851804 w 3024996"/>
              <a:gd name="connsiteY112" fmla="*/ 391064 h 1543592"/>
              <a:gd name="connsiteX113" fmla="*/ 1869056 w 3024996"/>
              <a:gd name="connsiteY113" fmla="*/ 419819 h 1543592"/>
              <a:gd name="connsiteX114" fmla="*/ 1920815 w 3024996"/>
              <a:gd name="connsiteY114" fmla="*/ 454325 h 1543592"/>
              <a:gd name="connsiteX115" fmla="*/ 1955321 w 3024996"/>
              <a:gd name="connsiteY115" fmla="*/ 460075 h 1543592"/>
              <a:gd name="connsiteX116" fmla="*/ 1926566 w 3024996"/>
              <a:gd name="connsiteY116" fmla="*/ 471577 h 1543592"/>
              <a:gd name="connsiteX117" fmla="*/ 1961072 w 3024996"/>
              <a:gd name="connsiteY117" fmla="*/ 523336 h 1543592"/>
              <a:gd name="connsiteX118" fmla="*/ 1978324 w 3024996"/>
              <a:gd name="connsiteY118" fmla="*/ 534838 h 1543592"/>
              <a:gd name="connsiteX119" fmla="*/ 1961072 w 3024996"/>
              <a:gd name="connsiteY119" fmla="*/ 552091 h 1543592"/>
              <a:gd name="connsiteX120" fmla="*/ 2001328 w 3024996"/>
              <a:gd name="connsiteY120" fmla="*/ 586596 h 1543592"/>
              <a:gd name="connsiteX121" fmla="*/ 2018581 w 3024996"/>
              <a:gd name="connsiteY121" fmla="*/ 592347 h 1543592"/>
              <a:gd name="connsiteX122" fmla="*/ 2001328 w 3024996"/>
              <a:gd name="connsiteY122" fmla="*/ 603849 h 1543592"/>
              <a:gd name="connsiteX123" fmla="*/ 1995577 w 3024996"/>
              <a:gd name="connsiteY123" fmla="*/ 638355 h 1543592"/>
              <a:gd name="connsiteX124" fmla="*/ 2018581 w 3024996"/>
              <a:gd name="connsiteY124" fmla="*/ 655608 h 1543592"/>
              <a:gd name="connsiteX125" fmla="*/ 2070339 w 3024996"/>
              <a:gd name="connsiteY125" fmla="*/ 672860 h 1543592"/>
              <a:gd name="connsiteX126" fmla="*/ 1966822 w 3024996"/>
              <a:gd name="connsiteY126" fmla="*/ 678611 h 1543592"/>
              <a:gd name="connsiteX127" fmla="*/ 1955321 w 3024996"/>
              <a:gd name="connsiteY127" fmla="*/ 695864 h 1543592"/>
              <a:gd name="connsiteX128" fmla="*/ 1989826 w 3024996"/>
              <a:gd name="connsiteY128" fmla="*/ 764875 h 1543592"/>
              <a:gd name="connsiteX129" fmla="*/ 2018581 w 3024996"/>
              <a:gd name="connsiteY129" fmla="*/ 787879 h 1543592"/>
              <a:gd name="connsiteX130" fmla="*/ 2035834 w 3024996"/>
              <a:gd name="connsiteY130" fmla="*/ 816634 h 1543592"/>
              <a:gd name="connsiteX131" fmla="*/ 2012830 w 3024996"/>
              <a:gd name="connsiteY131" fmla="*/ 828136 h 1543592"/>
              <a:gd name="connsiteX132" fmla="*/ 2012830 w 3024996"/>
              <a:gd name="connsiteY132" fmla="*/ 862642 h 1543592"/>
              <a:gd name="connsiteX133" fmla="*/ 2030083 w 3024996"/>
              <a:gd name="connsiteY133" fmla="*/ 931653 h 1543592"/>
              <a:gd name="connsiteX134" fmla="*/ 2024332 w 3024996"/>
              <a:gd name="connsiteY134" fmla="*/ 954657 h 1543592"/>
              <a:gd name="connsiteX135" fmla="*/ 2007079 w 3024996"/>
              <a:gd name="connsiteY135" fmla="*/ 960408 h 1543592"/>
              <a:gd name="connsiteX136" fmla="*/ 1995577 w 3024996"/>
              <a:gd name="connsiteY136" fmla="*/ 977660 h 1543592"/>
              <a:gd name="connsiteX137" fmla="*/ 2024332 w 3024996"/>
              <a:gd name="connsiteY137" fmla="*/ 989162 h 1543592"/>
              <a:gd name="connsiteX138" fmla="*/ 2156604 w 3024996"/>
              <a:gd name="connsiteY138" fmla="*/ 1006415 h 1543592"/>
              <a:gd name="connsiteX139" fmla="*/ 2139351 w 3024996"/>
              <a:gd name="connsiteY139" fmla="*/ 1017917 h 1543592"/>
              <a:gd name="connsiteX140" fmla="*/ 2116347 w 3024996"/>
              <a:gd name="connsiteY140" fmla="*/ 1029419 h 1543592"/>
              <a:gd name="connsiteX141" fmla="*/ 2099094 w 3024996"/>
              <a:gd name="connsiteY141" fmla="*/ 1046672 h 1543592"/>
              <a:gd name="connsiteX142" fmla="*/ 2122098 w 3024996"/>
              <a:gd name="connsiteY142" fmla="*/ 1052423 h 1543592"/>
              <a:gd name="connsiteX143" fmla="*/ 2127849 w 3024996"/>
              <a:gd name="connsiteY143" fmla="*/ 1069675 h 1543592"/>
              <a:gd name="connsiteX144" fmla="*/ 2093343 w 3024996"/>
              <a:gd name="connsiteY144" fmla="*/ 1098430 h 1543592"/>
              <a:gd name="connsiteX145" fmla="*/ 2070339 w 3024996"/>
              <a:gd name="connsiteY145" fmla="*/ 1132936 h 1543592"/>
              <a:gd name="connsiteX146" fmla="*/ 2058838 w 3024996"/>
              <a:gd name="connsiteY146" fmla="*/ 1150189 h 1543592"/>
              <a:gd name="connsiteX147" fmla="*/ 2093343 w 3024996"/>
              <a:gd name="connsiteY147" fmla="*/ 1155940 h 1543592"/>
              <a:gd name="connsiteX148" fmla="*/ 2081841 w 3024996"/>
              <a:gd name="connsiteY148" fmla="*/ 1190445 h 1543592"/>
              <a:gd name="connsiteX149" fmla="*/ 2093343 w 3024996"/>
              <a:gd name="connsiteY149" fmla="*/ 1253706 h 1543592"/>
              <a:gd name="connsiteX150" fmla="*/ 2099094 w 3024996"/>
              <a:gd name="connsiteY150" fmla="*/ 1316966 h 1543592"/>
              <a:gd name="connsiteX151" fmla="*/ 2208362 w 3024996"/>
              <a:gd name="connsiteY151" fmla="*/ 1299713 h 1543592"/>
              <a:gd name="connsiteX152" fmla="*/ 2214113 w 3024996"/>
              <a:gd name="connsiteY152" fmla="*/ 1316966 h 1543592"/>
              <a:gd name="connsiteX153" fmla="*/ 2208362 w 3024996"/>
              <a:gd name="connsiteY153" fmla="*/ 1334219 h 1543592"/>
              <a:gd name="connsiteX154" fmla="*/ 2231366 w 3024996"/>
              <a:gd name="connsiteY154" fmla="*/ 1322717 h 1543592"/>
              <a:gd name="connsiteX155" fmla="*/ 2248619 w 3024996"/>
              <a:gd name="connsiteY155" fmla="*/ 1316966 h 1543592"/>
              <a:gd name="connsiteX156" fmla="*/ 2265872 w 3024996"/>
              <a:gd name="connsiteY156" fmla="*/ 1299713 h 1543592"/>
              <a:gd name="connsiteX157" fmla="*/ 2242868 w 3024996"/>
              <a:gd name="connsiteY157" fmla="*/ 1316966 h 1543592"/>
              <a:gd name="connsiteX158" fmla="*/ 2288875 w 3024996"/>
              <a:gd name="connsiteY158" fmla="*/ 1293962 h 1543592"/>
              <a:gd name="connsiteX159" fmla="*/ 2294626 w 3024996"/>
              <a:gd name="connsiteY159" fmla="*/ 1357223 h 1543592"/>
              <a:gd name="connsiteX160" fmla="*/ 2317630 w 3024996"/>
              <a:gd name="connsiteY160" fmla="*/ 1374475 h 1543592"/>
              <a:gd name="connsiteX161" fmla="*/ 2311879 w 3024996"/>
              <a:gd name="connsiteY161" fmla="*/ 1397479 h 1543592"/>
              <a:gd name="connsiteX162" fmla="*/ 2294626 w 3024996"/>
              <a:gd name="connsiteY162" fmla="*/ 1466491 h 1543592"/>
              <a:gd name="connsiteX163" fmla="*/ 2288875 w 3024996"/>
              <a:gd name="connsiteY163" fmla="*/ 1541253 h 1543592"/>
              <a:gd name="connsiteX164" fmla="*/ 2306128 w 3024996"/>
              <a:gd name="connsiteY164" fmla="*/ 1535502 h 1543592"/>
              <a:gd name="connsiteX165" fmla="*/ 2317630 w 3024996"/>
              <a:gd name="connsiteY165" fmla="*/ 1500996 h 1543592"/>
              <a:gd name="connsiteX166" fmla="*/ 2323381 w 3024996"/>
              <a:gd name="connsiteY166" fmla="*/ 1483743 h 1543592"/>
              <a:gd name="connsiteX167" fmla="*/ 2346385 w 3024996"/>
              <a:gd name="connsiteY167" fmla="*/ 1472242 h 1543592"/>
              <a:gd name="connsiteX168" fmla="*/ 2357887 w 3024996"/>
              <a:gd name="connsiteY168" fmla="*/ 1489494 h 1543592"/>
              <a:gd name="connsiteX169" fmla="*/ 2380890 w 3024996"/>
              <a:gd name="connsiteY169" fmla="*/ 1483743 h 1543592"/>
              <a:gd name="connsiteX170" fmla="*/ 2375139 w 3024996"/>
              <a:gd name="connsiteY170" fmla="*/ 1397479 h 1543592"/>
              <a:gd name="connsiteX171" fmla="*/ 2380890 w 3024996"/>
              <a:gd name="connsiteY171" fmla="*/ 1449238 h 1543592"/>
              <a:gd name="connsiteX172" fmla="*/ 2403894 w 3024996"/>
              <a:gd name="connsiteY172" fmla="*/ 1477992 h 1543592"/>
              <a:gd name="connsiteX173" fmla="*/ 2426898 w 3024996"/>
              <a:gd name="connsiteY173" fmla="*/ 1495245 h 1543592"/>
              <a:gd name="connsiteX174" fmla="*/ 2444151 w 3024996"/>
              <a:gd name="connsiteY174" fmla="*/ 1500996 h 1543592"/>
              <a:gd name="connsiteX175" fmla="*/ 2484407 w 3024996"/>
              <a:gd name="connsiteY175" fmla="*/ 1512498 h 1543592"/>
              <a:gd name="connsiteX176" fmla="*/ 2513162 w 3024996"/>
              <a:gd name="connsiteY176" fmla="*/ 1495245 h 1543592"/>
              <a:gd name="connsiteX177" fmla="*/ 2507411 w 3024996"/>
              <a:gd name="connsiteY177" fmla="*/ 1449238 h 1543592"/>
              <a:gd name="connsiteX178" fmla="*/ 2478656 w 3024996"/>
              <a:gd name="connsiteY178" fmla="*/ 1403230 h 1543592"/>
              <a:gd name="connsiteX179" fmla="*/ 2472906 w 3024996"/>
              <a:gd name="connsiteY179" fmla="*/ 1385977 h 1543592"/>
              <a:gd name="connsiteX180" fmla="*/ 2461404 w 3024996"/>
              <a:gd name="connsiteY180" fmla="*/ 1414732 h 1543592"/>
              <a:gd name="connsiteX181" fmla="*/ 2507411 w 3024996"/>
              <a:gd name="connsiteY181" fmla="*/ 1437736 h 1543592"/>
              <a:gd name="connsiteX182" fmla="*/ 2513162 w 3024996"/>
              <a:gd name="connsiteY182" fmla="*/ 1397479 h 1543592"/>
              <a:gd name="connsiteX183" fmla="*/ 2495909 w 3024996"/>
              <a:gd name="connsiteY183" fmla="*/ 1305464 h 1543592"/>
              <a:gd name="connsiteX184" fmla="*/ 2484407 w 3024996"/>
              <a:gd name="connsiteY184" fmla="*/ 1288211 h 1543592"/>
              <a:gd name="connsiteX185" fmla="*/ 2490158 w 3024996"/>
              <a:gd name="connsiteY185" fmla="*/ 1339970 h 1543592"/>
              <a:gd name="connsiteX186" fmla="*/ 2507411 w 3024996"/>
              <a:gd name="connsiteY186" fmla="*/ 1368725 h 1543592"/>
              <a:gd name="connsiteX187" fmla="*/ 2553419 w 3024996"/>
              <a:gd name="connsiteY187" fmla="*/ 1420483 h 1543592"/>
              <a:gd name="connsiteX188" fmla="*/ 2582173 w 3024996"/>
              <a:gd name="connsiteY188" fmla="*/ 1449238 h 1543592"/>
              <a:gd name="connsiteX189" fmla="*/ 2587924 w 3024996"/>
              <a:gd name="connsiteY189" fmla="*/ 1397479 h 1543592"/>
              <a:gd name="connsiteX190" fmla="*/ 2610928 w 3024996"/>
              <a:gd name="connsiteY190" fmla="*/ 1420483 h 1543592"/>
              <a:gd name="connsiteX191" fmla="*/ 2645434 w 3024996"/>
              <a:gd name="connsiteY191" fmla="*/ 1437736 h 1543592"/>
              <a:gd name="connsiteX192" fmla="*/ 2662687 w 3024996"/>
              <a:gd name="connsiteY192" fmla="*/ 1380226 h 1543592"/>
              <a:gd name="connsiteX193" fmla="*/ 2685690 w 3024996"/>
              <a:gd name="connsiteY193" fmla="*/ 1403230 h 1543592"/>
              <a:gd name="connsiteX194" fmla="*/ 2720196 w 3024996"/>
              <a:gd name="connsiteY194" fmla="*/ 1420483 h 1543592"/>
              <a:gd name="connsiteX195" fmla="*/ 2731698 w 3024996"/>
              <a:gd name="connsiteY195" fmla="*/ 1403230 h 1543592"/>
              <a:gd name="connsiteX196" fmla="*/ 2766204 w 3024996"/>
              <a:gd name="connsiteY196" fmla="*/ 1391728 h 1543592"/>
              <a:gd name="connsiteX197" fmla="*/ 2794958 w 3024996"/>
              <a:gd name="connsiteY197" fmla="*/ 1380226 h 1543592"/>
              <a:gd name="connsiteX198" fmla="*/ 2800709 w 3024996"/>
              <a:gd name="connsiteY198" fmla="*/ 1351472 h 1543592"/>
              <a:gd name="connsiteX199" fmla="*/ 2766204 w 3024996"/>
              <a:gd name="connsiteY199" fmla="*/ 1253706 h 1543592"/>
              <a:gd name="connsiteX200" fmla="*/ 2783456 w 3024996"/>
              <a:gd name="connsiteY200" fmla="*/ 1242204 h 1543592"/>
              <a:gd name="connsiteX201" fmla="*/ 2800709 w 3024996"/>
              <a:gd name="connsiteY201" fmla="*/ 1236453 h 1543592"/>
              <a:gd name="connsiteX202" fmla="*/ 2812211 w 3024996"/>
              <a:gd name="connsiteY202" fmla="*/ 1196196 h 1543592"/>
              <a:gd name="connsiteX203" fmla="*/ 2835215 w 3024996"/>
              <a:gd name="connsiteY203" fmla="*/ 1219200 h 1543592"/>
              <a:gd name="connsiteX204" fmla="*/ 2881222 w 3024996"/>
              <a:gd name="connsiteY204" fmla="*/ 1253706 h 1543592"/>
              <a:gd name="connsiteX205" fmla="*/ 2921479 w 3024996"/>
              <a:gd name="connsiteY205" fmla="*/ 1270959 h 1543592"/>
              <a:gd name="connsiteX206" fmla="*/ 2927230 w 3024996"/>
              <a:gd name="connsiteY206" fmla="*/ 1242204 h 1543592"/>
              <a:gd name="connsiteX207" fmla="*/ 2961736 w 3024996"/>
              <a:gd name="connsiteY207" fmla="*/ 1224951 h 1543592"/>
              <a:gd name="connsiteX208" fmla="*/ 2955985 w 3024996"/>
              <a:gd name="connsiteY208" fmla="*/ 1150189 h 1543592"/>
              <a:gd name="connsiteX209" fmla="*/ 2944483 w 3024996"/>
              <a:gd name="connsiteY209" fmla="*/ 1127185 h 1543592"/>
              <a:gd name="connsiteX210" fmla="*/ 2961736 w 3024996"/>
              <a:gd name="connsiteY210" fmla="*/ 1115683 h 1543592"/>
              <a:gd name="connsiteX211" fmla="*/ 3024996 w 3024996"/>
              <a:gd name="connsiteY211" fmla="*/ 1115683 h 154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3024996" h="1543592">
                <a:moveTo>
                  <a:pt x="0" y="1155940"/>
                </a:moveTo>
                <a:cubicBezTo>
                  <a:pt x="1952" y="1154313"/>
                  <a:pt x="39527" y="1120925"/>
                  <a:pt x="51758" y="1115683"/>
                </a:cubicBezTo>
                <a:cubicBezTo>
                  <a:pt x="59023" y="1112569"/>
                  <a:pt x="67094" y="1111849"/>
                  <a:pt x="74762" y="1109932"/>
                </a:cubicBezTo>
                <a:cubicBezTo>
                  <a:pt x="82430" y="1102264"/>
                  <a:pt x="91259" y="1095603"/>
                  <a:pt x="97766" y="1086928"/>
                </a:cubicBezTo>
                <a:cubicBezTo>
                  <a:pt x="126952" y="1048015"/>
                  <a:pt x="90370" y="1076524"/>
                  <a:pt x="126521" y="1052423"/>
                </a:cubicBezTo>
                <a:cubicBezTo>
                  <a:pt x="155074" y="1095254"/>
                  <a:pt x="118377" y="1042650"/>
                  <a:pt x="155275" y="1086928"/>
                </a:cubicBezTo>
                <a:cubicBezTo>
                  <a:pt x="159700" y="1092238"/>
                  <a:pt x="161380" y="1099863"/>
                  <a:pt x="166777" y="1104181"/>
                </a:cubicBezTo>
                <a:cubicBezTo>
                  <a:pt x="171511" y="1107968"/>
                  <a:pt x="178279" y="1108015"/>
                  <a:pt x="184030" y="1109932"/>
                </a:cubicBezTo>
                <a:cubicBezTo>
                  <a:pt x="195532" y="1108015"/>
                  <a:pt x="208106" y="1109396"/>
                  <a:pt x="218536" y="1104181"/>
                </a:cubicBezTo>
                <a:cubicBezTo>
                  <a:pt x="224718" y="1101090"/>
                  <a:pt x="225151" y="1091815"/>
                  <a:pt x="230038" y="1086928"/>
                </a:cubicBezTo>
                <a:cubicBezTo>
                  <a:pt x="234925" y="1082041"/>
                  <a:pt x="241539" y="1079260"/>
                  <a:pt x="247290" y="1075426"/>
                </a:cubicBezTo>
                <a:cubicBezTo>
                  <a:pt x="253041" y="1077343"/>
                  <a:pt x="258914" y="1083428"/>
                  <a:pt x="264543" y="1081177"/>
                </a:cubicBezTo>
                <a:cubicBezTo>
                  <a:pt x="280394" y="1074837"/>
                  <a:pt x="281285" y="1027246"/>
                  <a:pt x="281796" y="1023668"/>
                </a:cubicBezTo>
                <a:cubicBezTo>
                  <a:pt x="287547" y="1029419"/>
                  <a:pt x="293842" y="1034673"/>
                  <a:pt x="299049" y="1040921"/>
                </a:cubicBezTo>
                <a:cubicBezTo>
                  <a:pt x="303474" y="1046231"/>
                  <a:pt x="305664" y="1053287"/>
                  <a:pt x="310551" y="1058174"/>
                </a:cubicBezTo>
                <a:cubicBezTo>
                  <a:pt x="315438" y="1063061"/>
                  <a:pt x="322053" y="1065841"/>
                  <a:pt x="327804" y="1069675"/>
                </a:cubicBezTo>
                <a:cubicBezTo>
                  <a:pt x="345378" y="1016954"/>
                  <a:pt x="328385" y="1033641"/>
                  <a:pt x="356558" y="1052423"/>
                </a:cubicBezTo>
                <a:cubicBezTo>
                  <a:pt x="361602" y="1055786"/>
                  <a:pt x="368060" y="1056257"/>
                  <a:pt x="373811" y="1058174"/>
                </a:cubicBezTo>
                <a:cubicBezTo>
                  <a:pt x="375728" y="1050506"/>
                  <a:pt x="377847" y="1042886"/>
                  <a:pt x="379562" y="1035170"/>
                </a:cubicBezTo>
                <a:cubicBezTo>
                  <a:pt x="381682" y="1025628"/>
                  <a:pt x="376931" y="1011444"/>
                  <a:pt x="385313" y="1006415"/>
                </a:cubicBezTo>
                <a:cubicBezTo>
                  <a:pt x="392664" y="1002004"/>
                  <a:pt x="401047" y="1013373"/>
                  <a:pt x="408317" y="1017917"/>
                </a:cubicBezTo>
                <a:cubicBezTo>
                  <a:pt x="416445" y="1022997"/>
                  <a:pt x="423521" y="1029599"/>
                  <a:pt x="431321" y="1035170"/>
                </a:cubicBezTo>
                <a:cubicBezTo>
                  <a:pt x="436945" y="1039187"/>
                  <a:pt x="442822" y="1042838"/>
                  <a:pt x="448573" y="1046672"/>
                </a:cubicBezTo>
                <a:cubicBezTo>
                  <a:pt x="454324" y="1044755"/>
                  <a:pt x="459997" y="1042586"/>
                  <a:pt x="465826" y="1040921"/>
                </a:cubicBezTo>
                <a:cubicBezTo>
                  <a:pt x="473426" y="1038750"/>
                  <a:pt x="483241" y="1040759"/>
                  <a:pt x="488830" y="1035170"/>
                </a:cubicBezTo>
                <a:cubicBezTo>
                  <a:pt x="494419" y="1029581"/>
                  <a:pt x="493282" y="1019962"/>
                  <a:pt x="494581" y="1012166"/>
                </a:cubicBezTo>
                <a:cubicBezTo>
                  <a:pt x="497122" y="996921"/>
                  <a:pt x="498415" y="981495"/>
                  <a:pt x="500332" y="966159"/>
                </a:cubicBezTo>
                <a:cubicBezTo>
                  <a:pt x="508000" y="968076"/>
                  <a:pt x="515512" y="973027"/>
                  <a:pt x="523336" y="971909"/>
                </a:cubicBezTo>
                <a:cubicBezTo>
                  <a:pt x="532680" y="970574"/>
                  <a:pt x="552971" y="948025"/>
                  <a:pt x="557841" y="943155"/>
                </a:cubicBezTo>
                <a:cubicBezTo>
                  <a:pt x="558978" y="937469"/>
                  <a:pt x="564742" y="895537"/>
                  <a:pt x="575094" y="891396"/>
                </a:cubicBezTo>
                <a:cubicBezTo>
                  <a:pt x="581511" y="888829"/>
                  <a:pt x="587460" y="898011"/>
                  <a:pt x="592347" y="902898"/>
                </a:cubicBezTo>
                <a:cubicBezTo>
                  <a:pt x="599125" y="909676"/>
                  <a:pt x="603849" y="918234"/>
                  <a:pt x="609600" y="925902"/>
                </a:cubicBezTo>
                <a:cubicBezTo>
                  <a:pt x="611517" y="931653"/>
                  <a:pt x="609289" y="943155"/>
                  <a:pt x="615351" y="943155"/>
                </a:cubicBezTo>
                <a:cubicBezTo>
                  <a:pt x="622263" y="943155"/>
                  <a:pt x="625177" y="932607"/>
                  <a:pt x="626853" y="925902"/>
                </a:cubicBezTo>
                <a:cubicBezTo>
                  <a:pt x="631063" y="909061"/>
                  <a:pt x="620329" y="886418"/>
                  <a:pt x="632604" y="874143"/>
                </a:cubicBezTo>
                <a:cubicBezTo>
                  <a:pt x="646427" y="860320"/>
                  <a:pt x="670943" y="866476"/>
                  <a:pt x="690113" y="862642"/>
                </a:cubicBezTo>
                <a:cubicBezTo>
                  <a:pt x="697781" y="864559"/>
                  <a:pt x="706945" y="863455"/>
                  <a:pt x="713117" y="868392"/>
                </a:cubicBezTo>
                <a:cubicBezTo>
                  <a:pt x="717851" y="872179"/>
                  <a:pt x="715505" y="880601"/>
                  <a:pt x="718868" y="885645"/>
                </a:cubicBezTo>
                <a:cubicBezTo>
                  <a:pt x="723379" y="892412"/>
                  <a:pt x="730914" y="896650"/>
                  <a:pt x="736121" y="902898"/>
                </a:cubicBezTo>
                <a:cubicBezTo>
                  <a:pt x="740546" y="908208"/>
                  <a:pt x="741306" y="917344"/>
                  <a:pt x="747622" y="920151"/>
                </a:cubicBezTo>
                <a:cubicBezTo>
                  <a:pt x="760009" y="925656"/>
                  <a:pt x="774460" y="923985"/>
                  <a:pt x="787879" y="925902"/>
                </a:cubicBezTo>
                <a:cubicBezTo>
                  <a:pt x="789626" y="930268"/>
                  <a:pt x="805509" y="972286"/>
                  <a:pt x="810883" y="977660"/>
                </a:cubicBezTo>
                <a:cubicBezTo>
                  <a:pt x="815170" y="981946"/>
                  <a:pt x="822385" y="981494"/>
                  <a:pt x="828136" y="983411"/>
                </a:cubicBezTo>
                <a:cubicBezTo>
                  <a:pt x="900187" y="976206"/>
                  <a:pt x="879423" y="996795"/>
                  <a:pt x="891396" y="948906"/>
                </a:cubicBezTo>
                <a:cubicBezTo>
                  <a:pt x="892866" y="943025"/>
                  <a:pt x="895230" y="937404"/>
                  <a:pt x="897147" y="931653"/>
                </a:cubicBezTo>
                <a:cubicBezTo>
                  <a:pt x="899064" y="904815"/>
                  <a:pt x="899927" y="877881"/>
                  <a:pt x="902898" y="851140"/>
                </a:cubicBezTo>
                <a:cubicBezTo>
                  <a:pt x="904102" y="840308"/>
                  <a:pt x="910765" y="821788"/>
                  <a:pt x="914400" y="810883"/>
                </a:cubicBezTo>
                <a:cubicBezTo>
                  <a:pt x="923985" y="816634"/>
                  <a:pt x="934668" y="820861"/>
                  <a:pt x="943155" y="828136"/>
                </a:cubicBezTo>
                <a:cubicBezTo>
                  <a:pt x="948403" y="832634"/>
                  <a:pt x="950639" y="839765"/>
                  <a:pt x="954656" y="845389"/>
                </a:cubicBezTo>
                <a:cubicBezTo>
                  <a:pt x="960227" y="853188"/>
                  <a:pt x="965131" y="861615"/>
                  <a:pt x="971909" y="868392"/>
                </a:cubicBezTo>
                <a:cubicBezTo>
                  <a:pt x="976796" y="873279"/>
                  <a:pt x="983411" y="876060"/>
                  <a:pt x="989162" y="879894"/>
                </a:cubicBezTo>
                <a:cubicBezTo>
                  <a:pt x="992996" y="885645"/>
                  <a:pt x="997235" y="891146"/>
                  <a:pt x="1000664" y="897147"/>
                </a:cubicBezTo>
                <a:cubicBezTo>
                  <a:pt x="1004917" y="904591"/>
                  <a:pt x="1003849" y="918072"/>
                  <a:pt x="1012166" y="920151"/>
                </a:cubicBezTo>
                <a:cubicBezTo>
                  <a:pt x="1018871" y="921827"/>
                  <a:pt x="1019834" y="908649"/>
                  <a:pt x="1023668" y="902898"/>
                </a:cubicBezTo>
                <a:cubicBezTo>
                  <a:pt x="1031616" y="807519"/>
                  <a:pt x="1009726" y="826916"/>
                  <a:pt x="1046672" y="845389"/>
                </a:cubicBezTo>
                <a:cubicBezTo>
                  <a:pt x="1052094" y="848100"/>
                  <a:pt x="1058173" y="849223"/>
                  <a:pt x="1063924" y="851140"/>
                </a:cubicBezTo>
                <a:cubicBezTo>
                  <a:pt x="1077343" y="849223"/>
                  <a:pt x="1096208" y="856352"/>
                  <a:pt x="1104181" y="845389"/>
                </a:cubicBezTo>
                <a:cubicBezTo>
                  <a:pt x="1115512" y="829808"/>
                  <a:pt x="1094149" y="798927"/>
                  <a:pt x="1109932" y="787879"/>
                </a:cubicBezTo>
                <a:cubicBezTo>
                  <a:pt x="1118250" y="782056"/>
                  <a:pt x="1169736" y="809155"/>
                  <a:pt x="1184694" y="816634"/>
                </a:cubicBezTo>
                <a:cubicBezTo>
                  <a:pt x="1188528" y="808966"/>
                  <a:pt x="1195133" y="802137"/>
                  <a:pt x="1196196" y="793630"/>
                </a:cubicBezTo>
                <a:cubicBezTo>
                  <a:pt x="1200922" y="755819"/>
                  <a:pt x="1173240" y="782095"/>
                  <a:pt x="1207698" y="759125"/>
                </a:cubicBezTo>
                <a:cubicBezTo>
                  <a:pt x="1209615" y="738038"/>
                  <a:pt x="1203980" y="714803"/>
                  <a:pt x="1213449" y="695864"/>
                </a:cubicBezTo>
                <a:cubicBezTo>
                  <a:pt x="1217086" y="688589"/>
                  <a:pt x="1222680" y="711780"/>
                  <a:pt x="1230702" y="713117"/>
                </a:cubicBezTo>
                <a:cubicBezTo>
                  <a:pt x="1237520" y="714253"/>
                  <a:pt x="1242204" y="705449"/>
                  <a:pt x="1247955" y="701615"/>
                </a:cubicBezTo>
                <a:cubicBezTo>
                  <a:pt x="1249872" y="678611"/>
                  <a:pt x="1249911" y="655373"/>
                  <a:pt x="1253706" y="632604"/>
                </a:cubicBezTo>
                <a:cubicBezTo>
                  <a:pt x="1255699" y="620645"/>
                  <a:pt x="1265207" y="598098"/>
                  <a:pt x="1265207" y="598098"/>
                </a:cubicBezTo>
                <a:cubicBezTo>
                  <a:pt x="1267124" y="565509"/>
                  <a:pt x="1259495" y="530898"/>
                  <a:pt x="1270958" y="500332"/>
                </a:cubicBezTo>
                <a:cubicBezTo>
                  <a:pt x="1274390" y="491180"/>
                  <a:pt x="1290314" y="508768"/>
                  <a:pt x="1299713" y="506083"/>
                </a:cubicBezTo>
                <a:cubicBezTo>
                  <a:pt x="1306359" y="504184"/>
                  <a:pt x="1305905" y="493255"/>
                  <a:pt x="1311215" y="488830"/>
                </a:cubicBezTo>
                <a:cubicBezTo>
                  <a:pt x="1317801" y="483342"/>
                  <a:pt x="1326551" y="481162"/>
                  <a:pt x="1334219" y="477328"/>
                </a:cubicBezTo>
                <a:cubicBezTo>
                  <a:pt x="1355306" y="479245"/>
                  <a:pt x="1377269" y="476763"/>
                  <a:pt x="1397479" y="483079"/>
                </a:cubicBezTo>
                <a:cubicBezTo>
                  <a:pt x="1407692" y="486270"/>
                  <a:pt x="1434048" y="513897"/>
                  <a:pt x="1443487" y="523336"/>
                </a:cubicBezTo>
                <a:cubicBezTo>
                  <a:pt x="1470403" y="469504"/>
                  <a:pt x="1452187" y="524957"/>
                  <a:pt x="1437736" y="488830"/>
                </a:cubicBezTo>
                <a:cubicBezTo>
                  <a:pt x="1394781" y="381445"/>
                  <a:pt x="1456813" y="480065"/>
                  <a:pt x="1420483" y="425570"/>
                </a:cubicBezTo>
                <a:cubicBezTo>
                  <a:pt x="1404536" y="345836"/>
                  <a:pt x="1405069" y="361400"/>
                  <a:pt x="1426234" y="218536"/>
                </a:cubicBezTo>
                <a:cubicBezTo>
                  <a:pt x="1427490" y="210055"/>
                  <a:pt x="1432753" y="234564"/>
                  <a:pt x="1437736" y="241540"/>
                </a:cubicBezTo>
                <a:cubicBezTo>
                  <a:pt x="1447798" y="255626"/>
                  <a:pt x="1458487" y="261124"/>
                  <a:pt x="1472241" y="270294"/>
                </a:cubicBezTo>
                <a:cubicBezTo>
                  <a:pt x="1479909" y="266460"/>
                  <a:pt x="1490101" y="265650"/>
                  <a:pt x="1495245" y="258792"/>
                </a:cubicBezTo>
                <a:cubicBezTo>
                  <a:pt x="1503205" y="248179"/>
                  <a:pt x="1509717" y="209436"/>
                  <a:pt x="1512498" y="195532"/>
                </a:cubicBezTo>
                <a:cubicBezTo>
                  <a:pt x="1514415" y="174445"/>
                  <a:pt x="1515255" y="153233"/>
                  <a:pt x="1518249" y="132272"/>
                </a:cubicBezTo>
                <a:cubicBezTo>
                  <a:pt x="1519785" y="121519"/>
                  <a:pt x="1531084" y="99747"/>
                  <a:pt x="1535502" y="92015"/>
                </a:cubicBezTo>
                <a:cubicBezTo>
                  <a:pt x="1538931" y="86014"/>
                  <a:pt x="1540822" y="77853"/>
                  <a:pt x="1547004" y="74762"/>
                </a:cubicBezTo>
                <a:cubicBezTo>
                  <a:pt x="1557433" y="69547"/>
                  <a:pt x="1570007" y="70928"/>
                  <a:pt x="1581509" y="69011"/>
                </a:cubicBezTo>
                <a:cubicBezTo>
                  <a:pt x="1589177" y="61343"/>
                  <a:pt x="1597456" y="54241"/>
                  <a:pt x="1604513" y="46008"/>
                </a:cubicBezTo>
                <a:cubicBezTo>
                  <a:pt x="1609011" y="40760"/>
                  <a:pt x="1611128" y="33642"/>
                  <a:pt x="1616015" y="28755"/>
                </a:cubicBezTo>
                <a:cubicBezTo>
                  <a:pt x="1620902" y="23868"/>
                  <a:pt x="1627517" y="21087"/>
                  <a:pt x="1633268" y="17253"/>
                </a:cubicBezTo>
                <a:cubicBezTo>
                  <a:pt x="1637102" y="11502"/>
                  <a:pt x="1637858" y="0"/>
                  <a:pt x="1644770" y="0"/>
                </a:cubicBezTo>
                <a:cubicBezTo>
                  <a:pt x="1654700" y="0"/>
                  <a:pt x="1661407" y="37797"/>
                  <a:pt x="1662022" y="40257"/>
                </a:cubicBezTo>
                <a:cubicBezTo>
                  <a:pt x="1711467" y="7294"/>
                  <a:pt x="1648908" y="46814"/>
                  <a:pt x="1696528" y="23004"/>
                </a:cubicBezTo>
                <a:cubicBezTo>
                  <a:pt x="1702710" y="19913"/>
                  <a:pt x="1707599" y="14593"/>
                  <a:pt x="1713781" y="11502"/>
                </a:cubicBezTo>
                <a:cubicBezTo>
                  <a:pt x="1727938" y="4423"/>
                  <a:pt x="1752286" y="2209"/>
                  <a:pt x="1765539" y="0"/>
                </a:cubicBezTo>
                <a:cubicBezTo>
                  <a:pt x="1761705" y="5751"/>
                  <a:pt x="1750947" y="11071"/>
                  <a:pt x="1754038" y="17253"/>
                </a:cubicBezTo>
                <a:cubicBezTo>
                  <a:pt x="1757573" y="24322"/>
                  <a:pt x="1769191" y="22081"/>
                  <a:pt x="1777041" y="23004"/>
                </a:cubicBezTo>
                <a:cubicBezTo>
                  <a:pt x="1801864" y="25924"/>
                  <a:pt x="1826883" y="26838"/>
                  <a:pt x="1851804" y="28755"/>
                </a:cubicBezTo>
                <a:cubicBezTo>
                  <a:pt x="1846053" y="40257"/>
                  <a:pt x="1841684" y="52560"/>
                  <a:pt x="1834551" y="63260"/>
                </a:cubicBezTo>
                <a:cubicBezTo>
                  <a:pt x="1830039" y="70027"/>
                  <a:pt x="1822505" y="74265"/>
                  <a:pt x="1817298" y="80513"/>
                </a:cubicBezTo>
                <a:cubicBezTo>
                  <a:pt x="1812873" y="85823"/>
                  <a:pt x="1809630" y="92015"/>
                  <a:pt x="1805796" y="97766"/>
                </a:cubicBezTo>
                <a:cubicBezTo>
                  <a:pt x="1820775" y="101511"/>
                  <a:pt x="1842576" y="99772"/>
                  <a:pt x="1834551" y="126521"/>
                </a:cubicBezTo>
                <a:cubicBezTo>
                  <a:pt x="1830579" y="139761"/>
                  <a:pt x="1811547" y="161026"/>
                  <a:pt x="1811547" y="161026"/>
                </a:cubicBezTo>
                <a:cubicBezTo>
                  <a:pt x="1815381" y="168694"/>
                  <a:pt x="1816987" y="177968"/>
                  <a:pt x="1823049" y="184030"/>
                </a:cubicBezTo>
                <a:cubicBezTo>
                  <a:pt x="1829111" y="190092"/>
                  <a:pt x="1838173" y="192155"/>
                  <a:pt x="1846053" y="195532"/>
                </a:cubicBezTo>
                <a:cubicBezTo>
                  <a:pt x="1857603" y="200482"/>
                  <a:pt x="1874637" y="204116"/>
                  <a:pt x="1886309" y="207034"/>
                </a:cubicBezTo>
                <a:cubicBezTo>
                  <a:pt x="1882475" y="212785"/>
                  <a:pt x="1880668" y="220624"/>
                  <a:pt x="1874807" y="224287"/>
                </a:cubicBezTo>
                <a:cubicBezTo>
                  <a:pt x="1864526" y="230713"/>
                  <a:pt x="1840302" y="235789"/>
                  <a:pt x="1840302" y="235789"/>
                </a:cubicBezTo>
                <a:cubicBezTo>
                  <a:pt x="1847970" y="239623"/>
                  <a:pt x="1855426" y="243914"/>
                  <a:pt x="1863306" y="247291"/>
                </a:cubicBezTo>
                <a:cubicBezTo>
                  <a:pt x="1868878" y="249679"/>
                  <a:pt x="1879088" y="247161"/>
                  <a:pt x="1880558" y="253042"/>
                </a:cubicBezTo>
                <a:cubicBezTo>
                  <a:pt x="1883296" y="263995"/>
                  <a:pt x="1856733" y="278510"/>
                  <a:pt x="1851804" y="281796"/>
                </a:cubicBezTo>
                <a:cubicBezTo>
                  <a:pt x="1847970" y="287547"/>
                  <a:pt x="1840302" y="292137"/>
                  <a:pt x="1840302" y="299049"/>
                </a:cubicBezTo>
                <a:cubicBezTo>
                  <a:pt x="1840302" y="321704"/>
                  <a:pt x="1853720" y="323422"/>
                  <a:pt x="1869056" y="327804"/>
                </a:cubicBezTo>
                <a:cubicBezTo>
                  <a:pt x="1876656" y="329975"/>
                  <a:pt x="1884460" y="331384"/>
                  <a:pt x="1892060" y="333555"/>
                </a:cubicBezTo>
                <a:cubicBezTo>
                  <a:pt x="1897889" y="335220"/>
                  <a:pt x="1903562" y="337389"/>
                  <a:pt x="1909313" y="339306"/>
                </a:cubicBezTo>
                <a:cubicBezTo>
                  <a:pt x="1900282" y="344724"/>
                  <a:pt x="1865541" y="364228"/>
                  <a:pt x="1857555" y="373811"/>
                </a:cubicBezTo>
                <a:cubicBezTo>
                  <a:pt x="1853674" y="378468"/>
                  <a:pt x="1853721" y="385313"/>
                  <a:pt x="1851804" y="391064"/>
                </a:cubicBezTo>
                <a:cubicBezTo>
                  <a:pt x="1857555" y="400649"/>
                  <a:pt x="1861695" y="411407"/>
                  <a:pt x="1869056" y="419819"/>
                </a:cubicBezTo>
                <a:cubicBezTo>
                  <a:pt x="1875279" y="426931"/>
                  <a:pt x="1913840" y="451789"/>
                  <a:pt x="1920815" y="454325"/>
                </a:cubicBezTo>
                <a:cubicBezTo>
                  <a:pt x="1931774" y="458310"/>
                  <a:pt x="1943819" y="458158"/>
                  <a:pt x="1955321" y="460075"/>
                </a:cubicBezTo>
                <a:cubicBezTo>
                  <a:pt x="2001304" y="475403"/>
                  <a:pt x="1942718" y="453117"/>
                  <a:pt x="1926566" y="471577"/>
                </a:cubicBezTo>
                <a:cubicBezTo>
                  <a:pt x="1894732" y="507960"/>
                  <a:pt x="1949467" y="517533"/>
                  <a:pt x="1961072" y="523336"/>
                </a:cubicBezTo>
                <a:cubicBezTo>
                  <a:pt x="1967254" y="526427"/>
                  <a:pt x="1972573" y="531004"/>
                  <a:pt x="1978324" y="534838"/>
                </a:cubicBezTo>
                <a:cubicBezTo>
                  <a:pt x="1972573" y="540589"/>
                  <a:pt x="1962081" y="544021"/>
                  <a:pt x="1961072" y="552091"/>
                </a:cubicBezTo>
                <a:cubicBezTo>
                  <a:pt x="1956696" y="587097"/>
                  <a:pt x="1980922" y="581494"/>
                  <a:pt x="2001328" y="586596"/>
                </a:cubicBezTo>
                <a:cubicBezTo>
                  <a:pt x="2007209" y="588066"/>
                  <a:pt x="2012830" y="590430"/>
                  <a:pt x="2018581" y="592347"/>
                </a:cubicBezTo>
                <a:cubicBezTo>
                  <a:pt x="2012830" y="596181"/>
                  <a:pt x="2006215" y="598962"/>
                  <a:pt x="2001328" y="603849"/>
                </a:cubicBezTo>
                <a:cubicBezTo>
                  <a:pt x="1990489" y="614688"/>
                  <a:pt x="1984110" y="624594"/>
                  <a:pt x="1995577" y="638355"/>
                </a:cubicBezTo>
                <a:cubicBezTo>
                  <a:pt x="2001713" y="645718"/>
                  <a:pt x="2009878" y="651591"/>
                  <a:pt x="2018581" y="655608"/>
                </a:cubicBezTo>
                <a:cubicBezTo>
                  <a:pt x="2035093" y="663229"/>
                  <a:pt x="2070339" y="672860"/>
                  <a:pt x="2070339" y="672860"/>
                </a:cubicBezTo>
                <a:cubicBezTo>
                  <a:pt x="2035833" y="674777"/>
                  <a:pt x="2000710" y="671833"/>
                  <a:pt x="1966822" y="678611"/>
                </a:cubicBezTo>
                <a:cubicBezTo>
                  <a:pt x="1960045" y="679967"/>
                  <a:pt x="1954829" y="688970"/>
                  <a:pt x="1955321" y="695864"/>
                </a:cubicBezTo>
                <a:cubicBezTo>
                  <a:pt x="1959918" y="760224"/>
                  <a:pt x="1955789" y="753531"/>
                  <a:pt x="1989826" y="764875"/>
                </a:cubicBezTo>
                <a:cubicBezTo>
                  <a:pt x="1999411" y="772543"/>
                  <a:pt x="2008368" y="781070"/>
                  <a:pt x="2018581" y="787879"/>
                </a:cubicBezTo>
                <a:cubicBezTo>
                  <a:pt x="2029804" y="795361"/>
                  <a:pt x="2056461" y="796007"/>
                  <a:pt x="2035834" y="816634"/>
                </a:cubicBezTo>
                <a:cubicBezTo>
                  <a:pt x="2029772" y="822696"/>
                  <a:pt x="2020498" y="824302"/>
                  <a:pt x="2012830" y="828136"/>
                </a:cubicBezTo>
                <a:cubicBezTo>
                  <a:pt x="2002606" y="858808"/>
                  <a:pt x="2007718" y="831970"/>
                  <a:pt x="2012830" y="862642"/>
                </a:cubicBezTo>
                <a:cubicBezTo>
                  <a:pt x="2023687" y="927784"/>
                  <a:pt x="2007223" y="897363"/>
                  <a:pt x="2030083" y="931653"/>
                </a:cubicBezTo>
                <a:cubicBezTo>
                  <a:pt x="2028166" y="939321"/>
                  <a:pt x="2029270" y="948485"/>
                  <a:pt x="2024332" y="954657"/>
                </a:cubicBezTo>
                <a:cubicBezTo>
                  <a:pt x="2020545" y="959391"/>
                  <a:pt x="2011813" y="956621"/>
                  <a:pt x="2007079" y="960408"/>
                </a:cubicBezTo>
                <a:cubicBezTo>
                  <a:pt x="2001682" y="964726"/>
                  <a:pt x="1999411" y="971909"/>
                  <a:pt x="1995577" y="977660"/>
                </a:cubicBezTo>
                <a:cubicBezTo>
                  <a:pt x="2005162" y="981494"/>
                  <a:pt x="2014230" y="987035"/>
                  <a:pt x="2024332" y="989162"/>
                </a:cubicBezTo>
                <a:cubicBezTo>
                  <a:pt x="2055531" y="995730"/>
                  <a:pt x="2120481" y="1002401"/>
                  <a:pt x="2156604" y="1006415"/>
                </a:cubicBezTo>
                <a:cubicBezTo>
                  <a:pt x="2150853" y="1010249"/>
                  <a:pt x="2145352" y="1014488"/>
                  <a:pt x="2139351" y="1017917"/>
                </a:cubicBezTo>
                <a:cubicBezTo>
                  <a:pt x="2131907" y="1022170"/>
                  <a:pt x="2123323" y="1024436"/>
                  <a:pt x="2116347" y="1029419"/>
                </a:cubicBezTo>
                <a:cubicBezTo>
                  <a:pt x="2109729" y="1034146"/>
                  <a:pt x="2104845" y="1040921"/>
                  <a:pt x="2099094" y="1046672"/>
                </a:cubicBezTo>
                <a:cubicBezTo>
                  <a:pt x="2106762" y="1048589"/>
                  <a:pt x="2115926" y="1047486"/>
                  <a:pt x="2122098" y="1052423"/>
                </a:cubicBezTo>
                <a:cubicBezTo>
                  <a:pt x="2126832" y="1056210"/>
                  <a:pt x="2128846" y="1063696"/>
                  <a:pt x="2127849" y="1069675"/>
                </a:cubicBezTo>
                <a:cubicBezTo>
                  <a:pt x="2124893" y="1087410"/>
                  <a:pt x="2106031" y="1092086"/>
                  <a:pt x="2093343" y="1098430"/>
                </a:cubicBezTo>
                <a:lnTo>
                  <a:pt x="2070339" y="1132936"/>
                </a:lnTo>
                <a:lnTo>
                  <a:pt x="2058838" y="1150189"/>
                </a:lnTo>
                <a:cubicBezTo>
                  <a:pt x="2070340" y="1152106"/>
                  <a:pt x="2087558" y="1145816"/>
                  <a:pt x="2093343" y="1155940"/>
                </a:cubicBezTo>
                <a:cubicBezTo>
                  <a:pt x="2099358" y="1166467"/>
                  <a:pt x="2082705" y="1178352"/>
                  <a:pt x="2081841" y="1190445"/>
                </a:cubicBezTo>
                <a:cubicBezTo>
                  <a:pt x="2079928" y="1217222"/>
                  <a:pt x="2086005" y="1231693"/>
                  <a:pt x="2093343" y="1253706"/>
                </a:cubicBezTo>
                <a:cubicBezTo>
                  <a:pt x="2095260" y="1274793"/>
                  <a:pt x="2080381" y="1307059"/>
                  <a:pt x="2099094" y="1316966"/>
                </a:cubicBezTo>
                <a:cubicBezTo>
                  <a:pt x="2122766" y="1329498"/>
                  <a:pt x="2176368" y="1310378"/>
                  <a:pt x="2208362" y="1299713"/>
                </a:cubicBezTo>
                <a:cubicBezTo>
                  <a:pt x="2210279" y="1305464"/>
                  <a:pt x="2214113" y="1310904"/>
                  <a:pt x="2214113" y="1316966"/>
                </a:cubicBezTo>
                <a:cubicBezTo>
                  <a:pt x="2214113" y="1323028"/>
                  <a:pt x="2202611" y="1332302"/>
                  <a:pt x="2208362" y="1334219"/>
                </a:cubicBezTo>
                <a:cubicBezTo>
                  <a:pt x="2216495" y="1336930"/>
                  <a:pt x="2223486" y="1326094"/>
                  <a:pt x="2231366" y="1322717"/>
                </a:cubicBezTo>
                <a:cubicBezTo>
                  <a:pt x="2236938" y="1320329"/>
                  <a:pt x="2242868" y="1318883"/>
                  <a:pt x="2248619" y="1316966"/>
                </a:cubicBezTo>
                <a:cubicBezTo>
                  <a:pt x="2254370" y="1311215"/>
                  <a:pt x="2274005" y="1299713"/>
                  <a:pt x="2265872" y="1299713"/>
                </a:cubicBezTo>
                <a:cubicBezTo>
                  <a:pt x="2256287" y="1299713"/>
                  <a:pt x="2236091" y="1310188"/>
                  <a:pt x="2242868" y="1316966"/>
                </a:cubicBezTo>
                <a:cubicBezTo>
                  <a:pt x="2248495" y="1322594"/>
                  <a:pt x="2282815" y="1298002"/>
                  <a:pt x="2288875" y="1293962"/>
                </a:cubicBezTo>
                <a:cubicBezTo>
                  <a:pt x="2290792" y="1315049"/>
                  <a:pt x="2287504" y="1337283"/>
                  <a:pt x="2294626" y="1357223"/>
                </a:cubicBezTo>
                <a:cubicBezTo>
                  <a:pt x="2297850" y="1366249"/>
                  <a:pt x="2313854" y="1365665"/>
                  <a:pt x="2317630" y="1374475"/>
                </a:cubicBezTo>
                <a:cubicBezTo>
                  <a:pt x="2320744" y="1381740"/>
                  <a:pt x="2313594" y="1389763"/>
                  <a:pt x="2311879" y="1397479"/>
                </a:cubicBezTo>
                <a:cubicBezTo>
                  <a:pt x="2299147" y="1454773"/>
                  <a:pt x="2314873" y="1395628"/>
                  <a:pt x="2294626" y="1466491"/>
                </a:cubicBezTo>
                <a:cubicBezTo>
                  <a:pt x="2292709" y="1491412"/>
                  <a:pt x="2284766" y="1516599"/>
                  <a:pt x="2288875" y="1541253"/>
                </a:cubicBezTo>
                <a:cubicBezTo>
                  <a:pt x="2289872" y="1547233"/>
                  <a:pt x="2302604" y="1540435"/>
                  <a:pt x="2306128" y="1535502"/>
                </a:cubicBezTo>
                <a:cubicBezTo>
                  <a:pt x="2313175" y="1525636"/>
                  <a:pt x="2313796" y="1512498"/>
                  <a:pt x="2317630" y="1500996"/>
                </a:cubicBezTo>
                <a:cubicBezTo>
                  <a:pt x="2319547" y="1495245"/>
                  <a:pt x="2317959" y="1486454"/>
                  <a:pt x="2323381" y="1483743"/>
                </a:cubicBezTo>
                <a:lnTo>
                  <a:pt x="2346385" y="1472242"/>
                </a:lnTo>
                <a:cubicBezTo>
                  <a:pt x="2350219" y="1477993"/>
                  <a:pt x="2351330" y="1487308"/>
                  <a:pt x="2357887" y="1489494"/>
                </a:cubicBezTo>
                <a:cubicBezTo>
                  <a:pt x="2365385" y="1491993"/>
                  <a:pt x="2379434" y="1491511"/>
                  <a:pt x="2380890" y="1483743"/>
                </a:cubicBezTo>
                <a:cubicBezTo>
                  <a:pt x="2386201" y="1455418"/>
                  <a:pt x="2375139" y="1426297"/>
                  <a:pt x="2375139" y="1397479"/>
                </a:cubicBezTo>
                <a:cubicBezTo>
                  <a:pt x="2375139" y="1380120"/>
                  <a:pt x="2375051" y="1432890"/>
                  <a:pt x="2380890" y="1449238"/>
                </a:cubicBezTo>
                <a:cubicBezTo>
                  <a:pt x="2385018" y="1460797"/>
                  <a:pt x="2395215" y="1469313"/>
                  <a:pt x="2403894" y="1477992"/>
                </a:cubicBezTo>
                <a:cubicBezTo>
                  <a:pt x="2410672" y="1484770"/>
                  <a:pt x="2418576" y="1490490"/>
                  <a:pt x="2426898" y="1495245"/>
                </a:cubicBezTo>
                <a:cubicBezTo>
                  <a:pt x="2432161" y="1498253"/>
                  <a:pt x="2438322" y="1499331"/>
                  <a:pt x="2444151" y="1500996"/>
                </a:cubicBezTo>
                <a:cubicBezTo>
                  <a:pt x="2494691" y="1515436"/>
                  <a:pt x="2443049" y="1498711"/>
                  <a:pt x="2484407" y="1512498"/>
                </a:cubicBezTo>
                <a:cubicBezTo>
                  <a:pt x="2493992" y="1506747"/>
                  <a:pt x="2509342" y="1505750"/>
                  <a:pt x="2513162" y="1495245"/>
                </a:cubicBezTo>
                <a:cubicBezTo>
                  <a:pt x="2518444" y="1480721"/>
                  <a:pt x="2511956" y="1464010"/>
                  <a:pt x="2507411" y="1449238"/>
                </a:cubicBezTo>
                <a:cubicBezTo>
                  <a:pt x="2505429" y="1442797"/>
                  <a:pt x="2484717" y="1412321"/>
                  <a:pt x="2478656" y="1403230"/>
                </a:cubicBezTo>
                <a:cubicBezTo>
                  <a:pt x="2476739" y="1397479"/>
                  <a:pt x="2477950" y="1382614"/>
                  <a:pt x="2472906" y="1385977"/>
                </a:cubicBezTo>
                <a:cubicBezTo>
                  <a:pt x="2464317" y="1391704"/>
                  <a:pt x="2458900" y="1404717"/>
                  <a:pt x="2461404" y="1414732"/>
                </a:cubicBezTo>
                <a:cubicBezTo>
                  <a:pt x="2465314" y="1430374"/>
                  <a:pt x="2496068" y="1434900"/>
                  <a:pt x="2507411" y="1437736"/>
                </a:cubicBezTo>
                <a:cubicBezTo>
                  <a:pt x="2509328" y="1424317"/>
                  <a:pt x="2513162" y="1411034"/>
                  <a:pt x="2513162" y="1397479"/>
                </a:cubicBezTo>
                <a:cubicBezTo>
                  <a:pt x="2513162" y="1357169"/>
                  <a:pt x="2512015" y="1337676"/>
                  <a:pt x="2495909" y="1305464"/>
                </a:cubicBezTo>
                <a:cubicBezTo>
                  <a:pt x="2492818" y="1299282"/>
                  <a:pt x="2488241" y="1293962"/>
                  <a:pt x="2484407" y="1288211"/>
                </a:cubicBezTo>
                <a:cubicBezTo>
                  <a:pt x="2486324" y="1305464"/>
                  <a:pt x="2485389" y="1323279"/>
                  <a:pt x="2490158" y="1339970"/>
                </a:cubicBezTo>
                <a:cubicBezTo>
                  <a:pt x="2493229" y="1350718"/>
                  <a:pt x="2501001" y="1359568"/>
                  <a:pt x="2507411" y="1368725"/>
                </a:cubicBezTo>
                <a:cubicBezTo>
                  <a:pt x="2539706" y="1414859"/>
                  <a:pt x="2519513" y="1380926"/>
                  <a:pt x="2553419" y="1420483"/>
                </a:cubicBezTo>
                <a:cubicBezTo>
                  <a:pt x="2578980" y="1450304"/>
                  <a:pt x="2548946" y="1427085"/>
                  <a:pt x="2582173" y="1449238"/>
                </a:cubicBezTo>
                <a:cubicBezTo>
                  <a:pt x="2584090" y="1431985"/>
                  <a:pt x="2575649" y="1409754"/>
                  <a:pt x="2587924" y="1397479"/>
                </a:cubicBezTo>
                <a:cubicBezTo>
                  <a:pt x="2595592" y="1389811"/>
                  <a:pt x="2602694" y="1413426"/>
                  <a:pt x="2610928" y="1420483"/>
                </a:cubicBezTo>
                <a:cubicBezTo>
                  <a:pt x="2625117" y="1432645"/>
                  <a:pt x="2628735" y="1432170"/>
                  <a:pt x="2645434" y="1437736"/>
                </a:cubicBezTo>
                <a:cubicBezTo>
                  <a:pt x="2646293" y="1433443"/>
                  <a:pt x="2654860" y="1381531"/>
                  <a:pt x="2662687" y="1380226"/>
                </a:cubicBezTo>
                <a:cubicBezTo>
                  <a:pt x="2673383" y="1378443"/>
                  <a:pt x="2677457" y="1396173"/>
                  <a:pt x="2685690" y="1403230"/>
                </a:cubicBezTo>
                <a:cubicBezTo>
                  <a:pt x="2699878" y="1415392"/>
                  <a:pt x="2703498" y="1414917"/>
                  <a:pt x="2720196" y="1420483"/>
                </a:cubicBezTo>
                <a:cubicBezTo>
                  <a:pt x="2724030" y="1414732"/>
                  <a:pt x="2725837" y="1406893"/>
                  <a:pt x="2731698" y="1403230"/>
                </a:cubicBezTo>
                <a:cubicBezTo>
                  <a:pt x="2741979" y="1396804"/>
                  <a:pt x="2754947" y="1396231"/>
                  <a:pt x="2766204" y="1391728"/>
                </a:cubicBezTo>
                <a:lnTo>
                  <a:pt x="2794958" y="1380226"/>
                </a:lnTo>
                <a:cubicBezTo>
                  <a:pt x="2796875" y="1370641"/>
                  <a:pt x="2802233" y="1361127"/>
                  <a:pt x="2800709" y="1351472"/>
                </a:cubicBezTo>
                <a:cubicBezTo>
                  <a:pt x="2790405" y="1286209"/>
                  <a:pt x="2789574" y="1288761"/>
                  <a:pt x="2766204" y="1253706"/>
                </a:cubicBezTo>
                <a:cubicBezTo>
                  <a:pt x="2771955" y="1249872"/>
                  <a:pt x="2777274" y="1245295"/>
                  <a:pt x="2783456" y="1242204"/>
                </a:cubicBezTo>
                <a:cubicBezTo>
                  <a:pt x="2788878" y="1239493"/>
                  <a:pt x="2797496" y="1241594"/>
                  <a:pt x="2800709" y="1236453"/>
                </a:cubicBezTo>
                <a:cubicBezTo>
                  <a:pt x="2808106" y="1224618"/>
                  <a:pt x="2808377" y="1209615"/>
                  <a:pt x="2812211" y="1196196"/>
                </a:cubicBezTo>
                <a:cubicBezTo>
                  <a:pt x="2819879" y="1203864"/>
                  <a:pt x="2827110" y="1211996"/>
                  <a:pt x="2835215" y="1219200"/>
                </a:cubicBezTo>
                <a:cubicBezTo>
                  <a:pt x="2845166" y="1228046"/>
                  <a:pt x="2867384" y="1245798"/>
                  <a:pt x="2881222" y="1253706"/>
                </a:cubicBezTo>
                <a:cubicBezTo>
                  <a:pt x="2901119" y="1265076"/>
                  <a:pt x="2902124" y="1264507"/>
                  <a:pt x="2921479" y="1270959"/>
                </a:cubicBezTo>
                <a:cubicBezTo>
                  <a:pt x="2923396" y="1261374"/>
                  <a:pt x="2919097" y="1247626"/>
                  <a:pt x="2927230" y="1242204"/>
                </a:cubicBezTo>
                <a:cubicBezTo>
                  <a:pt x="2973227" y="1211539"/>
                  <a:pt x="2945939" y="1288137"/>
                  <a:pt x="2961736" y="1224951"/>
                </a:cubicBezTo>
                <a:cubicBezTo>
                  <a:pt x="2959819" y="1200030"/>
                  <a:pt x="2960329" y="1174803"/>
                  <a:pt x="2955985" y="1150189"/>
                </a:cubicBezTo>
                <a:cubicBezTo>
                  <a:pt x="2954495" y="1141746"/>
                  <a:pt x="2943074" y="1135641"/>
                  <a:pt x="2944483" y="1127185"/>
                </a:cubicBezTo>
                <a:cubicBezTo>
                  <a:pt x="2945619" y="1120367"/>
                  <a:pt x="2954894" y="1116660"/>
                  <a:pt x="2961736" y="1115683"/>
                </a:cubicBezTo>
                <a:cubicBezTo>
                  <a:pt x="2982611" y="1112701"/>
                  <a:pt x="3003909" y="1115683"/>
                  <a:pt x="3024996" y="111568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51D6AF5-1DB5-43FB-A85E-03ED3FB0043E}"/>
              </a:ext>
            </a:extLst>
          </p:cNvPr>
          <p:cNvSpPr txBox="1"/>
          <p:nvPr/>
        </p:nvSpPr>
        <p:spPr>
          <a:xfrm>
            <a:off x="9564027" y="2921169"/>
            <a:ext cx="221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ATT + Ruido = No Es Maria Carey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5D2A1AC-8E33-48F2-95FD-BE83A5434833}"/>
              </a:ext>
            </a:extLst>
          </p:cNvPr>
          <p:cNvCxnSpPr>
            <a:cxnSpLocks/>
            <a:stCxn id="37" idx="125"/>
            <a:endCxn id="39" idx="1"/>
          </p:cNvCxnSpPr>
          <p:nvPr/>
        </p:nvCxnSpPr>
        <p:spPr>
          <a:xfrm>
            <a:off x="9299275" y="2823863"/>
            <a:ext cx="264752" cy="2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E36C6DF-67EF-4D0C-A5A4-B68A69B72F6A}"/>
              </a:ext>
            </a:extLst>
          </p:cNvPr>
          <p:cNvSpPr/>
          <p:nvPr/>
        </p:nvSpPr>
        <p:spPr>
          <a:xfrm>
            <a:off x="4510017" y="5295779"/>
            <a:ext cx="1138855" cy="40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AMPLIFICADOR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07C0AAC-A2BD-4A4E-956A-2B2AF924F9C6}"/>
              </a:ext>
            </a:extLst>
          </p:cNvPr>
          <p:cNvSpPr txBox="1"/>
          <p:nvPr/>
        </p:nvSpPr>
        <p:spPr>
          <a:xfrm>
            <a:off x="5795317" y="4227506"/>
            <a:ext cx="51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E564B92B-FB29-4010-B72E-86C58CD0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51750" y="4222393"/>
            <a:ext cx="575392" cy="128272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727C766D-8CDA-4E63-931C-8EF38CED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475" y="4175142"/>
            <a:ext cx="986666" cy="1377221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C75EE04F-5189-494B-B202-F8370D6383AB}"/>
              </a:ext>
            </a:extLst>
          </p:cNvPr>
          <p:cNvSpPr txBox="1"/>
          <p:nvPr/>
        </p:nvSpPr>
        <p:spPr>
          <a:xfrm>
            <a:off x="4371553" y="48189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Anunciación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7CE71464-9F9F-4BFC-BF46-DB62FC810AEF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5648872" y="4863753"/>
            <a:ext cx="1987603" cy="63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E7A9E20-B5E5-404D-92BF-AB0C523E93FC}"/>
              </a:ext>
            </a:extLst>
          </p:cNvPr>
          <p:cNvCxnSpPr>
            <a:cxnSpLocks/>
          </p:cNvCxnSpPr>
          <p:nvPr/>
        </p:nvCxnSpPr>
        <p:spPr>
          <a:xfrm>
            <a:off x="3534255" y="4175142"/>
            <a:ext cx="208525" cy="804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34FE349-6D69-4E2E-A2C5-18D8D2BDC04D}"/>
              </a:ext>
            </a:extLst>
          </p:cNvPr>
          <p:cNvCxnSpPr>
            <a:cxnSpLocks/>
          </p:cNvCxnSpPr>
          <p:nvPr/>
        </p:nvCxnSpPr>
        <p:spPr>
          <a:xfrm flipH="1">
            <a:off x="3989101" y="4973851"/>
            <a:ext cx="467187" cy="155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B32B3D5-EF96-438E-A65D-BBE3DA083803}"/>
              </a:ext>
            </a:extLst>
          </p:cNvPr>
          <p:cNvCxnSpPr/>
          <p:nvPr/>
        </p:nvCxnSpPr>
        <p:spPr>
          <a:xfrm flipV="1">
            <a:off x="3019509" y="5157979"/>
            <a:ext cx="508785" cy="480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386BE7A-9D07-438C-A6EC-E471EEB2FC8C}"/>
              </a:ext>
            </a:extLst>
          </p:cNvPr>
          <p:cNvCxnSpPr/>
          <p:nvPr/>
        </p:nvCxnSpPr>
        <p:spPr>
          <a:xfrm flipH="1" flipV="1">
            <a:off x="6383240" y="4979724"/>
            <a:ext cx="393976" cy="298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2157D82-0AD9-4262-9159-0B8C6559726E}"/>
              </a:ext>
            </a:extLst>
          </p:cNvPr>
          <p:cNvSpPr txBox="1"/>
          <p:nvPr/>
        </p:nvSpPr>
        <p:spPr>
          <a:xfrm>
            <a:off x="4013581" y="400258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Ruido EM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A47CC24F-D55A-45DE-BC49-1647E035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46" y="4289232"/>
            <a:ext cx="799208" cy="1149039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7D4AFEB-4147-4019-B901-307A1AEE9688}"/>
              </a:ext>
            </a:extLst>
          </p:cNvPr>
          <p:cNvCxnSpPr>
            <a:stCxn id="44" idx="2"/>
            <a:endCxn id="42" idx="1"/>
          </p:cNvCxnSpPr>
          <p:nvPr/>
        </p:nvCxnSpPr>
        <p:spPr>
          <a:xfrm>
            <a:off x="3180807" y="4863754"/>
            <a:ext cx="1329210" cy="635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4A98843-C4FC-494A-AB76-B09BE4353A08}"/>
              </a:ext>
            </a:extLst>
          </p:cNvPr>
          <p:cNvSpPr txBox="1"/>
          <p:nvPr/>
        </p:nvSpPr>
        <p:spPr>
          <a:xfrm>
            <a:off x="6146052" y="5515820"/>
            <a:ext cx="2744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(ATT + Ruido) x AMP = No Es Maria Carey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88A9BBA8-A7DC-4D48-82DA-CD1BD33DB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819" y="4219724"/>
            <a:ext cx="799208" cy="114903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FF94261-1F9A-4ABC-84BC-3F8F28785986}"/>
              </a:ext>
            </a:extLst>
          </p:cNvPr>
          <p:cNvSpPr txBox="1"/>
          <p:nvPr/>
        </p:nvSpPr>
        <p:spPr>
          <a:xfrm>
            <a:off x="9628039" y="4345067"/>
            <a:ext cx="234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Distorsionada, por</a:t>
            </a:r>
          </a:p>
          <a:p>
            <a:r>
              <a:rPr lang="es-MX" sz="1200" dirty="0"/>
              <a:t>La amplificación de la señal</a:t>
            </a:r>
          </a:p>
          <a:p>
            <a:r>
              <a:rPr lang="es-MX" sz="1200" dirty="0"/>
              <a:t>Mas el ruido que se fusiono en el </a:t>
            </a:r>
          </a:p>
          <a:p>
            <a:r>
              <a:rPr lang="es-MX" sz="1200" dirty="0"/>
              <a:t>camino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7BDB27-6AA4-49B2-894D-FBE9DAC1F92F}"/>
              </a:ext>
            </a:extLst>
          </p:cNvPr>
          <p:cNvSpPr txBox="1"/>
          <p:nvPr/>
        </p:nvSpPr>
        <p:spPr>
          <a:xfrm>
            <a:off x="4782459" y="743702"/>
            <a:ext cx="152317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Análogo 100%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623DD2A6-607F-4A11-BFAA-FF937D459184}"/>
              </a:ext>
            </a:extLst>
          </p:cNvPr>
          <p:cNvSpPr/>
          <p:nvPr/>
        </p:nvSpPr>
        <p:spPr>
          <a:xfrm>
            <a:off x="4196904" y="6065003"/>
            <a:ext cx="1138855" cy="40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AMPLIFICADOR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6963B84-BF08-4455-B9FF-7FB39C541605}"/>
              </a:ext>
            </a:extLst>
          </p:cNvPr>
          <p:cNvSpPr/>
          <p:nvPr/>
        </p:nvSpPr>
        <p:spPr>
          <a:xfrm>
            <a:off x="5604605" y="6065002"/>
            <a:ext cx="1138855" cy="40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AMPLIFICADOR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00C9A59-D73C-4C74-82A5-4B14C42A0AF0}"/>
              </a:ext>
            </a:extLst>
          </p:cNvPr>
          <p:cNvSpPr/>
          <p:nvPr/>
        </p:nvSpPr>
        <p:spPr>
          <a:xfrm>
            <a:off x="6986893" y="6090201"/>
            <a:ext cx="1138855" cy="407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AMPLIFICADOR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912C60DC-2083-4612-89AB-3B35A368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13015" y="5579210"/>
            <a:ext cx="575392" cy="1282721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77AC8127-512D-4273-BB78-20BCB9B6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982" y="5699420"/>
            <a:ext cx="799208" cy="1115561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AE0B2E2-B69B-4EE9-9ED4-70492FBB58D8}"/>
              </a:ext>
            </a:extLst>
          </p:cNvPr>
          <p:cNvCxnSpPr>
            <a:stCxn id="61" idx="2"/>
            <a:endCxn id="58" idx="1"/>
          </p:cNvCxnSpPr>
          <p:nvPr/>
        </p:nvCxnSpPr>
        <p:spPr>
          <a:xfrm>
            <a:off x="3742072" y="6220571"/>
            <a:ext cx="454832" cy="4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96F5B4-A1A0-4825-B873-1C337227D2B4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 flipV="1">
            <a:off x="8125748" y="6257201"/>
            <a:ext cx="365234" cy="3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1CC4D36-C37A-49C0-BFB4-2191AC581823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5335759" y="6268916"/>
            <a:ext cx="268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0C42E7A-5CB3-47A7-9091-CDB2909744BE}"/>
              </a:ext>
            </a:extLst>
          </p:cNvPr>
          <p:cNvCxnSpPr>
            <a:stCxn id="59" idx="3"/>
            <a:endCxn id="60" idx="1"/>
          </p:cNvCxnSpPr>
          <p:nvPr/>
        </p:nvCxnSpPr>
        <p:spPr>
          <a:xfrm>
            <a:off x="6743460" y="6268916"/>
            <a:ext cx="243433" cy="2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5D4DFDC2-FE3F-45E3-BE3F-BBB6D539D0FD}"/>
              </a:ext>
            </a:extLst>
          </p:cNvPr>
          <p:cNvSpPr/>
          <p:nvPr/>
        </p:nvSpPr>
        <p:spPr>
          <a:xfrm>
            <a:off x="4948251" y="6560696"/>
            <a:ext cx="799208" cy="232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Filtros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8E4F3A8-5E80-46CB-BD2E-8DC1930383E7}"/>
              </a:ext>
            </a:extLst>
          </p:cNvPr>
          <p:cNvSpPr/>
          <p:nvPr/>
        </p:nvSpPr>
        <p:spPr>
          <a:xfrm>
            <a:off x="5906029" y="6546668"/>
            <a:ext cx="799208" cy="2320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Filtros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30A9803B-9B92-40A7-9EF3-9D3DEC73F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251" y="292702"/>
            <a:ext cx="1751109" cy="18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5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5C39768-7CF5-4F31-9CC3-8DB16133F857}"/>
              </a:ext>
            </a:extLst>
          </p:cNvPr>
          <p:cNvCxnSpPr/>
          <p:nvPr/>
        </p:nvCxnSpPr>
        <p:spPr>
          <a:xfrm>
            <a:off x="678873" y="498764"/>
            <a:ext cx="0" cy="293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DC304E8-6C74-4B4C-9921-C4DAA4B1145B}"/>
              </a:ext>
            </a:extLst>
          </p:cNvPr>
          <p:cNvCxnSpPr/>
          <p:nvPr/>
        </p:nvCxnSpPr>
        <p:spPr>
          <a:xfrm>
            <a:off x="678873" y="342900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8E8843-E6E4-4E28-9484-491196450896}"/>
              </a:ext>
            </a:extLst>
          </p:cNvPr>
          <p:cNvSpPr/>
          <p:nvPr/>
        </p:nvSpPr>
        <p:spPr>
          <a:xfrm>
            <a:off x="692727" y="2008909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4F4586-EB05-4710-87EC-651B3757F68E}"/>
              </a:ext>
            </a:extLst>
          </p:cNvPr>
          <p:cNvSpPr txBox="1"/>
          <p:nvPr/>
        </p:nvSpPr>
        <p:spPr>
          <a:xfrm>
            <a:off x="5086245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567816-33D9-41B3-AA48-C09243FEEEEF}"/>
              </a:ext>
            </a:extLst>
          </p:cNvPr>
          <p:cNvSpPr txBox="1"/>
          <p:nvPr/>
        </p:nvSpPr>
        <p:spPr>
          <a:xfrm>
            <a:off x="678873" y="420378"/>
            <a:ext cx="51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97BFFC1-1D27-4BF1-894B-E58847DF482F}"/>
              </a:ext>
            </a:extLst>
          </p:cNvPr>
          <p:cNvCxnSpPr>
            <a:cxnSpLocks/>
          </p:cNvCxnSpPr>
          <p:nvPr/>
        </p:nvCxnSpPr>
        <p:spPr>
          <a:xfrm>
            <a:off x="7107382" y="2152357"/>
            <a:ext cx="0" cy="12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D11CD66-DD81-4692-BED4-AB93D5EE82D4}"/>
              </a:ext>
            </a:extLst>
          </p:cNvPr>
          <p:cNvCxnSpPr/>
          <p:nvPr/>
        </p:nvCxnSpPr>
        <p:spPr>
          <a:xfrm>
            <a:off x="7107382" y="342900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109A0F-AED0-413D-B4E4-A0C071C0DFC8}"/>
              </a:ext>
            </a:extLst>
          </p:cNvPr>
          <p:cNvSpPr txBox="1"/>
          <p:nvPr/>
        </p:nvSpPr>
        <p:spPr>
          <a:xfrm>
            <a:off x="11514754" y="3429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A73101F-33CA-451A-BB6C-27E6246830C5}"/>
              </a:ext>
            </a:extLst>
          </p:cNvPr>
          <p:cNvSpPr/>
          <p:nvPr/>
        </p:nvSpPr>
        <p:spPr>
          <a:xfrm>
            <a:off x="4220308" y="1350498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98DC440-2AF9-4DBB-83E1-CAE6C5DB4F1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04382" y="1878036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60BC17F-9E91-4811-926C-30AE433281C6}"/>
              </a:ext>
            </a:extLst>
          </p:cNvPr>
          <p:cNvCxnSpPr>
            <a:stCxn id="2" idx="3"/>
          </p:cNvCxnSpPr>
          <p:nvPr/>
        </p:nvCxnSpPr>
        <p:spPr>
          <a:xfrm flipV="1">
            <a:off x="5894353" y="1878036"/>
            <a:ext cx="900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C9FA4CB2-159C-46AA-BC2E-4585181E7059}"/>
              </a:ext>
            </a:extLst>
          </p:cNvPr>
          <p:cNvCxnSpPr/>
          <p:nvPr/>
        </p:nvCxnSpPr>
        <p:spPr>
          <a:xfrm>
            <a:off x="7154837" y="3355196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C4EB414-D85C-476D-AFDE-90221B7575CB}"/>
              </a:ext>
            </a:extLst>
          </p:cNvPr>
          <p:cNvCxnSpPr/>
          <p:nvPr/>
        </p:nvCxnSpPr>
        <p:spPr>
          <a:xfrm flipV="1">
            <a:off x="7671672" y="2766339"/>
            <a:ext cx="0" cy="58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0479834-701A-42A3-9B4D-D90F52803B9D}"/>
              </a:ext>
            </a:extLst>
          </p:cNvPr>
          <p:cNvCxnSpPr/>
          <p:nvPr/>
        </p:nvCxnSpPr>
        <p:spPr>
          <a:xfrm>
            <a:off x="7671672" y="2764141"/>
            <a:ext cx="68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7C0D3BB3-3B1B-4508-91F9-6F80D2D65157}"/>
              </a:ext>
            </a:extLst>
          </p:cNvPr>
          <p:cNvCxnSpPr/>
          <p:nvPr/>
        </p:nvCxnSpPr>
        <p:spPr>
          <a:xfrm>
            <a:off x="8360785" y="2764141"/>
            <a:ext cx="0" cy="5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A99AE09-0689-4878-990D-C32D26A68055}"/>
              </a:ext>
            </a:extLst>
          </p:cNvPr>
          <p:cNvCxnSpPr/>
          <p:nvPr/>
        </p:nvCxnSpPr>
        <p:spPr>
          <a:xfrm>
            <a:off x="8360785" y="3355196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B45078B-E252-4731-9FD3-7EBDF6AC01B9}"/>
              </a:ext>
            </a:extLst>
          </p:cNvPr>
          <p:cNvSpPr txBox="1"/>
          <p:nvPr/>
        </p:nvSpPr>
        <p:spPr>
          <a:xfrm>
            <a:off x="735684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BB108EC-4079-4689-8222-221F3223E54D}"/>
              </a:ext>
            </a:extLst>
          </p:cNvPr>
          <p:cNvSpPr txBox="1"/>
          <p:nvPr/>
        </p:nvSpPr>
        <p:spPr>
          <a:xfrm>
            <a:off x="7877688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343FC34-CC2B-4785-98F1-9A1A9949F5DD}"/>
              </a:ext>
            </a:extLst>
          </p:cNvPr>
          <p:cNvSpPr txBox="1"/>
          <p:nvPr/>
        </p:nvSpPr>
        <p:spPr>
          <a:xfrm>
            <a:off x="8459763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EB7353D-90E8-48A8-BDEF-15CA21221376}"/>
              </a:ext>
            </a:extLst>
          </p:cNvPr>
          <p:cNvCxnSpPr>
            <a:cxnSpLocks/>
          </p:cNvCxnSpPr>
          <p:nvPr/>
        </p:nvCxnSpPr>
        <p:spPr>
          <a:xfrm>
            <a:off x="678873" y="4230859"/>
            <a:ext cx="0" cy="12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0D58894-A540-4FEC-8CF5-74254A31B7F7}"/>
              </a:ext>
            </a:extLst>
          </p:cNvPr>
          <p:cNvCxnSpPr/>
          <p:nvPr/>
        </p:nvCxnSpPr>
        <p:spPr>
          <a:xfrm>
            <a:off x="678873" y="550750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BC1722B-FDF6-4B7C-9584-C2DFE62E15AD}"/>
              </a:ext>
            </a:extLst>
          </p:cNvPr>
          <p:cNvSpPr txBox="1"/>
          <p:nvPr/>
        </p:nvSpPr>
        <p:spPr>
          <a:xfrm>
            <a:off x="5086245" y="550750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765E5FF-BC26-4578-94F9-015315E064FB}"/>
              </a:ext>
            </a:extLst>
          </p:cNvPr>
          <p:cNvCxnSpPr/>
          <p:nvPr/>
        </p:nvCxnSpPr>
        <p:spPr>
          <a:xfrm>
            <a:off x="726328" y="5433698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F468A263-295C-4B1F-A99D-6D24CB92A70D}"/>
              </a:ext>
            </a:extLst>
          </p:cNvPr>
          <p:cNvCxnSpPr/>
          <p:nvPr/>
        </p:nvCxnSpPr>
        <p:spPr>
          <a:xfrm flipV="1">
            <a:off x="1243163" y="4844841"/>
            <a:ext cx="0" cy="58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6E4EE235-A62C-45AB-8CD6-B59D3D249869}"/>
              </a:ext>
            </a:extLst>
          </p:cNvPr>
          <p:cNvCxnSpPr/>
          <p:nvPr/>
        </p:nvCxnSpPr>
        <p:spPr>
          <a:xfrm>
            <a:off x="1243163" y="4842643"/>
            <a:ext cx="68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CB358F1-D107-400D-A9C4-0FB258051B51}"/>
              </a:ext>
            </a:extLst>
          </p:cNvPr>
          <p:cNvCxnSpPr/>
          <p:nvPr/>
        </p:nvCxnSpPr>
        <p:spPr>
          <a:xfrm>
            <a:off x="1932276" y="4842643"/>
            <a:ext cx="0" cy="5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A2C2FB0B-4856-4935-A6C7-69B053A180A8}"/>
              </a:ext>
            </a:extLst>
          </p:cNvPr>
          <p:cNvCxnSpPr/>
          <p:nvPr/>
        </p:nvCxnSpPr>
        <p:spPr>
          <a:xfrm>
            <a:off x="1932276" y="5433698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F40698C4-5A1F-429B-A490-723E2B33E912}"/>
              </a:ext>
            </a:extLst>
          </p:cNvPr>
          <p:cNvSpPr txBox="1"/>
          <p:nvPr/>
        </p:nvSpPr>
        <p:spPr>
          <a:xfrm>
            <a:off x="928340" y="5138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B6CA780-76AB-49CB-828C-AB9911BFB498}"/>
              </a:ext>
            </a:extLst>
          </p:cNvPr>
          <p:cNvSpPr txBox="1"/>
          <p:nvPr/>
        </p:nvSpPr>
        <p:spPr>
          <a:xfrm>
            <a:off x="1449179" y="5138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D4D5B7B-B647-4C10-9A06-A6C5813FC812}"/>
              </a:ext>
            </a:extLst>
          </p:cNvPr>
          <p:cNvSpPr txBox="1"/>
          <p:nvPr/>
        </p:nvSpPr>
        <p:spPr>
          <a:xfrm>
            <a:off x="2031254" y="5138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781A7D9-E4B8-4795-9159-783B829D64F1}"/>
              </a:ext>
            </a:extLst>
          </p:cNvPr>
          <p:cNvCxnSpPr/>
          <p:nvPr/>
        </p:nvCxnSpPr>
        <p:spPr>
          <a:xfrm>
            <a:off x="4501662" y="4842643"/>
            <a:ext cx="2475913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C80BF3E-C28B-44FA-B55E-46D0907514B4}"/>
              </a:ext>
            </a:extLst>
          </p:cNvPr>
          <p:cNvCxnSpPr/>
          <p:nvPr/>
        </p:nvCxnSpPr>
        <p:spPr>
          <a:xfrm>
            <a:off x="4493265" y="4067347"/>
            <a:ext cx="501535" cy="592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7653721D-512D-4A6B-8E73-7F893DF6B381}"/>
              </a:ext>
            </a:extLst>
          </p:cNvPr>
          <p:cNvCxnSpPr/>
          <p:nvPr/>
        </p:nvCxnSpPr>
        <p:spPr>
          <a:xfrm>
            <a:off x="5245111" y="4078634"/>
            <a:ext cx="501535" cy="592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500FE68-1DC9-4A57-92C7-F2E4B8B3C893}"/>
              </a:ext>
            </a:extLst>
          </p:cNvPr>
          <p:cNvCxnSpPr/>
          <p:nvPr/>
        </p:nvCxnSpPr>
        <p:spPr>
          <a:xfrm>
            <a:off x="5943821" y="4067347"/>
            <a:ext cx="501535" cy="592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39B712-FB1B-4514-9EDA-404CC944D648}"/>
              </a:ext>
            </a:extLst>
          </p:cNvPr>
          <p:cNvSpPr txBox="1"/>
          <p:nvPr/>
        </p:nvSpPr>
        <p:spPr>
          <a:xfrm flipH="1">
            <a:off x="4687410" y="3785569"/>
            <a:ext cx="9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Ruido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339A707-80C2-424A-9BA0-CA9509A3B5B8}"/>
              </a:ext>
            </a:extLst>
          </p:cNvPr>
          <p:cNvCxnSpPr>
            <a:cxnSpLocks/>
          </p:cNvCxnSpPr>
          <p:nvPr/>
        </p:nvCxnSpPr>
        <p:spPr>
          <a:xfrm>
            <a:off x="7253723" y="4265683"/>
            <a:ext cx="0" cy="12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B7DE91B4-4A8C-4F90-A230-F805DB67B0E7}"/>
              </a:ext>
            </a:extLst>
          </p:cNvPr>
          <p:cNvCxnSpPr/>
          <p:nvPr/>
        </p:nvCxnSpPr>
        <p:spPr>
          <a:xfrm>
            <a:off x="7301178" y="5468522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A2BDA932-1510-44B8-B82B-3948A15FCA10}"/>
              </a:ext>
            </a:extLst>
          </p:cNvPr>
          <p:cNvCxnSpPr/>
          <p:nvPr/>
        </p:nvCxnSpPr>
        <p:spPr>
          <a:xfrm flipV="1">
            <a:off x="7818013" y="4879665"/>
            <a:ext cx="0" cy="58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099D6189-8126-4200-BD69-29AFF6902B2B}"/>
              </a:ext>
            </a:extLst>
          </p:cNvPr>
          <p:cNvCxnSpPr/>
          <p:nvPr/>
        </p:nvCxnSpPr>
        <p:spPr>
          <a:xfrm>
            <a:off x="7818013" y="4877467"/>
            <a:ext cx="68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BF4C92A-2DB2-4167-B271-DA379B679936}"/>
              </a:ext>
            </a:extLst>
          </p:cNvPr>
          <p:cNvCxnSpPr/>
          <p:nvPr/>
        </p:nvCxnSpPr>
        <p:spPr>
          <a:xfrm>
            <a:off x="8507126" y="4877467"/>
            <a:ext cx="0" cy="5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635948A-BD3B-4920-8ACC-14AD092BC0B5}"/>
              </a:ext>
            </a:extLst>
          </p:cNvPr>
          <p:cNvCxnSpPr/>
          <p:nvPr/>
        </p:nvCxnSpPr>
        <p:spPr>
          <a:xfrm>
            <a:off x="8507126" y="5468522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4DE77242-CDAA-46BA-9EAA-C463818DB732}"/>
              </a:ext>
            </a:extLst>
          </p:cNvPr>
          <p:cNvSpPr txBox="1"/>
          <p:nvPr/>
        </p:nvSpPr>
        <p:spPr>
          <a:xfrm>
            <a:off x="7503190" y="5172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8F73EA0-A64A-454A-8502-AF840AED481A}"/>
              </a:ext>
            </a:extLst>
          </p:cNvPr>
          <p:cNvSpPr txBox="1"/>
          <p:nvPr/>
        </p:nvSpPr>
        <p:spPr>
          <a:xfrm>
            <a:off x="8024029" y="5172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363D9AA0-33C9-4CA1-89A5-555DAD5F9000}"/>
              </a:ext>
            </a:extLst>
          </p:cNvPr>
          <p:cNvSpPr txBox="1"/>
          <p:nvPr/>
        </p:nvSpPr>
        <p:spPr>
          <a:xfrm>
            <a:off x="8606104" y="5172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574C537F-FDEF-407B-800D-1B13BA413C9D}"/>
              </a:ext>
            </a:extLst>
          </p:cNvPr>
          <p:cNvCxnSpPr/>
          <p:nvPr/>
        </p:nvCxnSpPr>
        <p:spPr>
          <a:xfrm>
            <a:off x="7253723" y="554232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040AE71B-F6C4-4D6B-BD41-51F070DA531C}"/>
              </a:ext>
            </a:extLst>
          </p:cNvPr>
          <p:cNvSpPr/>
          <p:nvPr/>
        </p:nvSpPr>
        <p:spPr>
          <a:xfrm>
            <a:off x="7315200" y="4891287"/>
            <a:ext cx="1750979" cy="663207"/>
          </a:xfrm>
          <a:custGeom>
            <a:avLst/>
            <a:gdLst>
              <a:gd name="connsiteX0" fmla="*/ 0 w 1750979"/>
              <a:gd name="connsiteY0" fmla="*/ 575658 h 663207"/>
              <a:gd name="connsiteX1" fmla="*/ 38911 w 1750979"/>
              <a:gd name="connsiteY1" fmla="*/ 556202 h 663207"/>
              <a:gd name="connsiteX2" fmla="*/ 77821 w 1750979"/>
              <a:gd name="connsiteY2" fmla="*/ 536747 h 663207"/>
              <a:gd name="connsiteX3" fmla="*/ 87549 w 1750979"/>
              <a:gd name="connsiteY3" fmla="*/ 488109 h 663207"/>
              <a:gd name="connsiteX4" fmla="*/ 116732 w 1750979"/>
              <a:gd name="connsiteY4" fmla="*/ 546475 h 663207"/>
              <a:gd name="connsiteX5" fmla="*/ 136187 w 1750979"/>
              <a:gd name="connsiteY5" fmla="*/ 614568 h 663207"/>
              <a:gd name="connsiteX6" fmla="*/ 165370 w 1750979"/>
              <a:gd name="connsiteY6" fmla="*/ 624296 h 663207"/>
              <a:gd name="connsiteX7" fmla="*/ 194553 w 1750979"/>
              <a:gd name="connsiteY7" fmla="*/ 604841 h 663207"/>
              <a:gd name="connsiteX8" fmla="*/ 204281 w 1750979"/>
              <a:gd name="connsiteY8" fmla="*/ 565930 h 663207"/>
              <a:gd name="connsiteX9" fmla="*/ 223736 w 1750979"/>
              <a:gd name="connsiteY9" fmla="*/ 604841 h 663207"/>
              <a:gd name="connsiteX10" fmla="*/ 252919 w 1750979"/>
              <a:gd name="connsiteY10" fmla="*/ 663207 h 663207"/>
              <a:gd name="connsiteX11" fmla="*/ 272374 w 1750979"/>
              <a:gd name="connsiteY11" fmla="*/ 604841 h 663207"/>
              <a:gd name="connsiteX12" fmla="*/ 282102 w 1750979"/>
              <a:gd name="connsiteY12" fmla="*/ 575658 h 663207"/>
              <a:gd name="connsiteX13" fmla="*/ 311285 w 1750979"/>
              <a:gd name="connsiteY13" fmla="*/ 565930 h 663207"/>
              <a:gd name="connsiteX14" fmla="*/ 340468 w 1750979"/>
              <a:gd name="connsiteY14" fmla="*/ 624296 h 663207"/>
              <a:gd name="connsiteX15" fmla="*/ 369651 w 1750979"/>
              <a:gd name="connsiteY15" fmla="*/ 604841 h 663207"/>
              <a:gd name="connsiteX16" fmla="*/ 398834 w 1750979"/>
              <a:gd name="connsiteY16" fmla="*/ 556202 h 663207"/>
              <a:gd name="connsiteX17" fmla="*/ 418289 w 1750979"/>
              <a:gd name="connsiteY17" fmla="*/ 575658 h 663207"/>
              <a:gd name="connsiteX18" fmla="*/ 447472 w 1750979"/>
              <a:gd name="connsiteY18" fmla="*/ 575658 h 663207"/>
              <a:gd name="connsiteX19" fmla="*/ 476655 w 1750979"/>
              <a:gd name="connsiteY19" fmla="*/ 595113 h 663207"/>
              <a:gd name="connsiteX20" fmla="*/ 505838 w 1750979"/>
              <a:gd name="connsiteY20" fmla="*/ 604841 h 663207"/>
              <a:gd name="connsiteX21" fmla="*/ 573932 w 1750979"/>
              <a:gd name="connsiteY21" fmla="*/ 595113 h 663207"/>
              <a:gd name="connsiteX22" fmla="*/ 564204 w 1750979"/>
              <a:gd name="connsiteY22" fmla="*/ 565930 h 663207"/>
              <a:gd name="connsiteX23" fmla="*/ 535021 w 1750979"/>
              <a:gd name="connsiteY23" fmla="*/ 449198 h 663207"/>
              <a:gd name="connsiteX24" fmla="*/ 564204 w 1750979"/>
              <a:gd name="connsiteY24" fmla="*/ 429743 h 663207"/>
              <a:gd name="connsiteX25" fmla="*/ 593387 w 1750979"/>
              <a:gd name="connsiteY25" fmla="*/ 420015 h 663207"/>
              <a:gd name="connsiteX26" fmla="*/ 573932 w 1750979"/>
              <a:gd name="connsiteY26" fmla="*/ 371377 h 663207"/>
              <a:gd name="connsiteX27" fmla="*/ 603115 w 1750979"/>
              <a:gd name="connsiteY27" fmla="*/ 351922 h 663207"/>
              <a:gd name="connsiteX28" fmla="*/ 632298 w 1750979"/>
              <a:gd name="connsiteY28" fmla="*/ 342194 h 663207"/>
              <a:gd name="connsiteX29" fmla="*/ 651753 w 1750979"/>
              <a:gd name="connsiteY29" fmla="*/ 274100 h 663207"/>
              <a:gd name="connsiteX30" fmla="*/ 690664 w 1750979"/>
              <a:gd name="connsiteY30" fmla="*/ 264373 h 663207"/>
              <a:gd name="connsiteX31" fmla="*/ 749030 w 1750979"/>
              <a:gd name="connsiteY31" fmla="*/ 244917 h 663207"/>
              <a:gd name="connsiteX32" fmla="*/ 768485 w 1750979"/>
              <a:gd name="connsiteY32" fmla="*/ 118458 h 663207"/>
              <a:gd name="connsiteX33" fmla="*/ 778213 w 1750979"/>
              <a:gd name="connsiteY33" fmla="*/ 89275 h 663207"/>
              <a:gd name="connsiteX34" fmla="*/ 787940 w 1750979"/>
              <a:gd name="connsiteY34" fmla="*/ 1726 h 663207"/>
              <a:gd name="connsiteX35" fmla="*/ 904672 w 1750979"/>
              <a:gd name="connsiteY35" fmla="*/ 30909 h 663207"/>
              <a:gd name="connsiteX36" fmla="*/ 875489 w 1750979"/>
              <a:gd name="connsiteY36" fmla="*/ 21181 h 663207"/>
              <a:gd name="connsiteX37" fmla="*/ 865762 w 1750979"/>
              <a:gd name="connsiteY37" fmla="*/ 60092 h 663207"/>
              <a:gd name="connsiteX38" fmla="*/ 885217 w 1750979"/>
              <a:gd name="connsiteY38" fmla="*/ 89275 h 663207"/>
              <a:gd name="connsiteX39" fmla="*/ 953311 w 1750979"/>
              <a:gd name="connsiteY39" fmla="*/ 137913 h 663207"/>
              <a:gd name="connsiteX40" fmla="*/ 924128 w 1750979"/>
              <a:gd name="connsiteY40" fmla="*/ 157368 h 663207"/>
              <a:gd name="connsiteX41" fmla="*/ 943583 w 1750979"/>
              <a:gd name="connsiteY41" fmla="*/ 225462 h 663207"/>
              <a:gd name="connsiteX42" fmla="*/ 1079770 w 1750979"/>
              <a:gd name="connsiteY42" fmla="*/ 215734 h 663207"/>
              <a:gd name="connsiteX43" fmla="*/ 1108953 w 1750979"/>
              <a:gd name="connsiteY43" fmla="*/ 206007 h 663207"/>
              <a:gd name="connsiteX44" fmla="*/ 1070043 w 1750979"/>
              <a:gd name="connsiteY44" fmla="*/ 215734 h 663207"/>
              <a:gd name="connsiteX45" fmla="*/ 1089498 w 1750979"/>
              <a:gd name="connsiteY45" fmla="*/ 244917 h 663207"/>
              <a:gd name="connsiteX46" fmla="*/ 1128409 w 1750979"/>
              <a:gd name="connsiteY46" fmla="*/ 283828 h 663207"/>
              <a:gd name="connsiteX47" fmla="*/ 1147864 w 1750979"/>
              <a:gd name="connsiteY47" fmla="*/ 313011 h 663207"/>
              <a:gd name="connsiteX48" fmla="*/ 1167319 w 1750979"/>
              <a:gd name="connsiteY48" fmla="*/ 527019 h 663207"/>
              <a:gd name="connsiteX49" fmla="*/ 1186774 w 1750979"/>
              <a:gd name="connsiteY49" fmla="*/ 546475 h 663207"/>
              <a:gd name="connsiteX50" fmla="*/ 1196502 w 1750979"/>
              <a:gd name="connsiteY50" fmla="*/ 575658 h 663207"/>
              <a:gd name="connsiteX51" fmla="*/ 1206230 w 1750979"/>
              <a:gd name="connsiteY51" fmla="*/ 634024 h 663207"/>
              <a:gd name="connsiteX52" fmla="*/ 1215957 w 1750979"/>
              <a:gd name="connsiteY52" fmla="*/ 575658 h 663207"/>
              <a:gd name="connsiteX53" fmla="*/ 1254868 w 1750979"/>
              <a:gd name="connsiteY53" fmla="*/ 497836 h 663207"/>
              <a:gd name="connsiteX54" fmla="*/ 1264596 w 1750979"/>
              <a:gd name="connsiteY54" fmla="*/ 439470 h 663207"/>
              <a:gd name="connsiteX55" fmla="*/ 1284051 w 1750979"/>
              <a:gd name="connsiteY55" fmla="*/ 458926 h 663207"/>
              <a:gd name="connsiteX56" fmla="*/ 1303506 w 1750979"/>
              <a:gd name="connsiteY56" fmla="*/ 536747 h 663207"/>
              <a:gd name="connsiteX57" fmla="*/ 1332689 w 1750979"/>
              <a:gd name="connsiteY57" fmla="*/ 556202 h 663207"/>
              <a:gd name="connsiteX58" fmla="*/ 1361872 w 1750979"/>
              <a:gd name="connsiteY58" fmla="*/ 624296 h 663207"/>
              <a:gd name="connsiteX59" fmla="*/ 1381328 w 1750979"/>
              <a:gd name="connsiteY59" fmla="*/ 604841 h 663207"/>
              <a:gd name="connsiteX60" fmla="*/ 1429966 w 1750979"/>
              <a:gd name="connsiteY60" fmla="*/ 595113 h 663207"/>
              <a:gd name="connsiteX61" fmla="*/ 1459149 w 1750979"/>
              <a:gd name="connsiteY61" fmla="*/ 536747 h 663207"/>
              <a:gd name="connsiteX62" fmla="*/ 1498060 w 1750979"/>
              <a:gd name="connsiteY62" fmla="*/ 429743 h 663207"/>
              <a:gd name="connsiteX63" fmla="*/ 1536970 w 1750979"/>
              <a:gd name="connsiteY63" fmla="*/ 439470 h 663207"/>
              <a:gd name="connsiteX64" fmla="*/ 1575881 w 1750979"/>
              <a:gd name="connsiteY64" fmla="*/ 488109 h 663207"/>
              <a:gd name="connsiteX65" fmla="*/ 1585609 w 1750979"/>
              <a:gd name="connsiteY65" fmla="*/ 517292 h 663207"/>
              <a:gd name="connsiteX66" fmla="*/ 1605064 w 1750979"/>
              <a:gd name="connsiteY66" fmla="*/ 546475 h 663207"/>
              <a:gd name="connsiteX67" fmla="*/ 1634247 w 1750979"/>
              <a:gd name="connsiteY67" fmla="*/ 595113 h 663207"/>
              <a:gd name="connsiteX68" fmla="*/ 1643974 w 1750979"/>
              <a:gd name="connsiteY68" fmla="*/ 565930 h 663207"/>
              <a:gd name="connsiteX69" fmla="*/ 1682885 w 1750979"/>
              <a:gd name="connsiteY69" fmla="*/ 556202 h 663207"/>
              <a:gd name="connsiteX70" fmla="*/ 1702340 w 1750979"/>
              <a:gd name="connsiteY70" fmla="*/ 497836 h 663207"/>
              <a:gd name="connsiteX71" fmla="*/ 1721796 w 1750979"/>
              <a:gd name="connsiteY71" fmla="*/ 546475 h 663207"/>
              <a:gd name="connsiteX72" fmla="*/ 1741251 w 1750979"/>
              <a:gd name="connsiteY72" fmla="*/ 575658 h 663207"/>
              <a:gd name="connsiteX73" fmla="*/ 1750979 w 1750979"/>
              <a:gd name="connsiteY73" fmla="*/ 604841 h 66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750979" h="663207">
                <a:moveTo>
                  <a:pt x="0" y="575658"/>
                </a:moveTo>
                <a:cubicBezTo>
                  <a:pt x="45558" y="461758"/>
                  <a:pt x="-4801" y="548916"/>
                  <a:pt x="38911" y="556202"/>
                </a:cubicBezTo>
                <a:cubicBezTo>
                  <a:pt x="53215" y="558586"/>
                  <a:pt x="64851" y="543232"/>
                  <a:pt x="77821" y="536747"/>
                </a:cubicBezTo>
                <a:cubicBezTo>
                  <a:pt x="81064" y="520534"/>
                  <a:pt x="73792" y="497280"/>
                  <a:pt x="87549" y="488109"/>
                </a:cubicBezTo>
                <a:cubicBezTo>
                  <a:pt x="97780" y="481288"/>
                  <a:pt x="116385" y="545261"/>
                  <a:pt x="116732" y="546475"/>
                </a:cubicBezTo>
                <a:cubicBezTo>
                  <a:pt x="116832" y="546826"/>
                  <a:pt x="131524" y="609905"/>
                  <a:pt x="136187" y="614568"/>
                </a:cubicBezTo>
                <a:cubicBezTo>
                  <a:pt x="143438" y="621819"/>
                  <a:pt x="155642" y="621053"/>
                  <a:pt x="165370" y="624296"/>
                </a:cubicBezTo>
                <a:cubicBezTo>
                  <a:pt x="175098" y="617811"/>
                  <a:pt x="188068" y="614569"/>
                  <a:pt x="194553" y="604841"/>
                </a:cubicBezTo>
                <a:cubicBezTo>
                  <a:pt x="201969" y="593717"/>
                  <a:pt x="190911" y="565930"/>
                  <a:pt x="204281" y="565930"/>
                </a:cubicBezTo>
                <a:cubicBezTo>
                  <a:pt x="218782" y="565930"/>
                  <a:pt x="216542" y="592250"/>
                  <a:pt x="223736" y="604841"/>
                </a:cubicBezTo>
                <a:cubicBezTo>
                  <a:pt x="253908" y="657643"/>
                  <a:pt x="235083" y="609700"/>
                  <a:pt x="252919" y="663207"/>
                </a:cubicBezTo>
                <a:lnTo>
                  <a:pt x="272374" y="604841"/>
                </a:lnTo>
                <a:cubicBezTo>
                  <a:pt x="275617" y="595113"/>
                  <a:pt x="272374" y="578901"/>
                  <a:pt x="282102" y="575658"/>
                </a:cubicBezTo>
                <a:lnTo>
                  <a:pt x="311285" y="565930"/>
                </a:lnTo>
                <a:cubicBezTo>
                  <a:pt x="314471" y="575488"/>
                  <a:pt x="326999" y="621602"/>
                  <a:pt x="340468" y="624296"/>
                </a:cubicBezTo>
                <a:cubicBezTo>
                  <a:pt x="351932" y="626589"/>
                  <a:pt x="359923" y="611326"/>
                  <a:pt x="369651" y="604841"/>
                </a:cubicBezTo>
                <a:cubicBezTo>
                  <a:pt x="372326" y="596816"/>
                  <a:pt x="381031" y="556202"/>
                  <a:pt x="398834" y="556202"/>
                </a:cubicBezTo>
                <a:cubicBezTo>
                  <a:pt x="408005" y="556202"/>
                  <a:pt x="411804" y="569173"/>
                  <a:pt x="418289" y="575658"/>
                </a:cubicBezTo>
                <a:cubicBezTo>
                  <a:pt x="440673" y="642808"/>
                  <a:pt x="412115" y="582730"/>
                  <a:pt x="447472" y="575658"/>
                </a:cubicBezTo>
                <a:cubicBezTo>
                  <a:pt x="458936" y="573365"/>
                  <a:pt x="466198" y="589885"/>
                  <a:pt x="476655" y="595113"/>
                </a:cubicBezTo>
                <a:cubicBezTo>
                  <a:pt x="485826" y="599699"/>
                  <a:pt x="496110" y="601598"/>
                  <a:pt x="505838" y="604841"/>
                </a:cubicBezTo>
                <a:cubicBezTo>
                  <a:pt x="528536" y="601598"/>
                  <a:pt x="554854" y="607831"/>
                  <a:pt x="573932" y="595113"/>
                </a:cubicBezTo>
                <a:cubicBezTo>
                  <a:pt x="582464" y="589425"/>
                  <a:pt x="566038" y="576019"/>
                  <a:pt x="564204" y="565930"/>
                </a:cubicBezTo>
                <a:cubicBezTo>
                  <a:pt x="544445" y="457253"/>
                  <a:pt x="570736" y="520626"/>
                  <a:pt x="535021" y="449198"/>
                </a:cubicBezTo>
                <a:cubicBezTo>
                  <a:pt x="544749" y="442713"/>
                  <a:pt x="553747" y="434971"/>
                  <a:pt x="564204" y="429743"/>
                </a:cubicBezTo>
                <a:cubicBezTo>
                  <a:pt x="573375" y="425157"/>
                  <a:pt x="591701" y="430129"/>
                  <a:pt x="593387" y="420015"/>
                </a:cubicBezTo>
                <a:cubicBezTo>
                  <a:pt x="596258" y="402791"/>
                  <a:pt x="580417" y="387590"/>
                  <a:pt x="573932" y="371377"/>
                </a:cubicBezTo>
                <a:cubicBezTo>
                  <a:pt x="583660" y="364892"/>
                  <a:pt x="592658" y="357150"/>
                  <a:pt x="603115" y="351922"/>
                </a:cubicBezTo>
                <a:cubicBezTo>
                  <a:pt x="612286" y="347336"/>
                  <a:pt x="626864" y="350889"/>
                  <a:pt x="632298" y="342194"/>
                </a:cubicBezTo>
                <a:cubicBezTo>
                  <a:pt x="644809" y="322176"/>
                  <a:pt x="637589" y="292985"/>
                  <a:pt x="651753" y="274100"/>
                </a:cubicBezTo>
                <a:cubicBezTo>
                  <a:pt x="659775" y="263404"/>
                  <a:pt x="677858" y="268215"/>
                  <a:pt x="690664" y="264373"/>
                </a:cubicBezTo>
                <a:cubicBezTo>
                  <a:pt x="710307" y="258480"/>
                  <a:pt x="749030" y="244917"/>
                  <a:pt x="749030" y="244917"/>
                </a:cubicBezTo>
                <a:cubicBezTo>
                  <a:pt x="772444" y="174671"/>
                  <a:pt x="746987" y="258187"/>
                  <a:pt x="768485" y="118458"/>
                </a:cubicBezTo>
                <a:cubicBezTo>
                  <a:pt x="770044" y="108323"/>
                  <a:pt x="774970" y="99003"/>
                  <a:pt x="778213" y="89275"/>
                </a:cubicBezTo>
                <a:cubicBezTo>
                  <a:pt x="781455" y="60092"/>
                  <a:pt x="768605" y="23824"/>
                  <a:pt x="787940" y="1726"/>
                </a:cubicBezTo>
                <a:cubicBezTo>
                  <a:pt x="796815" y="-8417"/>
                  <a:pt x="900087" y="29380"/>
                  <a:pt x="904672" y="30909"/>
                </a:cubicBezTo>
                <a:lnTo>
                  <a:pt x="875489" y="21181"/>
                </a:lnTo>
                <a:cubicBezTo>
                  <a:pt x="872247" y="34151"/>
                  <a:pt x="863871" y="46857"/>
                  <a:pt x="865762" y="60092"/>
                </a:cubicBezTo>
                <a:cubicBezTo>
                  <a:pt x="867415" y="71666"/>
                  <a:pt x="876950" y="81008"/>
                  <a:pt x="885217" y="89275"/>
                </a:cubicBezTo>
                <a:cubicBezTo>
                  <a:pt x="897283" y="101341"/>
                  <a:pt x="936740" y="126866"/>
                  <a:pt x="953311" y="137913"/>
                </a:cubicBezTo>
                <a:cubicBezTo>
                  <a:pt x="943583" y="144398"/>
                  <a:pt x="927825" y="146277"/>
                  <a:pt x="924128" y="157368"/>
                </a:cubicBezTo>
                <a:cubicBezTo>
                  <a:pt x="922091" y="163477"/>
                  <a:pt x="940557" y="216383"/>
                  <a:pt x="943583" y="225462"/>
                </a:cubicBezTo>
                <a:cubicBezTo>
                  <a:pt x="988979" y="222219"/>
                  <a:pt x="1034570" y="221052"/>
                  <a:pt x="1079770" y="215734"/>
                </a:cubicBezTo>
                <a:cubicBezTo>
                  <a:pt x="1089954" y="214536"/>
                  <a:pt x="1119207" y="206007"/>
                  <a:pt x="1108953" y="206007"/>
                </a:cubicBezTo>
                <a:cubicBezTo>
                  <a:pt x="1095584" y="206007"/>
                  <a:pt x="1083013" y="212492"/>
                  <a:pt x="1070043" y="215734"/>
                </a:cubicBezTo>
                <a:cubicBezTo>
                  <a:pt x="1076528" y="225462"/>
                  <a:pt x="1081890" y="236040"/>
                  <a:pt x="1089498" y="244917"/>
                </a:cubicBezTo>
                <a:cubicBezTo>
                  <a:pt x="1101435" y="258844"/>
                  <a:pt x="1118234" y="268566"/>
                  <a:pt x="1128409" y="283828"/>
                </a:cubicBezTo>
                <a:lnTo>
                  <a:pt x="1147864" y="313011"/>
                </a:lnTo>
                <a:cubicBezTo>
                  <a:pt x="1182218" y="416081"/>
                  <a:pt x="1126251" y="239546"/>
                  <a:pt x="1167319" y="527019"/>
                </a:cubicBezTo>
                <a:cubicBezTo>
                  <a:pt x="1168616" y="536098"/>
                  <a:pt x="1180289" y="539990"/>
                  <a:pt x="1186774" y="546475"/>
                </a:cubicBezTo>
                <a:cubicBezTo>
                  <a:pt x="1190017" y="556203"/>
                  <a:pt x="1194278" y="565648"/>
                  <a:pt x="1196502" y="575658"/>
                </a:cubicBezTo>
                <a:cubicBezTo>
                  <a:pt x="1200781" y="594912"/>
                  <a:pt x="1186506" y="634024"/>
                  <a:pt x="1206230" y="634024"/>
                </a:cubicBezTo>
                <a:cubicBezTo>
                  <a:pt x="1225954" y="634024"/>
                  <a:pt x="1211173" y="594793"/>
                  <a:pt x="1215957" y="575658"/>
                </a:cubicBezTo>
                <a:cubicBezTo>
                  <a:pt x="1230860" y="516045"/>
                  <a:pt x="1224245" y="528460"/>
                  <a:pt x="1254868" y="497836"/>
                </a:cubicBezTo>
                <a:cubicBezTo>
                  <a:pt x="1258111" y="478381"/>
                  <a:pt x="1252762" y="455249"/>
                  <a:pt x="1264596" y="439470"/>
                </a:cubicBezTo>
                <a:cubicBezTo>
                  <a:pt x="1270099" y="432133"/>
                  <a:pt x="1280645" y="450411"/>
                  <a:pt x="1284051" y="458926"/>
                </a:cubicBezTo>
                <a:cubicBezTo>
                  <a:pt x="1293981" y="483752"/>
                  <a:pt x="1281258" y="521915"/>
                  <a:pt x="1303506" y="536747"/>
                </a:cubicBezTo>
                <a:lnTo>
                  <a:pt x="1332689" y="556202"/>
                </a:lnTo>
                <a:cubicBezTo>
                  <a:pt x="1335009" y="565483"/>
                  <a:pt x="1343958" y="619817"/>
                  <a:pt x="1361872" y="624296"/>
                </a:cubicBezTo>
                <a:cubicBezTo>
                  <a:pt x="1370770" y="626520"/>
                  <a:pt x="1372898" y="608454"/>
                  <a:pt x="1381328" y="604841"/>
                </a:cubicBezTo>
                <a:cubicBezTo>
                  <a:pt x="1396525" y="598328"/>
                  <a:pt x="1413753" y="598356"/>
                  <a:pt x="1429966" y="595113"/>
                </a:cubicBezTo>
                <a:cubicBezTo>
                  <a:pt x="1444394" y="573471"/>
                  <a:pt x="1455122" y="562924"/>
                  <a:pt x="1459149" y="536747"/>
                </a:cubicBezTo>
                <a:cubicBezTo>
                  <a:pt x="1475998" y="427234"/>
                  <a:pt x="1436042" y="450414"/>
                  <a:pt x="1498060" y="429743"/>
                </a:cubicBezTo>
                <a:cubicBezTo>
                  <a:pt x="1511030" y="432985"/>
                  <a:pt x="1525012" y="433491"/>
                  <a:pt x="1536970" y="439470"/>
                </a:cubicBezTo>
                <a:cubicBezTo>
                  <a:pt x="1549034" y="445502"/>
                  <a:pt x="1571298" y="478944"/>
                  <a:pt x="1575881" y="488109"/>
                </a:cubicBezTo>
                <a:cubicBezTo>
                  <a:pt x="1580467" y="497280"/>
                  <a:pt x="1581023" y="508121"/>
                  <a:pt x="1585609" y="517292"/>
                </a:cubicBezTo>
                <a:cubicBezTo>
                  <a:pt x="1590837" y="527749"/>
                  <a:pt x="1598579" y="536747"/>
                  <a:pt x="1605064" y="546475"/>
                </a:cubicBezTo>
                <a:cubicBezTo>
                  <a:pt x="1605749" y="548530"/>
                  <a:pt x="1618222" y="600455"/>
                  <a:pt x="1634247" y="595113"/>
                </a:cubicBezTo>
                <a:cubicBezTo>
                  <a:pt x="1643975" y="591870"/>
                  <a:pt x="1635967" y="572336"/>
                  <a:pt x="1643974" y="565930"/>
                </a:cubicBezTo>
                <a:cubicBezTo>
                  <a:pt x="1654414" y="557578"/>
                  <a:pt x="1669915" y="559445"/>
                  <a:pt x="1682885" y="556202"/>
                </a:cubicBezTo>
                <a:cubicBezTo>
                  <a:pt x="1689370" y="536747"/>
                  <a:pt x="1682445" y="502809"/>
                  <a:pt x="1702340" y="497836"/>
                </a:cubicBezTo>
                <a:cubicBezTo>
                  <a:pt x="1719281" y="493601"/>
                  <a:pt x="1713987" y="530857"/>
                  <a:pt x="1721796" y="546475"/>
                </a:cubicBezTo>
                <a:cubicBezTo>
                  <a:pt x="1727024" y="556932"/>
                  <a:pt x="1736023" y="565201"/>
                  <a:pt x="1741251" y="575658"/>
                </a:cubicBezTo>
                <a:cubicBezTo>
                  <a:pt x="1745837" y="584829"/>
                  <a:pt x="1750979" y="604841"/>
                  <a:pt x="1750979" y="60484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AFA450E-DF86-4B74-853E-998D7702263A}"/>
              </a:ext>
            </a:extLst>
          </p:cNvPr>
          <p:cNvCxnSpPr>
            <a:cxnSpLocks/>
          </p:cNvCxnSpPr>
          <p:nvPr/>
        </p:nvCxnSpPr>
        <p:spPr>
          <a:xfrm>
            <a:off x="7253723" y="5554494"/>
            <a:ext cx="0" cy="12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BFE43BE3-BAE4-4CF0-89EA-1692A7872C2A}"/>
              </a:ext>
            </a:extLst>
          </p:cNvPr>
          <p:cNvCxnSpPr/>
          <p:nvPr/>
        </p:nvCxnSpPr>
        <p:spPr>
          <a:xfrm>
            <a:off x="7253723" y="6831137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8430CE8-6383-4FC2-A52C-A5957C6B35AF}"/>
              </a:ext>
            </a:extLst>
          </p:cNvPr>
          <p:cNvSpPr txBox="1"/>
          <p:nvPr/>
        </p:nvSpPr>
        <p:spPr>
          <a:xfrm>
            <a:off x="11661095" y="68311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3EA07A06-FF33-4AED-A141-E62451138F13}"/>
              </a:ext>
            </a:extLst>
          </p:cNvPr>
          <p:cNvCxnSpPr/>
          <p:nvPr/>
        </p:nvCxnSpPr>
        <p:spPr>
          <a:xfrm>
            <a:off x="7301178" y="6757333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2B0CAB4F-87D4-4C12-BDAC-02C8F3A65C5E}"/>
              </a:ext>
            </a:extLst>
          </p:cNvPr>
          <p:cNvCxnSpPr/>
          <p:nvPr/>
        </p:nvCxnSpPr>
        <p:spPr>
          <a:xfrm flipV="1">
            <a:off x="7818013" y="6168476"/>
            <a:ext cx="0" cy="58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EB763D1-A0C4-4725-822F-35C208C2C444}"/>
              </a:ext>
            </a:extLst>
          </p:cNvPr>
          <p:cNvCxnSpPr/>
          <p:nvPr/>
        </p:nvCxnSpPr>
        <p:spPr>
          <a:xfrm>
            <a:off x="7818013" y="6166278"/>
            <a:ext cx="68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30F473DD-FB50-45FD-9AC2-720A46CD5B89}"/>
              </a:ext>
            </a:extLst>
          </p:cNvPr>
          <p:cNvCxnSpPr/>
          <p:nvPr/>
        </p:nvCxnSpPr>
        <p:spPr>
          <a:xfrm>
            <a:off x="8507126" y="6166278"/>
            <a:ext cx="0" cy="5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6C06A70-B54D-494D-A568-B474A7AB209F}"/>
              </a:ext>
            </a:extLst>
          </p:cNvPr>
          <p:cNvCxnSpPr/>
          <p:nvPr/>
        </p:nvCxnSpPr>
        <p:spPr>
          <a:xfrm>
            <a:off x="8507126" y="6757333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8433E29-7C7B-4336-8880-42CC521E2EBA}"/>
              </a:ext>
            </a:extLst>
          </p:cNvPr>
          <p:cNvSpPr txBox="1"/>
          <p:nvPr/>
        </p:nvSpPr>
        <p:spPr>
          <a:xfrm>
            <a:off x="7503190" y="646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8DD28D0-D355-4DEF-AC25-023495F5B616}"/>
              </a:ext>
            </a:extLst>
          </p:cNvPr>
          <p:cNvSpPr txBox="1"/>
          <p:nvPr/>
        </p:nvSpPr>
        <p:spPr>
          <a:xfrm>
            <a:off x="8024029" y="646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644BA31-0A68-4ECB-A85E-B81B884141BF}"/>
              </a:ext>
            </a:extLst>
          </p:cNvPr>
          <p:cNvSpPr txBox="1"/>
          <p:nvPr/>
        </p:nvSpPr>
        <p:spPr>
          <a:xfrm>
            <a:off x="8606104" y="646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F3C2A0DE-7D53-43A6-AFF9-6AD7BA2299CB}"/>
              </a:ext>
            </a:extLst>
          </p:cNvPr>
          <p:cNvSpPr/>
          <p:nvPr/>
        </p:nvSpPr>
        <p:spPr>
          <a:xfrm>
            <a:off x="8922327" y="4752109"/>
            <a:ext cx="720437" cy="1500101"/>
          </a:xfrm>
          <a:custGeom>
            <a:avLst/>
            <a:gdLst>
              <a:gd name="connsiteX0" fmla="*/ 0 w 720437"/>
              <a:gd name="connsiteY0" fmla="*/ 0 h 1500101"/>
              <a:gd name="connsiteX1" fmla="*/ 387928 w 720437"/>
              <a:gd name="connsiteY1" fmla="*/ 27709 h 1500101"/>
              <a:gd name="connsiteX2" fmla="*/ 457200 w 720437"/>
              <a:gd name="connsiteY2" fmla="*/ 55418 h 1500101"/>
              <a:gd name="connsiteX3" fmla="*/ 595746 w 720437"/>
              <a:gd name="connsiteY3" fmla="*/ 138546 h 1500101"/>
              <a:gd name="connsiteX4" fmla="*/ 637309 w 720437"/>
              <a:gd name="connsiteY4" fmla="*/ 180109 h 1500101"/>
              <a:gd name="connsiteX5" fmla="*/ 678873 w 720437"/>
              <a:gd name="connsiteY5" fmla="*/ 263236 h 1500101"/>
              <a:gd name="connsiteX6" fmla="*/ 720437 w 720437"/>
              <a:gd name="connsiteY6" fmla="*/ 374073 h 1500101"/>
              <a:gd name="connsiteX7" fmla="*/ 692728 w 720437"/>
              <a:gd name="connsiteY7" fmla="*/ 665018 h 1500101"/>
              <a:gd name="connsiteX8" fmla="*/ 665018 w 720437"/>
              <a:gd name="connsiteY8" fmla="*/ 762000 h 1500101"/>
              <a:gd name="connsiteX9" fmla="*/ 637309 w 720437"/>
              <a:gd name="connsiteY9" fmla="*/ 803564 h 1500101"/>
              <a:gd name="connsiteX10" fmla="*/ 568037 w 720437"/>
              <a:gd name="connsiteY10" fmla="*/ 928255 h 1500101"/>
              <a:gd name="connsiteX11" fmla="*/ 540328 w 720437"/>
              <a:gd name="connsiteY11" fmla="*/ 983673 h 1500101"/>
              <a:gd name="connsiteX12" fmla="*/ 498764 w 720437"/>
              <a:gd name="connsiteY12" fmla="*/ 1025236 h 1500101"/>
              <a:gd name="connsiteX13" fmla="*/ 443346 w 720437"/>
              <a:gd name="connsiteY13" fmla="*/ 1108364 h 1500101"/>
              <a:gd name="connsiteX14" fmla="*/ 360218 w 720437"/>
              <a:gd name="connsiteY14" fmla="*/ 1191491 h 1500101"/>
              <a:gd name="connsiteX15" fmla="*/ 318655 w 720437"/>
              <a:gd name="connsiteY15" fmla="*/ 1219200 h 1500101"/>
              <a:gd name="connsiteX16" fmla="*/ 277091 w 720437"/>
              <a:gd name="connsiteY16" fmla="*/ 1260764 h 1500101"/>
              <a:gd name="connsiteX17" fmla="*/ 235528 w 720437"/>
              <a:gd name="connsiteY17" fmla="*/ 1288473 h 1500101"/>
              <a:gd name="connsiteX18" fmla="*/ 138546 w 720437"/>
              <a:gd name="connsiteY18" fmla="*/ 1399309 h 1500101"/>
              <a:gd name="connsiteX19" fmla="*/ 96982 w 720437"/>
              <a:gd name="connsiteY19" fmla="*/ 1440873 h 1500101"/>
              <a:gd name="connsiteX20" fmla="*/ 69273 w 720437"/>
              <a:gd name="connsiteY20" fmla="*/ 1482436 h 1500101"/>
              <a:gd name="connsiteX21" fmla="*/ 96982 w 720437"/>
              <a:gd name="connsiteY21" fmla="*/ 1427018 h 1500101"/>
              <a:gd name="connsiteX22" fmla="*/ 110837 w 720437"/>
              <a:gd name="connsiteY22" fmla="*/ 1385455 h 1500101"/>
              <a:gd name="connsiteX23" fmla="*/ 166255 w 720437"/>
              <a:gd name="connsiteY23" fmla="*/ 1288473 h 1500101"/>
              <a:gd name="connsiteX24" fmla="*/ 180109 w 720437"/>
              <a:gd name="connsiteY24" fmla="*/ 1246909 h 1500101"/>
              <a:gd name="connsiteX25" fmla="*/ 193964 w 720437"/>
              <a:gd name="connsiteY25" fmla="*/ 1191491 h 1500101"/>
              <a:gd name="connsiteX26" fmla="*/ 180109 w 720437"/>
              <a:gd name="connsiteY26" fmla="*/ 1233055 h 1500101"/>
              <a:gd name="connsiteX27" fmla="*/ 110837 w 720437"/>
              <a:gd name="connsiteY27" fmla="*/ 1316182 h 1500101"/>
              <a:gd name="connsiteX28" fmla="*/ 83128 w 720437"/>
              <a:gd name="connsiteY28" fmla="*/ 1399309 h 1500101"/>
              <a:gd name="connsiteX29" fmla="*/ 69273 w 720437"/>
              <a:gd name="connsiteY29" fmla="*/ 1440873 h 1500101"/>
              <a:gd name="connsiteX30" fmla="*/ 96982 w 720437"/>
              <a:gd name="connsiteY30" fmla="*/ 1496291 h 1500101"/>
              <a:gd name="connsiteX31" fmla="*/ 304800 w 720437"/>
              <a:gd name="connsiteY31" fmla="*/ 1482436 h 1500101"/>
              <a:gd name="connsiteX32" fmla="*/ 484909 w 720437"/>
              <a:gd name="connsiteY32" fmla="*/ 1454727 h 1500101"/>
              <a:gd name="connsiteX33" fmla="*/ 471055 w 720437"/>
              <a:gd name="connsiteY33" fmla="*/ 1357746 h 1500101"/>
              <a:gd name="connsiteX34" fmla="*/ 443346 w 720437"/>
              <a:gd name="connsiteY34" fmla="*/ 1330036 h 1500101"/>
              <a:gd name="connsiteX35" fmla="*/ 415637 w 720437"/>
              <a:gd name="connsiteY35" fmla="*/ 1288473 h 1500101"/>
              <a:gd name="connsiteX36" fmla="*/ 277091 w 720437"/>
              <a:gd name="connsiteY36" fmla="*/ 1191491 h 1500101"/>
              <a:gd name="connsiteX37" fmla="*/ 221673 w 720437"/>
              <a:gd name="connsiteY37" fmla="*/ 1149927 h 150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0437" h="1500101">
                <a:moveTo>
                  <a:pt x="0" y="0"/>
                </a:moveTo>
                <a:cubicBezTo>
                  <a:pt x="129309" y="9236"/>
                  <a:pt x="259231" y="12109"/>
                  <a:pt x="387928" y="27709"/>
                </a:cubicBezTo>
                <a:cubicBezTo>
                  <a:pt x="412617" y="30702"/>
                  <a:pt x="434474" y="45318"/>
                  <a:pt x="457200" y="55418"/>
                </a:cubicBezTo>
                <a:cubicBezTo>
                  <a:pt x="496559" y="72911"/>
                  <a:pt x="569359" y="112159"/>
                  <a:pt x="595746" y="138546"/>
                </a:cubicBezTo>
                <a:lnTo>
                  <a:pt x="637309" y="180109"/>
                </a:lnTo>
                <a:cubicBezTo>
                  <a:pt x="672135" y="284586"/>
                  <a:pt x="625156" y="155802"/>
                  <a:pt x="678873" y="263236"/>
                </a:cubicBezTo>
                <a:cubicBezTo>
                  <a:pt x="695438" y="296365"/>
                  <a:pt x="708447" y="338103"/>
                  <a:pt x="720437" y="374073"/>
                </a:cubicBezTo>
                <a:cubicBezTo>
                  <a:pt x="697874" y="780194"/>
                  <a:pt x="734294" y="519536"/>
                  <a:pt x="692728" y="665018"/>
                </a:cubicBezTo>
                <a:cubicBezTo>
                  <a:pt x="686809" y="685734"/>
                  <a:pt x="676091" y="739854"/>
                  <a:pt x="665018" y="762000"/>
                </a:cubicBezTo>
                <a:cubicBezTo>
                  <a:pt x="657571" y="776893"/>
                  <a:pt x="646545" y="789709"/>
                  <a:pt x="637309" y="803564"/>
                </a:cubicBezTo>
                <a:cubicBezTo>
                  <a:pt x="580218" y="974838"/>
                  <a:pt x="645807" y="819376"/>
                  <a:pt x="568037" y="928255"/>
                </a:cubicBezTo>
                <a:cubicBezTo>
                  <a:pt x="556033" y="945061"/>
                  <a:pt x="552332" y="966867"/>
                  <a:pt x="540328" y="983673"/>
                </a:cubicBezTo>
                <a:cubicBezTo>
                  <a:pt x="528940" y="999617"/>
                  <a:pt x="510793" y="1009770"/>
                  <a:pt x="498764" y="1025236"/>
                </a:cubicBezTo>
                <a:cubicBezTo>
                  <a:pt x="478318" y="1051523"/>
                  <a:pt x="466894" y="1084816"/>
                  <a:pt x="443346" y="1108364"/>
                </a:cubicBezTo>
                <a:cubicBezTo>
                  <a:pt x="415637" y="1136073"/>
                  <a:pt x="392823" y="1169754"/>
                  <a:pt x="360218" y="1191491"/>
                </a:cubicBezTo>
                <a:cubicBezTo>
                  <a:pt x="346364" y="1200727"/>
                  <a:pt x="331447" y="1208540"/>
                  <a:pt x="318655" y="1219200"/>
                </a:cubicBezTo>
                <a:cubicBezTo>
                  <a:pt x="303603" y="1231743"/>
                  <a:pt x="292143" y="1248221"/>
                  <a:pt x="277091" y="1260764"/>
                </a:cubicBezTo>
                <a:cubicBezTo>
                  <a:pt x="264299" y="1271424"/>
                  <a:pt x="248059" y="1277508"/>
                  <a:pt x="235528" y="1288473"/>
                </a:cubicBezTo>
                <a:cubicBezTo>
                  <a:pt x="102697" y="1404701"/>
                  <a:pt x="210774" y="1312637"/>
                  <a:pt x="138546" y="1399309"/>
                </a:cubicBezTo>
                <a:cubicBezTo>
                  <a:pt x="126003" y="1414361"/>
                  <a:pt x="109525" y="1425821"/>
                  <a:pt x="96982" y="1440873"/>
                </a:cubicBezTo>
                <a:cubicBezTo>
                  <a:pt x="86322" y="1453665"/>
                  <a:pt x="69273" y="1499087"/>
                  <a:pt x="69273" y="1482436"/>
                </a:cubicBezTo>
                <a:cubicBezTo>
                  <a:pt x="69273" y="1461783"/>
                  <a:pt x="88846" y="1446001"/>
                  <a:pt x="96982" y="1427018"/>
                </a:cubicBezTo>
                <a:cubicBezTo>
                  <a:pt x="102735" y="1413595"/>
                  <a:pt x="104306" y="1398517"/>
                  <a:pt x="110837" y="1385455"/>
                </a:cubicBezTo>
                <a:cubicBezTo>
                  <a:pt x="180392" y="1246346"/>
                  <a:pt x="93406" y="1458458"/>
                  <a:pt x="166255" y="1288473"/>
                </a:cubicBezTo>
                <a:cubicBezTo>
                  <a:pt x="172008" y="1275050"/>
                  <a:pt x="176097" y="1260951"/>
                  <a:pt x="180109" y="1246909"/>
                </a:cubicBezTo>
                <a:cubicBezTo>
                  <a:pt x="185340" y="1228600"/>
                  <a:pt x="199985" y="1173427"/>
                  <a:pt x="193964" y="1191491"/>
                </a:cubicBezTo>
                <a:cubicBezTo>
                  <a:pt x="189346" y="1205346"/>
                  <a:pt x="188210" y="1220904"/>
                  <a:pt x="180109" y="1233055"/>
                </a:cubicBezTo>
                <a:cubicBezTo>
                  <a:pt x="141532" y="1290920"/>
                  <a:pt x="164174" y="1262844"/>
                  <a:pt x="110837" y="1316182"/>
                </a:cubicBezTo>
                <a:lnTo>
                  <a:pt x="83128" y="1399309"/>
                </a:lnTo>
                <a:lnTo>
                  <a:pt x="69273" y="1440873"/>
                </a:lnTo>
                <a:cubicBezTo>
                  <a:pt x="78509" y="1459346"/>
                  <a:pt x="76643" y="1492702"/>
                  <a:pt x="96982" y="1496291"/>
                </a:cubicBezTo>
                <a:cubicBezTo>
                  <a:pt x="165352" y="1508356"/>
                  <a:pt x="235635" y="1488450"/>
                  <a:pt x="304800" y="1482436"/>
                </a:cubicBezTo>
                <a:cubicBezTo>
                  <a:pt x="393848" y="1474693"/>
                  <a:pt x="407685" y="1470172"/>
                  <a:pt x="484909" y="1454727"/>
                </a:cubicBezTo>
                <a:cubicBezTo>
                  <a:pt x="480291" y="1422400"/>
                  <a:pt x="481381" y="1388725"/>
                  <a:pt x="471055" y="1357746"/>
                </a:cubicBezTo>
                <a:cubicBezTo>
                  <a:pt x="466924" y="1345354"/>
                  <a:pt x="451506" y="1340236"/>
                  <a:pt x="443346" y="1330036"/>
                </a:cubicBezTo>
                <a:cubicBezTo>
                  <a:pt x="432944" y="1317034"/>
                  <a:pt x="427411" y="1300247"/>
                  <a:pt x="415637" y="1288473"/>
                </a:cubicBezTo>
                <a:cubicBezTo>
                  <a:pt x="399830" y="1272666"/>
                  <a:pt x="283880" y="1193754"/>
                  <a:pt x="277091" y="1191491"/>
                </a:cubicBezTo>
                <a:cubicBezTo>
                  <a:pt x="225731" y="1174370"/>
                  <a:pt x="242059" y="1190698"/>
                  <a:pt x="221673" y="11499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C06F332-7DB5-4511-BC60-B3EA3383F9EA}"/>
              </a:ext>
            </a:extLst>
          </p:cNvPr>
          <p:cNvSpPr txBox="1"/>
          <p:nvPr/>
        </p:nvSpPr>
        <p:spPr>
          <a:xfrm>
            <a:off x="9755291" y="5064366"/>
            <a:ext cx="13906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Regenerador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480713-2F6D-47EA-BB81-56AFF1BF4165}"/>
              </a:ext>
            </a:extLst>
          </p:cNvPr>
          <p:cNvSpPr txBox="1"/>
          <p:nvPr/>
        </p:nvSpPr>
        <p:spPr>
          <a:xfrm>
            <a:off x="4279925" y="981166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Conversor A/D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4E8A7291-15FF-4576-A033-3B095E01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75" y="1084566"/>
            <a:ext cx="799208" cy="11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8430CE8-6383-4FC2-A52C-A5957C6B35AF}"/>
              </a:ext>
            </a:extLst>
          </p:cNvPr>
          <p:cNvSpPr txBox="1"/>
          <p:nvPr/>
        </p:nvSpPr>
        <p:spPr>
          <a:xfrm>
            <a:off x="11661095" y="68311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EB7B2DD-45C3-4F40-ADD6-2C473597FC15}"/>
              </a:ext>
            </a:extLst>
          </p:cNvPr>
          <p:cNvCxnSpPr/>
          <p:nvPr/>
        </p:nvCxnSpPr>
        <p:spPr>
          <a:xfrm>
            <a:off x="1094509" y="955964"/>
            <a:ext cx="0" cy="475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602216B-4229-48D4-8DFB-EA9740558E00}"/>
              </a:ext>
            </a:extLst>
          </p:cNvPr>
          <p:cNvCxnSpPr/>
          <p:nvPr/>
        </p:nvCxnSpPr>
        <p:spPr>
          <a:xfrm>
            <a:off x="1108364" y="5749636"/>
            <a:ext cx="8215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860F31-E7A2-42FF-A976-EE63C0948DD3}"/>
              </a:ext>
            </a:extLst>
          </p:cNvPr>
          <p:cNvCxnSpPr/>
          <p:nvPr/>
        </p:nvCxnSpPr>
        <p:spPr>
          <a:xfrm>
            <a:off x="1094509" y="1371600"/>
            <a:ext cx="8631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6F7243E-D121-4096-8035-EF4213B3F16C}"/>
              </a:ext>
            </a:extLst>
          </p:cNvPr>
          <p:cNvSpPr txBox="1"/>
          <p:nvPr/>
        </p:nvSpPr>
        <p:spPr>
          <a:xfrm>
            <a:off x="460494" y="609784"/>
            <a:ext cx="64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Volts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549029F-7372-45AD-BAAB-3C84FFC7635C}"/>
              </a:ext>
            </a:extLst>
          </p:cNvPr>
          <p:cNvSpPr txBox="1"/>
          <p:nvPr/>
        </p:nvSpPr>
        <p:spPr>
          <a:xfrm>
            <a:off x="626659" y="1186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7C3FF21-E8EE-47BE-AD99-99B6CF07F428}"/>
              </a:ext>
            </a:extLst>
          </p:cNvPr>
          <p:cNvSpPr txBox="1"/>
          <p:nvPr/>
        </p:nvSpPr>
        <p:spPr>
          <a:xfrm>
            <a:off x="648998" y="5338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30D6724B-8162-4AAE-ACF1-8E986C15B488}"/>
              </a:ext>
            </a:extLst>
          </p:cNvPr>
          <p:cNvCxnSpPr/>
          <p:nvPr/>
        </p:nvCxnSpPr>
        <p:spPr>
          <a:xfrm>
            <a:off x="1094509" y="2493818"/>
            <a:ext cx="8631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4CF588CA-1BD1-44A7-B09F-0C779B9368ED}"/>
              </a:ext>
            </a:extLst>
          </p:cNvPr>
          <p:cNvSpPr txBox="1"/>
          <p:nvPr/>
        </p:nvSpPr>
        <p:spPr>
          <a:xfrm>
            <a:off x="567518" y="21362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3,75</a:t>
            </a: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6D2A30F-3AC5-40BB-9538-7A45E3709AE1}"/>
              </a:ext>
            </a:extLst>
          </p:cNvPr>
          <p:cNvCxnSpPr/>
          <p:nvPr/>
        </p:nvCxnSpPr>
        <p:spPr>
          <a:xfrm>
            <a:off x="1094509" y="4918363"/>
            <a:ext cx="8631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1DFF8B-B083-4C2D-B8DE-EFE69B55CFE3}"/>
              </a:ext>
            </a:extLst>
          </p:cNvPr>
          <p:cNvSpPr txBox="1"/>
          <p:nvPr/>
        </p:nvSpPr>
        <p:spPr>
          <a:xfrm>
            <a:off x="536086" y="45372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1,25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81FBF37-9F26-42E0-8859-1229DBFC1204}"/>
              </a:ext>
            </a:extLst>
          </p:cNvPr>
          <p:cNvSpPr/>
          <p:nvPr/>
        </p:nvSpPr>
        <p:spPr>
          <a:xfrm>
            <a:off x="3768436" y="2535384"/>
            <a:ext cx="1620970" cy="31726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es 1</a:t>
            </a:r>
          </a:p>
          <a:p>
            <a:pPr algn="ctr"/>
            <a:r>
              <a:rPr lang="es-MX" dirty="0"/>
              <a:t>No es 0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989DF4FB-8FE7-4C93-A62E-5D02240F539A}"/>
              </a:ext>
            </a:extLst>
          </p:cNvPr>
          <p:cNvSpPr/>
          <p:nvPr/>
        </p:nvSpPr>
        <p:spPr>
          <a:xfrm>
            <a:off x="5441011" y="2355279"/>
            <a:ext cx="1620970" cy="337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A46FC0FE-B898-4568-B131-DB6AD6887596}"/>
              </a:ext>
            </a:extLst>
          </p:cNvPr>
          <p:cNvSpPr/>
          <p:nvPr/>
        </p:nvSpPr>
        <p:spPr>
          <a:xfrm>
            <a:off x="7217839" y="1394482"/>
            <a:ext cx="1620970" cy="431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79F8132-B4A5-49F0-8121-124AA9247B66}"/>
              </a:ext>
            </a:extLst>
          </p:cNvPr>
          <p:cNvSpPr/>
          <p:nvPr/>
        </p:nvSpPr>
        <p:spPr>
          <a:xfrm>
            <a:off x="1160950" y="5597236"/>
            <a:ext cx="1263591" cy="1108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FE6E94C-7400-42BE-BABE-C39A000B359A}"/>
              </a:ext>
            </a:extLst>
          </p:cNvPr>
          <p:cNvSpPr/>
          <p:nvPr/>
        </p:nvSpPr>
        <p:spPr>
          <a:xfrm>
            <a:off x="2453240" y="4995843"/>
            <a:ext cx="1263591" cy="71350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928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8430CE8-6383-4FC2-A52C-A5957C6B35AF}"/>
              </a:ext>
            </a:extLst>
          </p:cNvPr>
          <p:cNvSpPr txBox="1"/>
          <p:nvPr/>
        </p:nvSpPr>
        <p:spPr>
          <a:xfrm>
            <a:off x="11661095" y="68311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F34B34-5B95-4786-933E-C2E6917E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67" y="2895166"/>
            <a:ext cx="1628775" cy="140017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C83B8A9-E202-4685-818D-9BD5568D2719}"/>
              </a:ext>
            </a:extLst>
          </p:cNvPr>
          <p:cNvCxnSpPr/>
          <p:nvPr/>
        </p:nvCxnSpPr>
        <p:spPr>
          <a:xfrm flipV="1">
            <a:off x="2230582" y="1302327"/>
            <a:ext cx="2937163" cy="212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529BBED-7A0F-47DF-A362-CC1DC88EC23D}"/>
              </a:ext>
            </a:extLst>
          </p:cNvPr>
          <p:cNvCxnSpPr>
            <a:cxnSpLocks/>
          </p:cNvCxnSpPr>
          <p:nvPr/>
        </p:nvCxnSpPr>
        <p:spPr>
          <a:xfrm>
            <a:off x="2230582" y="3595253"/>
            <a:ext cx="3061854" cy="19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AEA335F7-EEE1-4DE8-A5B1-7726769F93C0}"/>
              </a:ext>
            </a:extLst>
          </p:cNvPr>
          <p:cNvSpPr/>
          <p:nvPr/>
        </p:nvSpPr>
        <p:spPr>
          <a:xfrm rot="1657142">
            <a:off x="3484259" y="1371599"/>
            <a:ext cx="3740728" cy="4447309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6A8BD1-36FF-4DF2-B730-ACB5FD136E24}"/>
              </a:ext>
            </a:extLst>
          </p:cNvPr>
          <p:cNvSpPr/>
          <p:nvPr/>
        </p:nvSpPr>
        <p:spPr>
          <a:xfrm>
            <a:off x="11369088" y="2752930"/>
            <a:ext cx="623455" cy="54442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0F6BFF0-F19B-4D9A-B053-16E4E5AFAA99}"/>
              </a:ext>
            </a:extLst>
          </p:cNvPr>
          <p:cNvCxnSpPr/>
          <p:nvPr/>
        </p:nvCxnSpPr>
        <p:spPr>
          <a:xfrm flipV="1">
            <a:off x="2369127" y="2618509"/>
            <a:ext cx="4765964" cy="97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111BF7C-6505-4F59-A1E6-68F904695FB2}"/>
              </a:ext>
            </a:extLst>
          </p:cNvPr>
          <p:cNvCxnSpPr/>
          <p:nvPr/>
        </p:nvCxnSpPr>
        <p:spPr>
          <a:xfrm>
            <a:off x="5292436" y="2424545"/>
            <a:ext cx="304800" cy="139931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F7C95335-F6DE-4093-8B80-147C709B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36" y="3816923"/>
            <a:ext cx="1051350" cy="1457755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125168B-9A90-4B45-ADE9-F29B7B4375A6}"/>
              </a:ext>
            </a:extLst>
          </p:cNvPr>
          <p:cNvCxnSpPr>
            <a:cxnSpLocks/>
          </p:cNvCxnSpPr>
          <p:nvPr/>
        </p:nvCxnSpPr>
        <p:spPr>
          <a:xfrm>
            <a:off x="6096000" y="4545800"/>
            <a:ext cx="3061854" cy="19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7769772-5A93-4BAE-A6FC-FB6BB39257CC}"/>
              </a:ext>
            </a:extLst>
          </p:cNvPr>
          <p:cNvCxnSpPr/>
          <p:nvPr/>
        </p:nvCxnSpPr>
        <p:spPr>
          <a:xfrm flipV="1">
            <a:off x="6174751" y="2204383"/>
            <a:ext cx="2937163" cy="212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o 32">
            <a:extLst>
              <a:ext uri="{FF2B5EF4-FFF2-40B4-BE49-F238E27FC236}">
                <a16:creationId xmlns:a16="http://schemas.microsoft.com/office/drawing/2014/main" id="{2BD8166B-39B0-4D8C-9909-94B6B716E840}"/>
              </a:ext>
            </a:extLst>
          </p:cNvPr>
          <p:cNvSpPr/>
          <p:nvPr/>
        </p:nvSpPr>
        <p:spPr>
          <a:xfrm rot="1657142">
            <a:off x="6137883" y="2818079"/>
            <a:ext cx="3740728" cy="4447309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796D909-14F1-474B-B306-7283CEF101A6}"/>
              </a:ext>
            </a:extLst>
          </p:cNvPr>
          <p:cNvCxnSpPr/>
          <p:nvPr/>
        </p:nvCxnSpPr>
        <p:spPr>
          <a:xfrm flipV="1">
            <a:off x="6217307" y="3541984"/>
            <a:ext cx="4765964" cy="97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73C3DDE4-CDAA-49F1-80E0-5A8B1AB9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501" y="3301478"/>
            <a:ext cx="1051350" cy="1457755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ECA991A-C71D-4E79-9596-E8984B33340C}"/>
              </a:ext>
            </a:extLst>
          </p:cNvPr>
          <p:cNvCxnSpPr/>
          <p:nvPr/>
        </p:nvCxnSpPr>
        <p:spPr>
          <a:xfrm flipV="1">
            <a:off x="9514689" y="1689594"/>
            <a:ext cx="2937163" cy="212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9423821-EB4E-4691-A93F-CE98A87339F8}"/>
              </a:ext>
            </a:extLst>
          </p:cNvPr>
          <p:cNvCxnSpPr>
            <a:cxnSpLocks/>
          </p:cNvCxnSpPr>
          <p:nvPr/>
        </p:nvCxnSpPr>
        <p:spPr>
          <a:xfrm>
            <a:off x="9647795" y="3882055"/>
            <a:ext cx="3061854" cy="197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E10FCA7-D64D-4075-ACD8-CD57F98BD696}"/>
              </a:ext>
            </a:extLst>
          </p:cNvPr>
          <p:cNvSpPr/>
          <p:nvPr/>
        </p:nvSpPr>
        <p:spPr>
          <a:xfrm>
            <a:off x="7606270" y="3974303"/>
            <a:ext cx="623455" cy="544425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43C2CA7-01A6-47CF-83B2-D9B4618E0324}"/>
              </a:ext>
            </a:extLst>
          </p:cNvPr>
          <p:cNvSpPr/>
          <p:nvPr/>
        </p:nvSpPr>
        <p:spPr>
          <a:xfrm>
            <a:off x="3846090" y="3366775"/>
            <a:ext cx="623455" cy="544425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558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28FFD9-2495-49D2-B263-B55F3CA8B131}"/>
</file>

<file path=customXml/itemProps2.xml><?xml version="1.0" encoding="utf-8"?>
<ds:datastoreItem xmlns:ds="http://schemas.openxmlformats.org/officeDocument/2006/customXml" ds:itemID="{2787004D-718A-4CDB-97F8-B7D68C022B5B}"/>
</file>

<file path=customXml/itemProps3.xml><?xml version="1.0" encoding="utf-8"?>
<ds:datastoreItem xmlns:ds="http://schemas.openxmlformats.org/officeDocument/2006/customXml" ds:itemID="{04C214F2-92DB-4DB9-9494-51F99AA31D30}"/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433</Words>
  <Application>Microsoft Office PowerPoint</Application>
  <PresentationFormat>Panorámica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Fabian</cp:lastModifiedBy>
  <cp:revision>20</cp:revision>
  <dcterms:created xsi:type="dcterms:W3CDTF">2020-04-13T22:52:29Z</dcterms:created>
  <dcterms:modified xsi:type="dcterms:W3CDTF">2020-09-02T18:56:08Z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