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alhalla.teillier.cl\fabian\CLASES\2020\IISEM\UA\Redes%20y%20Comunicaciones\Clases%20IISEM%202020%20PPT\Clase_2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alhalla.teillier.cl\fabian\CLASES\2020\IISEM\UA\Redes%20y%20Comunicaciones\Clases%20IISEM%202020%20PPT\Clase_2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Hoja1!$T$2</c:f>
              <c:strCache>
                <c:ptCount val="1"/>
                <c:pt idx="0">
                  <c:v>Volts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Hoja1!$S$3:$S$26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Hoja1!$T$3:$T$26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6</c:v>
                </c:pt>
                <c:pt idx="11">
                  <c:v>9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3</c:v>
                </c:pt>
                <c:pt idx="18">
                  <c:v>-2</c:v>
                </c:pt>
                <c:pt idx="19">
                  <c:v>-4</c:v>
                </c:pt>
                <c:pt idx="20">
                  <c:v>-4</c:v>
                </c:pt>
                <c:pt idx="21">
                  <c:v>-4</c:v>
                </c:pt>
                <c:pt idx="22">
                  <c:v>-2</c:v>
                </c:pt>
                <c:pt idx="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C1-4581-A811-21FBE4A6B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221936"/>
        <c:axId val="1154977872"/>
      </c:scatterChart>
      <c:valAx>
        <c:axId val="120922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154977872"/>
        <c:crosses val="autoZero"/>
        <c:crossBetween val="midCat"/>
      </c:valAx>
      <c:valAx>
        <c:axId val="115497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9221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Hoja1!$T$2</c:f>
              <c:strCache>
                <c:ptCount val="1"/>
                <c:pt idx="0">
                  <c:v>Volts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Hoja1!$S$3:$S$26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Hoja1!$T$3:$T$26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6</c:v>
                </c:pt>
                <c:pt idx="11">
                  <c:v>9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3</c:v>
                </c:pt>
                <c:pt idx="18">
                  <c:v>-2</c:v>
                </c:pt>
                <c:pt idx="19">
                  <c:v>-4</c:v>
                </c:pt>
                <c:pt idx="20">
                  <c:v>-4</c:v>
                </c:pt>
                <c:pt idx="21">
                  <c:v>-4</c:v>
                </c:pt>
                <c:pt idx="22">
                  <c:v>-2</c:v>
                </c:pt>
                <c:pt idx="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D8-4157-86FA-F5BE52C7D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221936"/>
        <c:axId val="1154977872"/>
      </c:scatterChart>
      <c:valAx>
        <c:axId val="120922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154977872"/>
        <c:crosses val="autoZero"/>
        <c:crossBetween val="midCat"/>
      </c:valAx>
      <c:valAx>
        <c:axId val="115497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9221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2F5C4-424F-471F-8D03-B2CB921B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74C042-8B2A-4C3F-85F4-69FCFC9E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FE7E0-C466-44AE-957B-46838698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B9B09-7BC7-4E29-88FD-E86F288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3794D-987B-43DB-AA54-805C138E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6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A14C5-0970-4E00-AD79-96EBC7FB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CB9B4B-CE46-41A9-BF7E-613E9992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FF92E-BDDE-44A2-820C-EBE8B017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1ED40-B5EF-4265-B800-8C6BE012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C0365F-8550-4D88-B216-80774BF5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3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2EBC2E-8824-4EDE-B32F-0A0906AF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2EBE7-4DAB-4715-9BA6-1DDC0EA5D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604E7-D719-4652-82EA-73D3511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119F9-E8AA-4ED2-8176-651DE5A2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3C8DA-F3D8-4317-B347-AD9BF3FF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7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AFB5A-BA04-48C2-AD8D-0B053F0C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77663-8003-4C54-A7FE-E9BE091D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91E26-BEC2-4BFC-A469-7F69DB61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CC1E16-3C2A-44FB-AC87-3FF2576C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CDFD5-24C7-4897-9592-AEB5A930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67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7CD0E-2925-4C46-82BE-5179AB0B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8C834-42AF-4D68-8551-2FF1A7CC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A52278-9B99-4B1F-9ACA-0557437D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DB0A1-D01E-4C94-8D66-5FFFDE1B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AC09E-69A5-4031-9A09-9D6CF353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26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ED86C-EBC1-4398-811E-AF73EAAF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58AC1-DD4D-4C76-BB42-3ACA5072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09192A-67C8-4E1D-86FC-74E266BCB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23AAA-3ECF-431C-9242-23C7EDB9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40D0D3-AD32-4309-A417-A69830A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DC938-683E-47F6-A7ED-474D0C5B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37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E6B5F-9B79-4DFD-8997-8A354FAC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5E7DD2-C4E5-4382-BE95-DE8BFF3D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2A4DE4-1096-4A06-8593-967D074C8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B01015-9FB0-4F18-A63E-6CA78C2FE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8184E6-491F-4519-ACF0-7C1F46E46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8E9FAE-D392-4812-AA7D-A025F978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D23406-C6CF-4BE6-862D-DC9562C2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DD9F49-1667-4750-8B45-F752DD5F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6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23BC3-46C6-4B86-AB21-10816257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BEC1B6-4F4D-4CD4-A164-497DCE42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6753C7-0D0A-4248-8565-D368A824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2E4ED2-DB5C-48F2-ADD3-AC06ABAE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4B949F-6FB3-4476-B5AE-EC75701F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B98B66-7399-42E2-B30F-AF519DDE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0606-0646-4F47-8277-935920BF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98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EBB2A-84E2-461A-B79C-B7933397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74E45-B460-4C07-8E77-97876CC2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435DF4-65BD-40FC-9023-C5C31984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DAEDC6-0273-4329-9193-DDB60ABB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D16006-327C-41E7-984D-A373FBF5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1782E-AE6F-45BF-B66B-88636053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12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FA52D-9F1A-4E16-80F7-BC92CC38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1D14D6-F2F0-41C3-8DA7-955AA7A58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2F534-2460-4B15-9D19-1DF6ED77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215D16-504A-4FE4-BC84-B53DC355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D0C8C-70E2-42A2-B779-65278426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B2E383-F711-4699-A6A0-BD76759A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57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5DF0AB-27A2-4994-93A2-D005CC3B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428855-B3F8-4DA9-8010-C08D615A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71548-80F0-476F-85CE-11066C6C2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924E-C60C-4177-BF04-820A03395101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352D8-08EE-4C24-A97C-573EC3A4F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85A3E9-757E-47A3-83CE-813602E9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61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8CDDD66-AB53-42DE-BAED-8927382A65A2}"/>
              </a:ext>
            </a:extLst>
          </p:cNvPr>
          <p:cNvSpPr/>
          <p:nvPr/>
        </p:nvSpPr>
        <p:spPr>
          <a:xfrm>
            <a:off x="874643" y="159026"/>
            <a:ext cx="10376453" cy="4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de Digitalización de Señales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01F605-D803-4410-B1B3-F3727DFBCE15}"/>
              </a:ext>
            </a:extLst>
          </p:cNvPr>
          <p:cNvCxnSpPr>
            <a:cxnSpLocks/>
          </p:cNvCxnSpPr>
          <p:nvPr/>
        </p:nvCxnSpPr>
        <p:spPr>
          <a:xfrm>
            <a:off x="678873" y="498764"/>
            <a:ext cx="0" cy="3900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734059C-B5B7-444B-94A8-F6DE0F6A3571}"/>
              </a:ext>
            </a:extLst>
          </p:cNvPr>
          <p:cNvCxnSpPr/>
          <p:nvPr/>
        </p:nvCxnSpPr>
        <p:spPr>
          <a:xfrm>
            <a:off x="678873" y="3429000"/>
            <a:ext cx="4668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7BBAA66E-91A5-4BD8-8319-562D2AF6AF9A}"/>
              </a:ext>
            </a:extLst>
          </p:cNvPr>
          <p:cNvSpPr/>
          <p:nvPr/>
        </p:nvSpPr>
        <p:spPr>
          <a:xfrm>
            <a:off x="692727" y="2008909"/>
            <a:ext cx="3117273" cy="1856509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49B3D4-E1DB-42A1-B24C-B2D2A1C00BAF}"/>
              </a:ext>
            </a:extLst>
          </p:cNvPr>
          <p:cNvSpPr txBox="1"/>
          <p:nvPr/>
        </p:nvSpPr>
        <p:spPr>
          <a:xfrm>
            <a:off x="5086245" y="34290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 (</a:t>
            </a:r>
            <a:r>
              <a:rPr lang="es-MX" dirty="0" err="1"/>
              <a:t>Seg</a:t>
            </a:r>
            <a:r>
              <a:rPr lang="es-MX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6AC8EB-C08F-4A6F-B354-898F7BC0B8EF}"/>
              </a:ext>
            </a:extLst>
          </p:cNvPr>
          <p:cNvSpPr txBox="1"/>
          <p:nvPr/>
        </p:nvSpPr>
        <p:spPr>
          <a:xfrm>
            <a:off x="665620" y="657834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 (Volts)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203C19-079E-4888-BAC7-B64C834071BD}"/>
              </a:ext>
            </a:extLst>
          </p:cNvPr>
          <p:cNvSpPr/>
          <p:nvPr/>
        </p:nvSpPr>
        <p:spPr>
          <a:xfrm>
            <a:off x="7122468" y="1159042"/>
            <a:ext cx="1674045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A/D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8B3D5E-EA10-4231-A4DB-6D880CA3438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06542" y="1686580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49DF81-28E2-4FFB-B230-619F23580448}"/>
              </a:ext>
            </a:extLst>
          </p:cNvPr>
          <p:cNvSpPr txBox="1"/>
          <p:nvPr/>
        </p:nvSpPr>
        <p:spPr>
          <a:xfrm>
            <a:off x="7182085" y="789710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Conversor A/D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F52242-1804-4630-82BF-9A266177771F}"/>
              </a:ext>
            </a:extLst>
          </p:cNvPr>
          <p:cNvSpPr txBox="1"/>
          <p:nvPr/>
        </p:nvSpPr>
        <p:spPr>
          <a:xfrm>
            <a:off x="5359421" y="1483626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6E3827-C9DF-41C2-BFF8-64C59FF83196}"/>
              </a:ext>
            </a:extLst>
          </p:cNvPr>
          <p:cNvSpPr txBox="1"/>
          <p:nvPr/>
        </p:nvSpPr>
        <p:spPr>
          <a:xfrm>
            <a:off x="9675793" y="1448121"/>
            <a:ext cx="15753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Datos Digitales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79DB0F2-0663-4731-A590-2389BD810408}"/>
              </a:ext>
            </a:extLst>
          </p:cNvPr>
          <p:cNvCxnSpPr>
            <a:cxnSpLocks/>
          </p:cNvCxnSpPr>
          <p:nvPr/>
        </p:nvCxnSpPr>
        <p:spPr>
          <a:xfrm>
            <a:off x="8828190" y="1668291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DD1F27B-53E6-4858-AFF7-8C141662C4C3}"/>
              </a:ext>
            </a:extLst>
          </p:cNvPr>
          <p:cNvCxnSpPr/>
          <p:nvPr/>
        </p:nvCxnSpPr>
        <p:spPr>
          <a:xfrm flipH="1">
            <a:off x="9011478" y="1382141"/>
            <a:ext cx="397565" cy="62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60EEE1-FE3E-4186-A82F-CF14F877DBBB}"/>
              </a:ext>
            </a:extLst>
          </p:cNvPr>
          <p:cNvSpPr txBox="1"/>
          <p:nvPr/>
        </p:nvSpPr>
        <p:spPr>
          <a:xfrm>
            <a:off x="8974960" y="18927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 bits</a:t>
            </a:r>
          </a:p>
        </p:txBody>
      </p:sp>
      <p:graphicFrame>
        <p:nvGraphicFramePr>
          <p:cNvPr id="19" name="Tabla 19">
            <a:extLst>
              <a:ext uri="{FF2B5EF4-FFF2-40B4-BE49-F238E27FC236}">
                <a16:creationId xmlns:a16="http://schemas.microsoft.com/office/drawing/2014/main" id="{8C09E712-030D-433E-B881-109F9187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98624"/>
              </p:ext>
            </p:extLst>
          </p:nvPr>
        </p:nvGraphicFramePr>
        <p:xfrm>
          <a:off x="7631956" y="2925620"/>
          <a:ext cx="35541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087">
                  <a:extLst>
                    <a:ext uri="{9D8B030D-6E8A-4147-A177-3AD203B41FA5}">
                      <a16:colId xmlns:a16="http://schemas.microsoft.com/office/drawing/2014/main" val="2271186461"/>
                    </a:ext>
                  </a:extLst>
                </a:gridCol>
                <a:gridCol w="1777087">
                  <a:extLst>
                    <a:ext uri="{9D8B030D-6E8A-4147-A177-3AD203B41FA5}">
                      <a16:colId xmlns:a16="http://schemas.microsoft.com/office/drawing/2014/main" val="2597599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 ANALOGO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8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9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9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02510"/>
                  </a:ext>
                </a:extLst>
              </a:tr>
            </a:tbl>
          </a:graphicData>
        </a:graphic>
      </p:graphicFrame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79279AF-3777-4AE5-A3F2-E4ECD3E36ADB}"/>
              </a:ext>
            </a:extLst>
          </p:cNvPr>
          <p:cNvCxnSpPr/>
          <p:nvPr/>
        </p:nvCxnSpPr>
        <p:spPr>
          <a:xfrm>
            <a:off x="678873" y="352088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04319EF-F501-4719-A07F-247FBA157AFD}"/>
              </a:ext>
            </a:extLst>
          </p:cNvPr>
          <p:cNvCxnSpPr/>
          <p:nvPr/>
        </p:nvCxnSpPr>
        <p:spPr>
          <a:xfrm>
            <a:off x="678873" y="361366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36F9ACA-F6EB-4052-88C6-1082537EABA9}"/>
              </a:ext>
            </a:extLst>
          </p:cNvPr>
          <p:cNvCxnSpPr/>
          <p:nvPr/>
        </p:nvCxnSpPr>
        <p:spPr>
          <a:xfrm>
            <a:off x="678873" y="3712277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B0FE5B3-0C9B-4AC5-8065-D7911E380935}"/>
              </a:ext>
            </a:extLst>
          </p:cNvPr>
          <p:cNvCxnSpPr/>
          <p:nvPr/>
        </p:nvCxnSpPr>
        <p:spPr>
          <a:xfrm>
            <a:off x="678873" y="379833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835C691-B85F-4662-8DB1-3956B18E4923}"/>
              </a:ext>
            </a:extLst>
          </p:cNvPr>
          <p:cNvCxnSpPr/>
          <p:nvPr/>
        </p:nvCxnSpPr>
        <p:spPr>
          <a:xfrm>
            <a:off x="678873" y="3881533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513B2C4-B654-44F5-9A88-76F8BB497892}"/>
              </a:ext>
            </a:extLst>
          </p:cNvPr>
          <p:cNvCxnSpPr/>
          <p:nvPr/>
        </p:nvCxnSpPr>
        <p:spPr>
          <a:xfrm>
            <a:off x="678873" y="332796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EF5F2BD-ED4E-478F-947B-74E629048CD5}"/>
              </a:ext>
            </a:extLst>
          </p:cNvPr>
          <p:cNvCxnSpPr/>
          <p:nvPr/>
        </p:nvCxnSpPr>
        <p:spPr>
          <a:xfrm>
            <a:off x="692727" y="321814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10E94CB-FFFF-4DD3-8423-86B4847F381F}"/>
              </a:ext>
            </a:extLst>
          </p:cNvPr>
          <p:cNvCxnSpPr/>
          <p:nvPr/>
        </p:nvCxnSpPr>
        <p:spPr>
          <a:xfrm>
            <a:off x="692727" y="312849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4D01B20-5739-486C-87F9-EAD4F276056C}"/>
              </a:ext>
            </a:extLst>
          </p:cNvPr>
          <p:cNvCxnSpPr/>
          <p:nvPr/>
        </p:nvCxnSpPr>
        <p:spPr>
          <a:xfrm>
            <a:off x="692727" y="302540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96BD92F-1F6B-40F4-ADED-5FA290A9B9CA}"/>
              </a:ext>
            </a:extLst>
          </p:cNvPr>
          <p:cNvCxnSpPr/>
          <p:nvPr/>
        </p:nvCxnSpPr>
        <p:spPr>
          <a:xfrm>
            <a:off x="692727" y="292562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F25565-55E3-4D57-BD6D-F5F87A2FCBA5}"/>
              </a:ext>
            </a:extLst>
          </p:cNvPr>
          <p:cNvCxnSpPr/>
          <p:nvPr/>
        </p:nvCxnSpPr>
        <p:spPr>
          <a:xfrm>
            <a:off x="692727" y="282252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9A39716-6065-47A7-A86C-87EEFDBE27B6}"/>
              </a:ext>
            </a:extLst>
          </p:cNvPr>
          <p:cNvCxnSpPr/>
          <p:nvPr/>
        </p:nvCxnSpPr>
        <p:spPr>
          <a:xfrm>
            <a:off x="690439" y="273287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4625C62-D4DB-4EF3-A0D0-D1D25ACBADF6}"/>
              </a:ext>
            </a:extLst>
          </p:cNvPr>
          <p:cNvCxnSpPr/>
          <p:nvPr/>
        </p:nvCxnSpPr>
        <p:spPr>
          <a:xfrm>
            <a:off x="690439" y="262978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4880B2A-1102-430E-BAA2-57732589BB00}"/>
              </a:ext>
            </a:extLst>
          </p:cNvPr>
          <p:cNvCxnSpPr/>
          <p:nvPr/>
        </p:nvCxnSpPr>
        <p:spPr>
          <a:xfrm>
            <a:off x="690439" y="253341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88221B0-99C1-4DE9-AD8C-29A977487154}"/>
              </a:ext>
            </a:extLst>
          </p:cNvPr>
          <p:cNvCxnSpPr/>
          <p:nvPr/>
        </p:nvCxnSpPr>
        <p:spPr>
          <a:xfrm>
            <a:off x="690439" y="2449243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8EEC776-61CA-44EC-A6C3-7EB053F34F4D}"/>
              </a:ext>
            </a:extLst>
          </p:cNvPr>
          <p:cNvCxnSpPr/>
          <p:nvPr/>
        </p:nvCxnSpPr>
        <p:spPr>
          <a:xfrm>
            <a:off x="690439" y="236632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FF0D0AD-43CF-4697-AF84-F3313FEFFD56}"/>
              </a:ext>
            </a:extLst>
          </p:cNvPr>
          <p:cNvCxnSpPr/>
          <p:nvPr/>
        </p:nvCxnSpPr>
        <p:spPr>
          <a:xfrm>
            <a:off x="690439" y="226209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63C0BF-2B0C-4E56-8286-5726E93BA97D}"/>
              </a:ext>
            </a:extLst>
          </p:cNvPr>
          <p:cNvCxnSpPr/>
          <p:nvPr/>
        </p:nvCxnSpPr>
        <p:spPr>
          <a:xfrm>
            <a:off x="690439" y="218797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6EFD98-323B-460B-AC46-7241C7B6CBDD}"/>
              </a:ext>
            </a:extLst>
          </p:cNvPr>
          <p:cNvCxnSpPr/>
          <p:nvPr/>
        </p:nvCxnSpPr>
        <p:spPr>
          <a:xfrm>
            <a:off x="678873" y="207742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9A8CA66-3AB9-4691-8B0A-29D782CEA87A}"/>
              </a:ext>
            </a:extLst>
          </p:cNvPr>
          <p:cNvCxnSpPr/>
          <p:nvPr/>
        </p:nvCxnSpPr>
        <p:spPr>
          <a:xfrm>
            <a:off x="690439" y="2007483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17AFF33-5023-412C-96A4-37A51D5502DD}"/>
              </a:ext>
            </a:extLst>
          </p:cNvPr>
          <p:cNvSpPr txBox="1"/>
          <p:nvPr/>
        </p:nvSpPr>
        <p:spPr>
          <a:xfrm>
            <a:off x="494851" y="3431827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2452DD5-605A-4820-BEEC-FA5CAE6A86A8}"/>
              </a:ext>
            </a:extLst>
          </p:cNvPr>
          <p:cNvSpPr txBox="1"/>
          <p:nvPr/>
        </p:nvSpPr>
        <p:spPr>
          <a:xfrm>
            <a:off x="518897" y="334276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0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85A3682-3C89-4209-9AAE-BFC01C29B78A}"/>
              </a:ext>
            </a:extLst>
          </p:cNvPr>
          <p:cNvSpPr txBox="1"/>
          <p:nvPr/>
        </p:nvSpPr>
        <p:spPr>
          <a:xfrm>
            <a:off x="518896" y="323784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517599F-CE01-46C7-A99F-FFB506D4B070}"/>
              </a:ext>
            </a:extLst>
          </p:cNvPr>
          <p:cNvSpPr txBox="1"/>
          <p:nvPr/>
        </p:nvSpPr>
        <p:spPr>
          <a:xfrm>
            <a:off x="518895" y="312718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BD19F3B-C41B-4F88-A834-BFE44477C2C0}"/>
              </a:ext>
            </a:extLst>
          </p:cNvPr>
          <p:cNvSpPr txBox="1"/>
          <p:nvPr/>
        </p:nvSpPr>
        <p:spPr>
          <a:xfrm>
            <a:off x="494849" y="3524164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5C4D2D5-1A49-4A8F-A096-1120607719C4}"/>
              </a:ext>
            </a:extLst>
          </p:cNvPr>
          <p:cNvSpPr txBox="1"/>
          <p:nvPr/>
        </p:nvSpPr>
        <p:spPr>
          <a:xfrm>
            <a:off x="494849" y="3800732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FC0F40A-A19B-4939-BE1F-03E53806F86F}"/>
              </a:ext>
            </a:extLst>
          </p:cNvPr>
          <p:cNvSpPr txBox="1"/>
          <p:nvPr/>
        </p:nvSpPr>
        <p:spPr>
          <a:xfrm>
            <a:off x="494849" y="191913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15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B7F2716-5017-4A1F-A49A-0795951D1CC9}"/>
              </a:ext>
            </a:extLst>
          </p:cNvPr>
          <p:cNvCxnSpPr/>
          <p:nvPr/>
        </p:nvCxnSpPr>
        <p:spPr>
          <a:xfrm>
            <a:off x="815476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72CE4FD3-F984-413A-AAAD-CD35D02B1095}"/>
              </a:ext>
            </a:extLst>
          </p:cNvPr>
          <p:cNvCxnSpPr/>
          <p:nvPr/>
        </p:nvCxnSpPr>
        <p:spPr>
          <a:xfrm>
            <a:off x="934373" y="199437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6B38B4C-A71E-499D-9A3A-009B5081FF67}"/>
              </a:ext>
            </a:extLst>
          </p:cNvPr>
          <p:cNvCxnSpPr/>
          <p:nvPr/>
        </p:nvCxnSpPr>
        <p:spPr>
          <a:xfrm>
            <a:off x="1070636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CC85D1E-6A86-4B49-8D07-A326A9918E1A}"/>
              </a:ext>
            </a:extLst>
          </p:cNvPr>
          <p:cNvCxnSpPr/>
          <p:nvPr/>
        </p:nvCxnSpPr>
        <p:spPr>
          <a:xfrm>
            <a:off x="1182236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9896742-83F9-4204-BF6D-44BCD3DBBB12}"/>
              </a:ext>
            </a:extLst>
          </p:cNvPr>
          <p:cNvCxnSpPr/>
          <p:nvPr/>
        </p:nvCxnSpPr>
        <p:spPr>
          <a:xfrm>
            <a:off x="1318499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D21C2C6-08FE-470F-BD25-9D4992E7DEBB}"/>
              </a:ext>
            </a:extLst>
          </p:cNvPr>
          <p:cNvCxnSpPr/>
          <p:nvPr/>
        </p:nvCxnSpPr>
        <p:spPr>
          <a:xfrm>
            <a:off x="1454763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3BAFE3C-5C09-4AAE-8D94-F0E262AE0877}"/>
              </a:ext>
            </a:extLst>
          </p:cNvPr>
          <p:cNvCxnSpPr/>
          <p:nvPr/>
        </p:nvCxnSpPr>
        <p:spPr>
          <a:xfrm>
            <a:off x="1591026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840D49DC-A2FE-46FA-B529-D20560A5C826}"/>
              </a:ext>
            </a:extLst>
          </p:cNvPr>
          <p:cNvCxnSpPr/>
          <p:nvPr/>
        </p:nvCxnSpPr>
        <p:spPr>
          <a:xfrm>
            <a:off x="1721911" y="199437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8004960-FB4F-4D42-86FF-9723FE1EDBDC}"/>
              </a:ext>
            </a:extLst>
          </p:cNvPr>
          <p:cNvCxnSpPr/>
          <p:nvPr/>
        </p:nvCxnSpPr>
        <p:spPr>
          <a:xfrm>
            <a:off x="1858175" y="199437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5E25F98-539C-47F0-98F0-DF3E5D7B4710}"/>
              </a:ext>
            </a:extLst>
          </p:cNvPr>
          <p:cNvCxnSpPr/>
          <p:nvPr/>
        </p:nvCxnSpPr>
        <p:spPr>
          <a:xfrm>
            <a:off x="1989060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8A7A09C4-C2B5-4A5F-9587-DA13EAC11691}"/>
              </a:ext>
            </a:extLst>
          </p:cNvPr>
          <p:cNvCxnSpPr/>
          <p:nvPr/>
        </p:nvCxnSpPr>
        <p:spPr>
          <a:xfrm>
            <a:off x="2119944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829BB13D-F8F1-497E-8936-C7EA8B389BC9}"/>
              </a:ext>
            </a:extLst>
          </p:cNvPr>
          <p:cNvCxnSpPr/>
          <p:nvPr/>
        </p:nvCxnSpPr>
        <p:spPr>
          <a:xfrm>
            <a:off x="2264601" y="200907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42C3B03-2525-4C88-B4B6-D90F31071E52}"/>
              </a:ext>
            </a:extLst>
          </p:cNvPr>
          <p:cNvCxnSpPr/>
          <p:nvPr/>
        </p:nvCxnSpPr>
        <p:spPr>
          <a:xfrm>
            <a:off x="2406244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2FABC28-6141-4AC8-8540-4DCB57C42E56}"/>
              </a:ext>
            </a:extLst>
          </p:cNvPr>
          <p:cNvCxnSpPr/>
          <p:nvPr/>
        </p:nvCxnSpPr>
        <p:spPr>
          <a:xfrm>
            <a:off x="2526371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02F1E7C-A720-481B-B1EE-4BF7C32B8CAC}"/>
              </a:ext>
            </a:extLst>
          </p:cNvPr>
          <p:cNvCxnSpPr/>
          <p:nvPr/>
        </p:nvCxnSpPr>
        <p:spPr>
          <a:xfrm>
            <a:off x="2662634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9C9901B-F80E-4FCA-B019-00ABA85B4C05}"/>
              </a:ext>
            </a:extLst>
          </p:cNvPr>
          <p:cNvCxnSpPr/>
          <p:nvPr/>
        </p:nvCxnSpPr>
        <p:spPr>
          <a:xfrm>
            <a:off x="2815034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A5BA8FF-8C50-4B2D-858F-622E86F6B12C}"/>
              </a:ext>
            </a:extLst>
          </p:cNvPr>
          <p:cNvCxnSpPr/>
          <p:nvPr/>
        </p:nvCxnSpPr>
        <p:spPr>
          <a:xfrm>
            <a:off x="2956676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797E851-0A19-4932-8112-924FEF846375}"/>
              </a:ext>
            </a:extLst>
          </p:cNvPr>
          <p:cNvCxnSpPr/>
          <p:nvPr/>
        </p:nvCxnSpPr>
        <p:spPr>
          <a:xfrm>
            <a:off x="3109076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CA26A4-18E6-4730-B401-24837C6A136B}"/>
              </a:ext>
            </a:extLst>
          </p:cNvPr>
          <p:cNvCxnSpPr/>
          <p:nvPr/>
        </p:nvCxnSpPr>
        <p:spPr>
          <a:xfrm>
            <a:off x="3256097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A231D2F-E784-4D5E-918E-596D5355BE9B}"/>
              </a:ext>
            </a:extLst>
          </p:cNvPr>
          <p:cNvCxnSpPr/>
          <p:nvPr/>
        </p:nvCxnSpPr>
        <p:spPr>
          <a:xfrm>
            <a:off x="3403118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CBF0F040-2E4D-4810-B67C-832BB98912AC}"/>
              </a:ext>
            </a:extLst>
          </p:cNvPr>
          <p:cNvCxnSpPr/>
          <p:nvPr/>
        </p:nvCxnSpPr>
        <p:spPr>
          <a:xfrm>
            <a:off x="3539382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B2CE00B-6A8A-457C-A7FC-C9F1A586FD44}"/>
              </a:ext>
            </a:extLst>
          </p:cNvPr>
          <p:cNvCxnSpPr/>
          <p:nvPr/>
        </p:nvCxnSpPr>
        <p:spPr>
          <a:xfrm>
            <a:off x="3681024" y="1993587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4F11BAD-3E73-4A74-B8BB-D21E329EC1E3}"/>
              </a:ext>
            </a:extLst>
          </p:cNvPr>
          <p:cNvCxnSpPr/>
          <p:nvPr/>
        </p:nvCxnSpPr>
        <p:spPr>
          <a:xfrm>
            <a:off x="3813702" y="201061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89DF6F1-84C9-4389-8F22-D35F049BB3CA}"/>
              </a:ext>
            </a:extLst>
          </p:cNvPr>
          <p:cNvSpPr txBox="1"/>
          <p:nvPr/>
        </p:nvSpPr>
        <p:spPr>
          <a:xfrm>
            <a:off x="733383" y="338190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2D16840-752B-47FA-9475-7896FB016378}"/>
              </a:ext>
            </a:extLst>
          </p:cNvPr>
          <p:cNvSpPr txBox="1"/>
          <p:nvPr/>
        </p:nvSpPr>
        <p:spPr>
          <a:xfrm>
            <a:off x="850978" y="3385135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2</a:t>
            </a:r>
          </a:p>
        </p:txBody>
      </p:sp>
      <p:sp>
        <p:nvSpPr>
          <p:cNvPr id="76" name="Globo: línea 75">
            <a:extLst>
              <a:ext uri="{FF2B5EF4-FFF2-40B4-BE49-F238E27FC236}">
                <a16:creationId xmlns:a16="http://schemas.microsoft.com/office/drawing/2014/main" id="{AA38D8F4-845E-4FC4-8C6D-F5B5EAA6369F}"/>
              </a:ext>
            </a:extLst>
          </p:cNvPr>
          <p:cNvSpPr/>
          <p:nvPr/>
        </p:nvSpPr>
        <p:spPr>
          <a:xfrm>
            <a:off x="1182236" y="4095590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8075"/>
              <a:gd name="adj4" fmla="val -3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0: 0v </a:t>
            </a:r>
          </a:p>
        </p:txBody>
      </p:sp>
      <p:sp>
        <p:nvSpPr>
          <p:cNvPr id="77" name="Globo: línea 76">
            <a:extLst>
              <a:ext uri="{FF2B5EF4-FFF2-40B4-BE49-F238E27FC236}">
                <a16:creationId xmlns:a16="http://schemas.microsoft.com/office/drawing/2014/main" id="{3BA2F038-99B9-4F7D-ACF2-E2318AFCDA2E}"/>
              </a:ext>
            </a:extLst>
          </p:cNvPr>
          <p:cNvSpPr/>
          <p:nvPr/>
        </p:nvSpPr>
        <p:spPr>
          <a:xfrm>
            <a:off x="2798507" y="4085392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7036"/>
              <a:gd name="adj4" fmla="val -133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1: 0v </a:t>
            </a:r>
          </a:p>
        </p:txBody>
      </p:sp>
      <p:sp>
        <p:nvSpPr>
          <p:cNvPr id="78" name="Globo: línea 77">
            <a:extLst>
              <a:ext uri="{FF2B5EF4-FFF2-40B4-BE49-F238E27FC236}">
                <a16:creationId xmlns:a16="http://schemas.microsoft.com/office/drawing/2014/main" id="{449D8BC7-EAF2-4EEB-A624-2F938EB2D1A2}"/>
              </a:ext>
            </a:extLst>
          </p:cNvPr>
          <p:cNvSpPr/>
          <p:nvPr/>
        </p:nvSpPr>
        <p:spPr>
          <a:xfrm>
            <a:off x="4369689" y="4083620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4957"/>
              <a:gd name="adj4" fmla="val -231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2: 1v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64483A3-2D74-4EB2-9B34-C536411646FC}"/>
              </a:ext>
            </a:extLst>
          </p:cNvPr>
          <p:cNvSpPr/>
          <p:nvPr/>
        </p:nvSpPr>
        <p:spPr>
          <a:xfrm>
            <a:off x="2221723" y="3392915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647DE8D-82A1-44E1-A40C-8BE62665E743}"/>
              </a:ext>
            </a:extLst>
          </p:cNvPr>
          <p:cNvCxnSpPr/>
          <p:nvPr/>
        </p:nvCxnSpPr>
        <p:spPr>
          <a:xfrm>
            <a:off x="2060139" y="2440423"/>
            <a:ext cx="692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4EF79AE8-E37D-4EE5-A066-8AFF5F757E2F}"/>
              </a:ext>
            </a:extLst>
          </p:cNvPr>
          <p:cNvSpPr/>
          <p:nvPr/>
        </p:nvSpPr>
        <p:spPr>
          <a:xfrm>
            <a:off x="2367910" y="3386295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66376094-98E0-4365-90F4-1466723CE0B2}"/>
              </a:ext>
            </a:extLst>
          </p:cNvPr>
          <p:cNvSpPr/>
          <p:nvPr/>
        </p:nvSpPr>
        <p:spPr>
          <a:xfrm>
            <a:off x="2497263" y="3394392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2A3EF17E-5914-4920-A874-6559A18E2B76}"/>
              </a:ext>
            </a:extLst>
          </p:cNvPr>
          <p:cNvSpPr/>
          <p:nvPr/>
        </p:nvSpPr>
        <p:spPr>
          <a:xfrm>
            <a:off x="2626356" y="3385619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0A798F2-788D-4804-9D8B-6E83A0C707E7}"/>
              </a:ext>
            </a:extLst>
          </p:cNvPr>
          <p:cNvSpPr/>
          <p:nvPr/>
        </p:nvSpPr>
        <p:spPr>
          <a:xfrm>
            <a:off x="2773702" y="3378664"/>
            <a:ext cx="83314" cy="84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3CBF3762-0668-4D0B-8C67-1D2199D00EB2}"/>
              </a:ext>
            </a:extLst>
          </p:cNvPr>
          <p:cNvSpPr/>
          <p:nvPr/>
        </p:nvSpPr>
        <p:spPr>
          <a:xfrm>
            <a:off x="2086319" y="3388844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47332750-530D-46D9-A896-A2F2235E9C06}"/>
              </a:ext>
            </a:extLst>
          </p:cNvPr>
          <p:cNvSpPr/>
          <p:nvPr/>
        </p:nvSpPr>
        <p:spPr>
          <a:xfrm>
            <a:off x="2920398" y="3381902"/>
            <a:ext cx="83314" cy="84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8E665017-FDA7-4D4C-8B2D-AB817649749C}"/>
              </a:ext>
            </a:extLst>
          </p:cNvPr>
          <p:cNvSpPr/>
          <p:nvPr/>
        </p:nvSpPr>
        <p:spPr>
          <a:xfrm>
            <a:off x="3067418" y="3384812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1EA7296A-3FE6-48E0-803D-2CA56BB84682}"/>
              </a:ext>
            </a:extLst>
          </p:cNvPr>
          <p:cNvSpPr/>
          <p:nvPr/>
        </p:nvSpPr>
        <p:spPr>
          <a:xfrm>
            <a:off x="3214439" y="3392840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DBF8D9B7-C9B7-4664-9DE1-07DAC5C920A3}"/>
              </a:ext>
            </a:extLst>
          </p:cNvPr>
          <p:cNvSpPr/>
          <p:nvPr/>
        </p:nvSpPr>
        <p:spPr>
          <a:xfrm>
            <a:off x="3366600" y="3398258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F136441C-FEBA-408A-852E-76E1FAAFC712}"/>
              </a:ext>
            </a:extLst>
          </p:cNvPr>
          <p:cNvCxnSpPr/>
          <p:nvPr/>
        </p:nvCxnSpPr>
        <p:spPr>
          <a:xfrm>
            <a:off x="2927730" y="3892652"/>
            <a:ext cx="692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CE58A2AF-CD8D-465F-852E-32C888FD6972}"/>
              </a:ext>
            </a:extLst>
          </p:cNvPr>
          <p:cNvSpPr/>
          <p:nvPr/>
        </p:nvSpPr>
        <p:spPr>
          <a:xfrm>
            <a:off x="5347371" y="5376634"/>
            <a:ext cx="1674045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A/D</a:t>
            </a: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327FACFF-0F1F-42BA-8C20-563E00B9B37A}"/>
              </a:ext>
            </a:extLst>
          </p:cNvPr>
          <p:cNvCxnSpPr>
            <a:cxnSpLocks/>
          </p:cNvCxnSpPr>
          <p:nvPr/>
        </p:nvCxnSpPr>
        <p:spPr>
          <a:xfrm>
            <a:off x="4538160" y="5914603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04B0C9E-5A42-4B9C-95AD-EF18861F7FAD}"/>
              </a:ext>
            </a:extLst>
          </p:cNvPr>
          <p:cNvSpPr txBox="1"/>
          <p:nvPr/>
        </p:nvSpPr>
        <p:spPr>
          <a:xfrm>
            <a:off x="3591039" y="5711649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0242631C-0154-4778-AC7B-D98A87E12101}"/>
              </a:ext>
            </a:extLst>
          </p:cNvPr>
          <p:cNvCxnSpPr>
            <a:cxnSpLocks/>
          </p:cNvCxnSpPr>
          <p:nvPr/>
        </p:nvCxnSpPr>
        <p:spPr>
          <a:xfrm>
            <a:off x="7040953" y="5698957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A74185D5-43D3-4763-88AE-6D600CF5DBE0}"/>
              </a:ext>
            </a:extLst>
          </p:cNvPr>
          <p:cNvCxnSpPr>
            <a:cxnSpLocks/>
          </p:cNvCxnSpPr>
          <p:nvPr/>
        </p:nvCxnSpPr>
        <p:spPr>
          <a:xfrm>
            <a:off x="7040953" y="5871013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23F6ABC7-754C-4B4B-93B3-6123FDCE6633}"/>
              </a:ext>
            </a:extLst>
          </p:cNvPr>
          <p:cNvCxnSpPr>
            <a:cxnSpLocks/>
          </p:cNvCxnSpPr>
          <p:nvPr/>
        </p:nvCxnSpPr>
        <p:spPr>
          <a:xfrm>
            <a:off x="7040953" y="6043069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FCC61084-86A1-4FD8-A2BD-4B5299862224}"/>
              </a:ext>
            </a:extLst>
          </p:cNvPr>
          <p:cNvCxnSpPr>
            <a:cxnSpLocks/>
          </p:cNvCxnSpPr>
          <p:nvPr/>
        </p:nvCxnSpPr>
        <p:spPr>
          <a:xfrm>
            <a:off x="7040953" y="6232676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D4CC1704-FEFA-47E1-AF46-EBC33A8F7F23}"/>
              </a:ext>
            </a:extLst>
          </p:cNvPr>
          <p:cNvSpPr txBox="1"/>
          <p:nvPr/>
        </p:nvSpPr>
        <p:spPr>
          <a:xfrm>
            <a:off x="7837554" y="548413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A3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5F4209A-361A-4CF2-A68F-53225E7B3287}"/>
              </a:ext>
            </a:extLst>
          </p:cNvPr>
          <p:cNvSpPr txBox="1"/>
          <p:nvPr/>
        </p:nvSpPr>
        <p:spPr>
          <a:xfrm>
            <a:off x="7830627" y="567757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A2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7FE362EC-BB6B-4BE9-8B2F-CF34EA4669C9}"/>
              </a:ext>
            </a:extLst>
          </p:cNvPr>
          <p:cNvSpPr txBox="1"/>
          <p:nvPr/>
        </p:nvSpPr>
        <p:spPr>
          <a:xfrm>
            <a:off x="7836245" y="585456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A1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B44B73A8-8F4B-4F65-B674-9DC3625849DA}"/>
              </a:ext>
            </a:extLst>
          </p:cNvPr>
          <p:cNvSpPr txBox="1"/>
          <p:nvPr/>
        </p:nvSpPr>
        <p:spPr>
          <a:xfrm>
            <a:off x="7830627" y="601784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6406C0-2574-4EAE-A471-406B0C5902CE}"/>
              </a:ext>
            </a:extLst>
          </p:cNvPr>
          <p:cNvSpPr txBox="1"/>
          <p:nvPr/>
        </p:nvSpPr>
        <p:spPr>
          <a:xfrm>
            <a:off x="8588722" y="2532129"/>
            <a:ext cx="16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Muestreo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843457-0D52-429D-893F-2009E99C5B39}"/>
              </a:ext>
            </a:extLst>
          </p:cNvPr>
          <p:cNvSpPr txBox="1"/>
          <p:nvPr/>
        </p:nvSpPr>
        <p:spPr>
          <a:xfrm>
            <a:off x="8733664" y="5585008"/>
            <a:ext cx="15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Muestras = 2</a:t>
            </a:r>
            <a:r>
              <a:rPr lang="es-MX" baseline="30000" dirty="0"/>
              <a:t>n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BEFAB690-614A-4D5D-B414-D9BF76142821}"/>
              </a:ext>
            </a:extLst>
          </p:cNvPr>
          <p:cNvSpPr txBox="1"/>
          <p:nvPr/>
        </p:nvSpPr>
        <p:spPr>
          <a:xfrm>
            <a:off x="8733664" y="5896315"/>
            <a:ext cx="196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Muestras = 2</a:t>
            </a:r>
            <a:r>
              <a:rPr lang="es-MX" baseline="30000" dirty="0"/>
              <a:t>4</a:t>
            </a:r>
            <a:r>
              <a:rPr lang="es-MX" dirty="0"/>
              <a:t> = 16</a:t>
            </a:r>
            <a:endParaRPr lang="es-MX" baseline="30000" dirty="0"/>
          </a:p>
        </p:txBody>
      </p:sp>
      <p:graphicFrame>
        <p:nvGraphicFramePr>
          <p:cNvPr id="105" name="Gráfico 104">
            <a:extLst>
              <a:ext uri="{FF2B5EF4-FFF2-40B4-BE49-F238E27FC236}">
                <a16:creationId xmlns:a16="http://schemas.microsoft.com/office/drawing/2014/main" id="{E56F6EC4-1A9D-4CDE-BBAD-D88EF7CB1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64448"/>
              </p:ext>
            </p:extLst>
          </p:nvPr>
        </p:nvGraphicFramePr>
        <p:xfrm>
          <a:off x="422667" y="43352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8C7C4B49-0585-4F0D-A492-6A69761F5A61}"/>
              </a:ext>
            </a:extLst>
          </p:cNvPr>
          <p:cNvSpPr txBox="1"/>
          <p:nvPr/>
        </p:nvSpPr>
        <p:spPr>
          <a:xfrm>
            <a:off x="820536" y="1080223"/>
            <a:ext cx="536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4bits/1segundo = 4 Bis/</a:t>
            </a:r>
            <a:r>
              <a:rPr lang="es-MX" dirty="0" err="1"/>
              <a:t>seg</a:t>
            </a:r>
            <a:r>
              <a:rPr lang="es-MX" dirty="0"/>
              <a:t> = Velocidad de transmisión </a:t>
            </a:r>
          </a:p>
        </p:txBody>
      </p:sp>
    </p:spTree>
    <p:extLst>
      <p:ext uri="{BB962C8B-B14F-4D97-AF65-F5344CB8AC3E}">
        <p14:creationId xmlns:p14="http://schemas.microsoft.com/office/powerpoint/2010/main" val="322918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68DA40D-36A5-4DEC-AF8C-38D173243780}"/>
              </a:ext>
            </a:extLst>
          </p:cNvPr>
          <p:cNvSpPr/>
          <p:nvPr/>
        </p:nvSpPr>
        <p:spPr>
          <a:xfrm>
            <a:off x="2061026" y="1510998"/>
            <a:ext cx="1674045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A/D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152485E-E1C0-471E-8670-B09685465C0A}"/>
              </a:ext>
            </a:extLst>
          </p:cNvPr>
          <p:cNvCxnSpPr>
            <a:cxnSpLocks/>
          </p:cNvCxnSpPr>
          <p:nvPr/>
        </p:nvCxnSpPr>
        <p:spPr>
          <a:xfrm>
            <a:off x="1251815" y="2048967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379458-159E-46E8-9DE0-20FD89B37B11}"/>
              </a:ext>
            </a:extLst>
          </p:cNvPr>
          <p:cNvSpPr txBox="1"/>
          <p:nvPr/>
        </p:nvSpPr>
        <p:spPr>
          <a:xfrm>
            <a:off x="304694" y="1846013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37129CC-81E6-41D1-87EE-9D26452B59DB}"/>
              </a:ext>
            </a:extLst>
          </p:cNvPr>
          <p:cNvCxnSpPr>
            <a:cxnSpLocks/>
          </p:cNvCxnSpPr>
          <p:nvPr/>
        </p:nvCxnSpPr>
        <p:spPr>
          <a:xfrm>
            <a:off x="3754608" y="1833321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90FBDF0-B1F7-4D3F-AEC2-08A52327ABFA}"/>
              </a:ext>
            </a:extLst>
          </p:cNvPr>
          <p:cNvCxnSpPr>
            <a:cxnSpLocks/>
          </p:cNvCxnSpPr>
          <p:nvPr/>
        </p:nvCxnSpPr>
        <p:spPr>
          <a:xfrm>
            <a:off x="3754608" y="2005377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EDE17DB-DDFD-4B29-9536-2EC3D33ADACA}"/>
              </a:ext>
            </a:extLst>
          </p:cNvPr>
          <p:cNvCxnSpPr>
            <a:cxnSpLocks/>
          </p:cNvCxnSpPr>
          <p:nvPr/>
        </p:nvCxnSpPr>
        <p:spPr>
          <a:xfrm>
            <a:off x="3754608" y="2177433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C853148-5D4A-4CD3-9575-918011C61D41}"/>
              </a:ext>
            </a:extLst>
          </p:cNvPr>
          <p:cNvCxnSpPr>
            <a:cxnSpLocks/>
          </p:cNvCxnSpPr>
          <p:nvPr/>
        </p:nvCxnSpPr>
        <p:spPr>
          <a:xfrm>
            <a:off x="3754608" y="2367040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A493FFF-75AA-4350-81A0-45818E4D39DD}"/>
              </a:ext>
            </a:extLst>
          </p:cNvPr>
          <p:cNvSpPr txBox="1"/>
          <p:nvPr/>
        </p:nvSpPr>
        <p:spPr>
          <a:xfrm>
            <a:off x="4551209" y="1618495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3DBE1C-F9E0-48E7-B7C0-1973889691C0}"/>
              </a:ext>
            </a:extLst>
          </p:cNvPr>
          <p:cNvSpPr txBox="1"/>
          <p:nvPr/>
        </p:nvSpPr>
        <p:spPr>
          <a:xfrm>
            <a:off x="4544282" y="181193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19D735-5550-493C-BF12-61714C716211}"/>
              </a:ext>
            </a:extLst>
          </p:cNvPr>
          <p:cNvSpPr txBox="1"/>
          <p:nvPr/>
        </p:nvSpPr>
        <p:spPr>
          <a:xfrm>
            <a:off x="4549900" y="198893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7F0F75-AE64-4032-BD6C-68D0C9155120}"/>
              </a:ext>
            </a:extLst>
          </p:cNvPr>
          <p:cNvSpPr txBox="1"/>
          <p:nvPr/>
        </p:nvSpPr>
        <p:spPr>
          <a:xfrm>
            <a:off x="4544282" y="215221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A0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DA0BD36-4B42-42DF-A520-8CEB12300EFC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de Digitalización de Señales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A87FB9F-FA83-40FF-BBCF-AC94C9E72F37}"/>
              </a:ext>
            </a:extLst>
          </p:cNvPr>
          <p:cNvSpPr/>
          <p:nvPr/>
        </p:nvSpPr>
        <p:spPr>
          <a:xfrm>
            <a:off x="8440552" y="1539664"/>
            <a:ext cx="1674045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D/A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66AE594-0479-405E-B26F-2AF5B4D213AE}"/>
              </a:ext>
            </a:extLst>
          </p:cNvPr>
          <p:cNvCxnSpPr>
            <a:cxnSpLocks/>
          </p:cNvCxnSpPr>
          <p:nvPr/>
        </p:nvCxnSpPr>
        <p:spPr>
          <a:xfrm>
            <a:off x="10114597" y="2057961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0AC2BE-0E93-43AD-8741-B2BC74459611}"/>
              </a:ext>
            </a:extLst>
          </p:cNvPr>
          <p:cNvSpPr txBox="1"/>
          <p:nvPr/>
        </p:nvSpPr>
        <p:spPr>
          <a:xfrm>
            <a:off x="10947112" y="1856900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0DCDB1E-52B4-47B7-A5DA-B366D486F778}"/>
              </a:ext>
            </a:extLst>
          </p:cNvPr>
          <p:cNvCxnSpPr>
            <a:cxnSpLocks/>
          </p:cNvCxnSpPr>
          <p:nvPr/>
        </p:nvCxnSpPr>
        <p:spPr>
          <a:xfrm>
            <a:off x="7216663" y="1833321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8108829-9C08-4F68-B4E0-9D0B0433D665}"/>
              </a:ext>
            </a:extLst>
          </p:cNvPr>
          <p:cNvCxnSpPr>
            <a:cxnSpLocks/>
          </p:cNvCxnSpPr>
          <p:nvPr/>
        </p:nvCxnSpPr>
        <p:spPr>
          <a:xfrm>
            <a:off x="7216663" y="2005377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4AF22B7-D886-4B72-8169-C7188D7E3C65}"/>
              </a:ext>
            </a:extLst>
          </p:cNvPr>
          <p:cNvCxnSpPr>
            <a:cxnSpLocks/>
          </p:cNvCxnSpPr>
          <p:nvPr/>
        </p:nvCxnSpPr>
        <p:spPr>
          <a:xfrm>
            <a:off x="7216663" y="2177433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E18C37-274C-467D-B655-571826CEE9EF}"/>
              </a:ext>
            </a:extLst>
          </p:cNvPr>
          <p:cNvCxnSpPr>
            <a:cxnSpLocks/>
          </p:cNvCxnSpPr>
          <p:nvPr/>
        </p:nvCxnSpPr>
        <p:spPr>
          <a:xfrm>
            <a:off x="7216663" y="2367040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08A43FA-4D06-4977-9712-896D5ACD0413}"/>
              </a:ext>
            </a:extLst>
          </p:cNvPr>
          <p:cNvSpPr txBox="1"/>
          <p:nvPr/>
        </p:nvSpPr>
        <p:spPr>
          <a:xfrm>
            <a:off x="8013264" y="1618495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FD12961-5728-4732-8CBD-D9327E508FC5}"/>
              </a:ext>
            </a:extLst>
          </p:cNvPr>
          <p:cNvSpPr txBox="1"/>
          <p:nvPr/>
        </p:nvSpPr>
        <p:spPr>
          <a:xfrm>
            <a:off x="8006337" y="181193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20E538-A1F8-40D9-AA0F-984754897D4B}"/>
              </a:ext>
            </a:extLst>
          </p:cNvPr>
          <p:cNvSpPr txBox="1"/>
          <p:nvPr/>
        </p:nvSpPr>
        <p:spPr>
          <a:xfrm>
            <a:off x="8011955" y="198893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B4B7F06-2768-454A-9E21-B640BB1BF99E}"/>
              </a:ext>
            </a:extLst>
          </p:cNvPr>
          <p:cNvSpPr txBox="1"/>
          <p:nvPr/>
        </p:nvSpPr>
        <p:spPr>
          <a:xfrm>
            <a:off x="8006337" y="215221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A0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F276508-7782-4607-B9BD-0E56CE269185}"/>
              </a:ext>
            </a:extLst>
          </p:cNvPr>
          <p:cNvCxnSpPr/>
          <p:nvPr/>
        </p:nvCxnSpPr>
        <p:spPr>
          <a:xfrm>
            <a:off x="4720127" y="1833321"/>
            <a:ext cx="24355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F9CDA79-8D7F-4A74-B6E7-1D4CB30F237E}"/>
              </a:ext>
            </a:extLst>
          </p:cNvPr>
          <p:cNvCxnSpPr/>
          <p:nvPr/>
        </p:nvCxnSpPr>
        <p:spPr>
          <a:xfrm>
            <a:off x="4720127" y="2017019"/>
            <a:ext cx="24355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BB1AA76-026C-4A89-B553-B6FCFC8833E8}"/>
              </a:ext>
            </a:extLst>
          </p:cNvPr>
          <p:cNvCxnSpPr/>
          <p:nvPr/>
        </p:nvCxnSpPr>
        <p:spPr>
          <a:xfrm>
            <a:off x="4720127" y="2177433"/>
            <a:ext cx="24355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2291AD2-F73F-405D-A8F5-03201F763BAC}"/>
              </a:ext>
            </a:extLst>
          </p:cNvPr>
          <p:cNvCxnSpPr/>
          <p:nvPr/>
        </p:nvCxnSpPr>
        <p:spPr>
          <a:xfrm>
            <a:off x="4687368" y="2367040"/>
            <a:ext cx="24355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6009EA4-4BAE-4798-AFBA-FE52A2DFE639}"/>
              </a:ext>
            </a:extLst>
          </p:cNvPr>
          <p:cNvCxnSpPr/>
          <p:nvPr/>
        </p:nvCxnSpPr>
        <p:spPr>
          <a:xfrm flipH="1">
            <a:off x="5452217" y="1510998"/>
            <a:ext cx="1093862" cy="128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66DFDDC-2A5A-496E-A90A-D14A7FDF9375}"/>
              </a:ext>
            </a:extLst>
          </p:cNvPr>
          <p:cNvSpPr txBox="1"/>
          <p:nvPr/>
        </p:nvSpPr>
        <p:spPr>
          <a:xfrm>
            <a:off x="4633824" y="2751383"/>
            <a:ext cx="1912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4 Medio de transmisión</a:t>
            </a:r>
          </a:p>
          <a:p>
            <a:r>
              <a:rPr lang="es-MX" sz="1400" dirty="0"/>
              <a:t>4 Cables</a:t>
            </a:r>
          </a:p>
          <a:p>
            <a:r>
              <a:rPr lang="es-MX" sz="1400" dirty="0"/>
              <a:t>4 canales de WiFi</a:t>
            </a:r>
          </a:p>
          <a:p>
            <a:r>
              <a:rPr lang="es-MX" sz="1400" dirty="0"/>
              <a:t>4 Alambres</a:t>
            </a:r>
          </a:p>
        </p:txBody>
      </p:sp>
      <p:sp>
        <p:nvSpPr>
          <p:cNvPr id="36" name="Bocadillo nube: nube 35">
            <a:extLst>
              <a:ext uri="{FF2B5EF4-FFF2-40B4-BE49-F238E27FC236}">
                <a16:creationId xmlns:a16="http://schemas.microsoft.com/office/drawing/2014/main" id="{B3030CD0-C76B-458B-BEF6-552837906452}"/>
              </a:ext>
            </a:extLst>
          </p:cNvPr>
          <p:cNvSpPr/>
          <p:nvPr/>
        </p:nvSpPr>
        <p:spPr>
          <a:xfrm>
            <a:off x="8948100" y="2744529"/>
            <a:ext cx="2830816" cy="1648325"/>
          </a:xfrm>
          <a:prstGeom prst="cloudCallout">
            <a:avLst>
              <a:gd name="adj1" fmla="val -111363"/>
              <a:gd name="adj2" fmla="val -62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Transmisión en banda Base</a:t>
            </a:r>
          </a:p>
          <a:p>
            <a:pPr algn="ctr"/>
            <a:r>
              <a:rPr lang="es-MX" dirty="0"/>
              <a:t>Transmisión en paralelo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D0E4B79-5CD9-4881-B176-89C0B0F6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8" y="3213293"/>
            <a:ext cx="1098103" cy="98439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AFD61B7-DD71-43CD-83E2-697460A7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16" y="3865315"/>
            <a:ext cx="1608774" cy="1055077"/>
          </a:xfrm>
          <a:prstGeom prst="rect">
            <a:avLst/>
          </a:prstGeom>
        </p:spPr>
      </p:pic>
      <p:sp>
        <p:nvSpPr>
          <p:cNvPr id="39" name="Elipse 38">
            <a:extLst>
              <a:ext uri="{FF2B5EF4-FFF2-40B4-BE49-F238E27FC236}">
                <a16:creationId xmlns:a16="http://schemas.microsoft.com/office/drawing/2014/main" id="{4E992B36-0FE4-441C-A8DF-67CCDEC827F2}"/>
              </a:ext>
            </a:extLst>
          </p:cNvPr>
          <p:cNvSpPr/>
          <p:nvPr/>
        </p:nvSpPr>
        <p:spPr>
          <a:xfrm>
            <a:off x="2061026" y="4392854"/>
            <a:ext cx="1007027" cy="648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1C638B5D-887B-4E51-9147-6C3819D5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133" y="4265269"/>
            <a:ext cx="3349882" cy="2163465"/>
          </a:xfrm>
          <a:prstGeom prst="rect">
            <a:avLst/>
          </a:prstGeom>
        </p:spPr>
      </p:pic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080E0E4-1D4F-4856-A53A-4737B69E8D3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102179" y="4683364"/>
            <a:ext cx="692954" cy="66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A2A61AE-E9AC-4F03-8939-3C73221CC52C}"/>
              </a:ext>
            </a:extLst>
          </p:cNvPr>
          <p:cNvSpPr txBox="1"/>
          <p:nvPr/>
        </p:nvSpPr>
        <p:spPr>
          <a:xfrm>
            <a:off x="600768" y="1459008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Tx</a:t>
            </a:r>
            <a:endParaRPr lang="es-MX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BDAB483-B151-46D3-A5C9-D058DBDEF8FE}"/>
              </a:ext>
            </a:extLst>
          </p:cNvPr>
          <p:cNvSpPr txBox="1"/>
          <p:nvPr/>
        </p:nvSpPr>
        <p:spPr>
          <a:xfrm>
            <a:off x="11223457" y="145900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Rx</a:t>
            </a:r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41DB1D-58E1-436D-B96B-C802F0E4923B}"/>
              </a:ext>
            </a:extLst>
          </p:cNvPr>
          <p:cNvSpPr txBox="1"/>
          <p:nvPr/>
        </p:nvSpPr>
        <p:spPr>
          <a:xfrm>
            <a:off x="522852" y="4208187"/>
            <a:ext cx="12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LPT: </a:t>
            </a:r>
            <a:r>
              <a:rPr lang="es-MX" dirty="0" err="1"/>
              <a:t>Printer</a:t>
            </a:r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86E22D5-97BB-4574-803F-CBB9FDE0038A}"/>
              </a:ext>
            </a:extLst>
          </p:cNvPr>
          <p:cNvSpPr txBox="1"/>
          <p:nvPr/>
        </p:nvSpPr>
        <p:spPr>
          <a:xfrm>
            <a:off x="3853263" y="3772211"/>
            <a:ext cx="148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IDE: ATA/PATA</a:t>
            </a:r>
          </a:p>
        </p:txBody>
      </p:sp>
    </p:spTree>
    <p:extLst>
      <p:ext uri="{BB962C8B-B14F-4D97-AF65-F5344CB8AC3E}">
        <p14:creationId xmlns:p14="http://schemas.microsoft.com/office/powerpoint/2010/main" val="7952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C16E3855-5ACA-4CA5-918B-8C815E777A72}"/>
              </a:ext>
            </a:extLst>
          </p:cNvPr>
          <p:cNvGrpSpPr/>
          <p:nvPr/>
        </p:nvGrpSpPr>
        <p:grpSpPr>
          <a:xfrm>
            <a:off x="494849" y="498763"/>
            <a:ext cx="7758814" cy="5757657"/>
            <a:chOff x="494849" y="498764"/>
            <a:chExt cx="5412455" cy="3900958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B319129F-A1CE-499C-9B36-B995FA286E41}"/>
                </a:ext>
              </a:extLst>
            </p:cNvPr>
            <p:cNvCxnSpPr/>
            <p:nvPr/>
          </p:nvCxnSpPr>
          <p:spPr>
            <a:xfrm>
              <a:off x="678873" y="3429000"/>
              <a:ext cx="466898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464E8BEE-C7EC-4A7E-B33E-EBFF42B62AA0}"/>
                </a:ext>
              </a:extLst>
            </p:cNvPr>
            <p:cNvSpPr/>
            <p:nvPr/>
          </p:nvSpPr>
          <p:spPr>
            <a:xfrm>
              <a:off x="692727" y="2008909"/>
              <a:ext cx="3117273" cy="1856509"/>
            </a:xfrm>
            <a:custGeom>
              <a:avLst/>
              <a:gdLst>
                <a:gd name="connsiteX0" fmla="*/ 0 w 3117273"/>
                <a:gd name="connsiteY0" fmla="*/ 1427018 h 1856509"/>
                <a:gd name="connsiteX1" fmla="*/ 96982 w 3117273"/>
                <a:gd name="connsiteY1" fmla="*/ 1413164 h 1856509"/>
                <a:gd name="connsiteX2" fmla="*/ 180109 w 3117273"/>
                <a:gd name="connsiteY2" fmla="*/ 1385455 h 1856509"/>
                <a:gd name="connsiteX3" fmla="*/ 221673 w 3117273"/>
                <a:gd name="connsiteY3" fmla="*/ 1357746 h 1856509"/>
                <a:gd name="connsiteX4" fmla="*/ 360218 w 3117273"/>
                <a:gd name="connsiteY4" fmla="*/ 1316182 h 1856509"/>
                <a:gd name="connsiteX5" fmla="*/ 443346 w 3117273"/>
                <a:gd name="connsiteY5" fmla="*/ 1288473 h 1856509"/>
                <a:gd name="connsiteX6" fmla="*/ 471055 w 3117273"/>
                <a:gd name="connsiteY6" fmla="*/ 1246909 h 1856509"/>
                <a:gd name="connsiteX7" fmla="*/ 512618 w 3117273"/>
                <a:gd name="connsiteY7" fmla="*/ 1233055 h 1856509"/>
                <a:gd name="connsiteX8" fmla="*/ 540328 w 3117273"/>
                <a:gd name="connsiteY8" fmla="*/ 1205346 h 1856509"/>
                <a:gd name="connsiteX9" fmla="*/ 595746 w 3117273"/>
                <a:gd name="connsiteY9" fmla="*/ 1122218 h 1856509"/>
                <a:gd name="connsiteX10" fmla="*/ 623455 w 3117273"/>
                <a:gd name="connsiteY10" fmla="*/ 1080655 h 1856509"/>
                <a:gd name="connsiteX11" fmla="*/ 706582 w 3117273"/>
                <a:gd name="connsiteY11" fmla="*/ 1039091 h 1856509"/>
                <a:gd name="connsiteX12" fmla="*/ 789709 w 3117273"/>
                <a:gd name="connsiteY12" fmla="*/ 1052946 h 1856509"/>
                <a:gd name="connsiteX13" fmla="*/ 872837 w 3117273"/>
                <a:gd name="connsiteY13" fmla="*/ 1108364 h 1856509"/>
                <a:gd name="connsiteX14" fmla="*/ 1066800 w 3117273"/>
                <a:gd name="connsiteY14" fmla="*/ 1094509 h 1856509"/>
                <a:gd name="connsiteX15" fmla="*/ 1136073 w 3117273"/>
                <a:gd name="connsiteY15" fmla="*/ 1025236 h 1856509"/>
                <a:gd name="connsiteX16" fmla="*/ 1177637 w 3117273"/>
                <a:gd name="connsiteY16" fmla="*/ 983673 h 1856509"/>
                <a:gd name="connsiteX17" fmla="*/ 1246909 w 3117273"/>
                <a:gd name="connsiteY17" fmla="*/ 900546 h 1856509"/>
                <a:gd name="connsiteX18" fmla="*/ 1302328 w 3117273"/>
                <a:gd name="connsiteY18" fmla="*/ 789709 h 1856509"/>
                <a:gd name="connsiteX19" fmla="*/ 1330037 w 3117273"/>
                <a:gd name="connsiteY19" fmla="*/ 734291 h 1856509"/>
                <a:gd name="connsiteX20" fmla="*/ 1371600 w 3117273"/>
                <a:gd name="connsiteY20" fmla="*/ 623455 h 1856509"/>
                <a:gd name="connsiteX21" fmla="*/ 1413164 w 3117273"/>
                <a:gd name="connsiteY21" fmla="*/ 568036 h 1856509"/>
                <a:gd name="connsiteX22" fmla="*/ 1427018 w 3117273"/>
                <a:gd name="connsiteY22" fmla="*/ 512618 h 1856509"/>
                <a:gd name="connsiteX23" fmla="*/ 1454728 w 3117273"/>
                <a:gd name="connsiteY23" fmla="*/ 457200 h 1856509"/>
                <a:gd name="connsiteX24" fmla="*/ 1496291 w 3117273"/>
                <a:gd name="connsiteY24" fmla="*/ 290946 h 1856509"/>
                <a:gd name="connsiteX25" fmla="*/ 1551709 w 3117273"/>
                <a:gd name="connsiteY25" fmla="*/ 193964 h 1856509"/>
                <a:gd name="connsiteX26" fmla="*/ 1620982 w 3117273"/>
                <a:gd name="connsiteY26" fmla="*/ 69273 h 1856509"/>
                <a:gd name="connsiteX27" fmla="*/ 1704109 w 3117273"/>
                <a:gd name="connsiteY27" fmla="*/ 27709 h 1856509"/>
                <a:gd name="connsiteX28" fmla="*/ 1787237 w 3117273"/>
                <a:gd name="connsiteY28" fmla="*/ 0 h 1856509"/>
                <a:gd name="connsiteX29" fmla="*/ 1856509 w 3117273"/>
                <a:gd name="connsiteY29" fmla="*/ 13855 h 1856509"/>
                <a:gd name="connsiteX30" fmla="*/ 1884218 w 3117273"/>
                <a:gd name="connsiteY30" fmla="*/ 55418 h 1856509"/>
                <a:gd name="connsiteX31" fmla="*/ 1911928 w 3117273"/>
                <a:gd name="connsiteY31" fmla="*/ 166255 h 1856509"/>
                <a:gd name="connsiteX32" fmla="*/ 1925782 w 3117273"/>
                <a:gd name="connsiteY32" fmla="*/ 207818 h 1856509"/>
                <a:gd name="connsiteX33" fmla="*/ 1939637 w 3117273"/>
                <a:gd name="connsiteY33" fmla="*/ 263236 h 1856509"/>
                <a:gd name="connsiteX34" fmla="*/ 1953491 w 3117273"/>
                <a:gd name="connsiteY34" fmla="*/ 304800 h 1856509"/>
                <a:gd name="connsiteX35" fmla="*/ 1967346 w 3117273"/>
                <a:gd name="connsiteY35" fmla="*/ 374073 h 1856509"/>
                <a:gd name="connsiteX36" fmla="*/ 1995055 w 3117273"/>
                <a:gd name="connsiteY36" fmla="*/ 457200 h 1856509"/>
                <a:gd name="connsiteX37" fmla="*/ 2008909 w 3117273"/>
                <a:gd name="connsiteY37" fmla="*/ 512618 h 1856509"/>
                <a:gd name="connsiteX38" fmla="*/ 2036618 w 3117273"/>
                <a:gd name="connsiteY38" fmla="*/ 568036 h 1856509"/>
                <a:gd name="connsiteX39" fmla="*/ 2064328 w 3117273"/>
                <a:gd name="connsiteY39" fmla="*/ 678873 h 1856509"/>
                <a:gd name="connsiteX40" fmla="*/ 2092037 w 3117273"/>
                <a:gd name="connsiteY40" fmla="*/ 803564 h 1856509"/>
                <a:gd name="connsiteX41" fmla="*/ 2119746 w 3117273"/>
                <a:gd name="connsiteY41" fmla="*/ 1136073 h 1856509"/>
                <a:gd name="connsiteX42" fmla="*/ 2161309 w 3117273"/>
                <a:gd name="connsiteY42" fmla="*/ 1316182 h 1856509"/>
                <a:gd name="connsiteX43" fmla="*/ 2175164 w 3117273"/>
                <a:gd name="connsiteY43" fmla="*/ 1371600 h 1856509"/>
                <a:gd name="connsiteX44" fmla="*/ 2202873 w 3117273"/>
                <a:gd name="connsiteY44" fmla="*/ 1454727 h 1856509"/>
                <a:gd name="connsiteX45" fmla="*/ 2216728 w 3117273"/>
                <a:gd name="connsiteY45" fmla="*/ 1496291 h 1856509"/>
                <a:gd name="connsiteX46" fmla="*/ 2230582 w 3117273"/>
                <a:gd name="connsiteY46" fmla="*/ 1551709 h 1856509"/>
                <a:gd name="connsiteX47" fmla="*/ 2244437 w 3117273"/>
                <a:gd name="connsiteY47" fmla="*/ 1620982 h 1856509"/>
                <a:gd name="connsiteX48" fmla="*/ 2299855 w 3117273"/>
                <a:gd name="connsiteY48" fmla="*/ 1704109 h 1856509"/>
                <a:gd name="connsiteX49" fmla="*/ 2313709 w 3117273"/>
                <a:gd name="connsiteY49" fmla="*/ 1745673 h 1856509"/>
                <a:gd name="connsiteX50" fmla="*/ 2355273 w 3117273"/>
                <a:gd name="connsiteY50" fmla="*/ 1787236 h 1856509"/>
                <a:gd name="connsiteX51" fmla="*/ 2479964 w 3117273"/>
                <a:gd name="connsiteY51" fmla="*/ 1856509 h 1856509"/>
                <a:gd name="connsiteX52" fmla="*/ 2632364 w 3117273"/>
                <a:gd name="connsiteY52" fmla="*/ 1842655 h 1856509"/>
                <a:gd name="connsiteX53" fmla="*/ 2701637 w 3117273"/>
                <a:gd name="connsiteY53" fmla="*/ 1787236 h 1856509"/>
                <a:gd name="connsiteX54" fmla="*/ 2784764 w 3117273"/>
                <a:gd name="connsiteY54" fmla="*/ 1717964 h 1856509"/>
                <a:gd name="connsiteX55" fmla="*/ 2826328 w 3117273"/>
                <a:gd name="connsiteY55" fmla="*/ 1648691 h 1856509"/>
                <a:gd name="connsiteX56" fmla="*/ 2867891 w 3117273"/>
                <a:gd name="connsiteY56" fmla="*/ 1565564 h 1856509"/>
                <a:gd name="connsiteX57" fmla="*/ 2951018 w 3117273"/>
                <a:gd name="connsiteY57" fmla="*/ 1510146 h 1856509"/>
                <a:gd name="connsiteX58" fmla="*/ 2978728 w 3117273"/>
                <a:gd name="connsiteY58" fmla="*/ 1482436 h 1856509"/>
                <a:gd name="connsiteX59" fmla="*/ 3048000 w 3117273"/>
                <a:gd name="connsiteY59" fmla="*/ 1468582 h 1856509"/>
                <a:gd name="connsiteX60" fmla="*/ 3117273 w 3117273"/>
                <a:gd name="connsiteY60" fmla="*/ 1440873 h 185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117273" h="1856509">
                  <a:moveTo>
                    <a:pt x="0" y="1427018"/>
                  </a:moveTo>
                  <a:cubicBezTo>
                    <a:pt x="32327" y="1422400"/>
                    <a:pt x="65163" y="1420507"/>
                    <a:pt x="96982" y="1413164"/>
                  </a:cubicBezTo>
                  <a:cubicBezTo>
                    <a:pt x="125442" y="1406596"/>
                    <a:pt x="180109" y="1385455"/>
                    <a:pt x="180109" y="1385455"/>
                  </a:cubicBezTo>
                  <a:cubicBezTo>
                    <a:pt x="193964" y="1376219"/>
                    <a:pt x="206457" y="1364509"/>
                    <a:pt x="221673" y="1357746"/>
                  </a:cubicBezTo>
                  <a:cubicBezTo>
                    <a:pt x="289506" y="1327598"/>
                    <a:pt x="298211" y="1334784"/>
                    <a:pt x="360218" y="1316182"/>
                  </a:cubicBezTo>
                  <a:cubicBezTo>
                    <a:pt x="388194" y="1307789"/>
                    <a:pt x="443346" y="1288473"/>
                    <a:pt x="443346" y="1288473"/>
                  </a:cubicBezTo>
                  <a:cubicBezTo>
                    <a:pt x="452582" y="1274618"/>
                    <a:pt x="458053" y="1257311"/>
                    <a:pt x="471055" y="1246909"/>
                  </a:cubicBezTo>
                  <a:cubicBezTo>
                    <a:pt x="482459" y="1237786"/>
                    <a:pt x="500095" y="1240568"/>
                    <a:pt x="512618" y="1233055"/>
                  </a:cubicBezTo>
                  <a:cubicBezTo>
                    <a:pt x="523819" y="1226335"/>
                    <a:pt x="531091" y="1214582"/>
                    <a:pt x="540328" y="1205346"/>
                  </a:cubicBezTo>
                  <a:cubicBezTo>
                    <a:pt x="564675" y="1132303"/>
                    <a:pt x="538091" y="1191404"/>
                    <a:pt x="595746" y="1122218"/>
                  </a:cubicBezTo>
                  <a:cubicBezTo>
                    <a:pt x="606406" y="1109426"/>
                    <a:pt x="611681" y="1092429"/>
                    <a:pt x="623455" y="1080655"/>
                  </a:cubicBezTo>
                  <a:cubicBezTo>
                    <a:pt x="650312" y="1053798"/>
                    <a:pt x="672777" y="1050360"/>
                    <a:pt x="706582" y="1039091"/>
                  </a:cubicBezTo>
                  <a:cubicBezTo>
                    <a:pt x="734291" y="1043709"/>
                    <a:pt x="763779" y="1042142"/>
                    <a:pt x="789709" y="1052946"/>
                  </a:cubicBezTo>
                  <a:cubicBezTo>
                    <a:pt x="820450" y="1065755"/>
                    <a:pt x="872837" y="1108364"/>
                    <a:pt x="872837" y="1108364"/>
                  </a:cubicBezTo>
                  <a:cubicBezTo>
                    <a:pt x="937491" y="1103746"/>
                    <a:pt x="1004990" y="1114028"/>
                    <a:pt x="1066800" y="1094509"/>
                  </a:cubicBezTo>
                  <a:cubicBezTo>
                    <a:pt x="1097940" y="1084675"/>
                    <a:pt x="1112982" y="1048327"/>
                    <a:pt x="1136073" y="1025236"/>
                  </a:cubicBezTo>
                  <a:lnTo>
                    <a:pt x="1177637" y="983673"/>
                  </a:lnTo>
                  <a:cubicBezTo>
                    <a:pt x="1203735" y="957575"/>
                    <a:pt x="1231480" y="935262"/>
                    <a:pt x="1246909" y="900546"/>
                  </a:cubicBezTo>
                  <a:cubicBezTo>
                    <a:pt x="1297852" y="785923"/>
                    <a:pt x="1245421" y="846614"/>
                    <a:pt x="1302328" y="789709"/>
                  </a:cubicBezTo>
                  <a:cubicBezTo>
                    <a:pt x="1311564" y="771236"/>
                    <a:pt x="1321901" y="753274"/>
                    <a:pt x="1330037" y="734291"/>
                  </a:cubicBezTo>
                  <a:cubicBezTo>
                    <a:pt x="1353371" y="679845"/>
                    <a:pt x="1335716" y="688046"/>
                    <a:pt x="1371600" y="623455"/>
                  </a:cubicBezTo>
                  <a:cubicBezTo>
                    <a:pt x="1382814" y="603270"/>
                    <a:pt x="1399309" y="586509"/>
                    <a:pt x="1413164" y="568036"/>
                  </a:cubicBezTo>
                  <a:cubicBezTo>
                    <a:pt x="1417782" y="549563"/>
                    <a:pt x="1420332" y="530447"/>
                    <a:pt x="1427018" y="512618"/>
                  </a:cubicBezTo>
                  <a:cubicBezTo>
                    <a:pt x="1434270" y="493280"/>
                    <a:pt x="1448793" y="476982"/>
                    <a:pt x="1454728" y="457200"/>
                  </a:cubicBezTo>
                  <a:cubicBezTo>
                    <a:pt x="1471727" y="400536"/>
                    <a:pt x="1461421" y="343252"/>
                    <a:pt x="1496291" y="290946"/>
                  </a:cubicBezTo>
                  <a:cubicBezTo>
                    <a:pt x="1524119" y="249204"/>
                    <a:pt x="1530616" y="243182"/>
                    <a:pt x="1551709" y="193964"/>
                  </a:cubicBezTo>
                  <a:cubicBezTo>
                    <a:pt x="1567974" y="156012"/>
                    <a:pt x="1575981" y="84274"/>
                    <a:pt x="1620982" y="69273"/>
                  </a:cubicBezTo>
                  <a:cubicBezTo>
                    <a:pt x="1772578" y="18740"/>
                    <a:pt x="1542952" y="99334"/>
                    <a:pt x="1704109" y="27709"/>
                  </a:cubicBezTo>
                  <a:cubicBezTo>
                    <a:pt x="1730800" y="15846"/>
                    <a:pt x="1787237" y="0"/>
                    <a:pt x="1787237" y="0"/>
                  </a:cubicBezTo>
                  <a:cubicBezTo>
                    <a:pt x="1810328" y="4618"/>
                    <a:pt x="1836064" y="2172"/>
                    <a:pt x="1856509" y="13855"/>
                  </a:cubicBezTo>
                  <a:cubicBezTo>
                    <a:pt x="1870966" y="22116"/>
                    <a:pt x="1876771" y="40525"/>
                    <a:pt x="1884218" y="55418"/>
                  </a:cubicBezTo>
                  <a:cubicBezTo>
                    <a:pt x="1900053" y="87088"/>
                    <a:pt x="1904023" y="134637"/>
                    <a:pt x="1911928" y="166255"/>
                  </a:cubicBezTo>
                  <a:cubicBezTo>
                    <a:pt x="1915470" y="180423"/>
                    <a:pt x="1921770" y="193776"/>
                    <a:pt x="1925782" y="207818"/>
                  </a:cubicBezTo>
                  <a:cubicBezTo>
                    <a:pt x="1931013" y="226127"/>
                    <a:pt x="1934406" y="244927"/>
                    <a:pt x="1939637" y="263236"/>
                  </a:cubicBezTo>
                  <a:cubicBezTo>
                    <a:pt x="1943649" y="277278"/>
                    <a:pt x="1949949" y="290632"/>
                    <a:pt x="1953491" y="304800"/>
                  </a:cubicBezTo>
                  <a:cubicBezTo>
                    <a:pt x="1959202" y="327645"/>
                    <a:pt x="1961150" y="351354"/>
                    <a:pt x="1967346" y="374073"/>
                  </a:cubicBezTo>
                  <a:cubicBezTo>
                    <a:pt x="1975031" y="402252"/>
                    <a:pt x="1987971" y="428864"/>
                    <a:pt x="1995055" y="457200"/>
                  </a:cubicBezTo>
                  <a:cubicBezTo>
                    <a:pt x="1999673" y="475673"/>
                    <a:pt x="2002223" y="494789"/>
                    <a:pt x="2008909" y="512618"/>
                  </a:cubicBezTo>
                  <a:cubicBezTo>
                    <a:pt x="2016161" y="531956"/>
                    <a:pt x="2030087" y="548443"/>
                    <a:pt x="2036618" y="568036"/>
                  </a:cubicBezTo>
                  <a:cubicBezTo>
                    <a:pt x="2048661" y="604164"/>
                    <a:pt x="2055092" y="641927"/>
                    <a:pt x="2064328" y="678873"/>
                  </a:cubicBezTo>
                  <a:cubicBezTo>
                    <a:pt x="2083890" y="757120"/>
                    <a:pt x="2074452" y="715640"/>
                    <a:pt x="2092037" y="803564"/>
                  </a:cubicBezTo>
                  <a:cubicBezTo>
                    <a:pt x="2096132" y="856801"/>
                    <a:pt x="2112021" y="1074270"/>
                    <a:pt x="2119746" y="1136073"/>
                  </a:cubicBezTo>
                  <a:cubicBezTo>
                    <a:pt x="2125078" y="1178726"/>
                    <a:pt x="2153749" y="1285942"/>
                    <a:pt x="2161309" y="1316182"/>
                  </a:cubicBezTo>
                  <a:cubicBezTo>
                    <a:pt x="2165927" y="1334655"/>
                    <a:pt x="2169143" y="1353536"/>
                    <a:pt x="2175164" y="1371600"/>
                  </a:cubicBezTo>
                  <a:lnTo>
                    <a:pt x="2202873" y="1454727"/>
                  </a:lnTo>
                  <a:cubicBezTo>
                    <a:pt x="2207491" y="1468582"/>
                    <a:pt x="2213186" y="1482123"/>
                    <a:pt x="2216728" y="1496291"/>
                  </a:cubicBezTo>
                  <a:cubicBezTo>
                    <a:pt x="2221346" y="1514764"/>
                    <a:pt x="2226451" y="1533121"/>
                    <a:pt x="2230582" y="1551709"/>
                  </a:cubicBezTo>
                  <a:cubicBezTo>
                    <a:pt x="2235690" y="1574697"/>
                    <a:pt x="2234693" y="1599544"/>
                    <a:pt x="2244437" y="1620982"/>
                  </a:cubicBezTo>
                  <a:cubicBezTo>
                    <a:pt x="2258218" y="1651299"/>
                    <a:pt x="2299855" y="1704109"/>
                    <a:pt x="2299855" y="1704109"/>
                  </a:cubicBezTo>
                  <a:cubicBezTo>
                    <a:pt x="2304473" y="1717964"/>
                    <a:pt x="2305608" y="1733522"/>
                    <a:pt x="2313709" y="1745673"/>
                  </a:cubicBezTo>
                  <a:cubicBezTo>
                    <a:pt x="2324577" y="1761976"/>
                    <a:pt x="2339807" y="1775207"/>
                    <a:pt x="2355273" y="1787236"/>
                  </a:cubicBezTo>
                  <a:cubicBezTo>
                    <a:pt x="2426735" y="1842818"/>
                    <a:pt x="2417251" y="1835606"/>
                    <a:pt x="2479964" y="1856509"/>
                  </a:cubicBezTo>
                  <a:cubicBezTo>
                    <a:pt x="2530764" y="1851891"/>
                    <a:pt x="2582487" y="1853343"/>
                    <a:pt x="2632364" y="1842655"/>
                  </a:cubicBezTo>
                  <a:cubicBezTo>
                    <a:pt x="2661489" y="1836414"/>
                    <a:pt x="2680439" y="1804195"/>
                    <a:pt x="2701637" y="1787236"/>
                  </a:cubicBezTo>
                  <a:cubicBezTo>
                    <a:pt x="2798092" y="1710070"/>
                    <a:pt x="2686018" y="1816708"/>
                    <a:pt x="2784764" y="1717964"/>
                  </a:cubicBezTo>
                  <a:cubicBezTo>
                    <a:pt x="2824010" y="1600220"/>
                    <a:pt x="2769274" y="1743780"/>
                    <a:pt x="2826328" y="1648691"/>
                  </a:cubicBezTo>
                  <a:cubicBezTo>
                    <a:pt x="2852857" y="1604477"/>
                    <a:pt x="2823633" y="1604289"/>
                    <a:pt x="2867891" y="1565564"/>
                  </a:cubicBezTo>
                  <a:cubicBezTo>
                    <a:pt x="2892953" y="1543634"/>
                    <a:pt x="2927470" y="1533694"/>
                    <a:pt x="2951018" y="1510146"/>
                  </a:cubicBezTo>
                  <a:cubicBezTo>
                    <a:pt x="2960255" y="1500909"/>
                    <a:pt x="2966722" y="1487582"/>
                    <a:pt x="2978728" y="1482436"/>
                  </a:cubicBezTo>
                  <a:cubicBezTo>
                    <a:pt x="3000372" y="1473160"/>
                    <a:pt x="3025155" y="1474293"/>
                    <a:pt x="3048000" y="1468582"/>
                  </a:cubicBezTo>
                  <a:cubicBezTo>
                    <a:pt x="3082237" y="1460023"/>
                    <a:pt x="3088609" y="1455204"/>
                    <a:pt x="3117273" y="14408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9322357-C5B6-43D7-836A-A7344502291D}"/>
                </a:ext>
              </a:extLst>
            </p:cNvPr>
            <p:cNvSpPr txBox="1"/>
            <p:nvPr/>
          </p:nvSpPr>
          <p:spPr>
            <a:xfrm>
              <a:off x="5086245" y="3429000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T (</a:t>
              </a:r>
              <a:r>
                <a:rPr lang="es-MX" dirty="0" err="1"/>
                <a:t>Seg</a:t>
              </a:r>
              <a:r>
                <a:rPr lang="es-MX" dirty="0"/>
                <a:t>)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6464AE5-FAB9-4E6A-9069-BE1BF0E7F685}"/>
                </a:ext>
              </a:extLst>
            </p:cNvPr>
            <p:cNvSpPr txBox="1"/>
            <p:nvPr/>
          </p:nvSpPr>
          <p:spPr>
            <a:xfrm>
              <a:off x="665620" y="657834"/>
              <a:ext cx="117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Voz (Volts)</a:t>
              </a: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F709C06-7978-4121-926D-AEC614FBA236}"/>
                </a:ext>
              </a:extLst>
            </p:cNvPr>
            <p:cNvCxnSpPr/>
            <p:nvPr/>
          </p:nvCxnSpPr>
          <p:spPr>
            <a:xfrm>
              <a:off x="678873" y="3520888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2991827-DD71-45F4-B428-4F1CAA2AE471}"/>
                </a:ext>
              </a:extLst>
            </p:cNvPr>
            <p:cNvCxnSpPr/>
            <p:nvPr/>
          </p:nvCxnSpPr>
          <p:spPr>
            <a:xfrm>
              <a:off x="678873" y="3613666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08A718B-E97F-41D5-8145-2401EE80D023}"/>
                </a:ext>
              </a:extLst>
            </p:cNvPr>
            <p:cNvCxnSpPr/>
            <p:nvPr/>
          </p:nvCxnSpPr>
          <p:spPr>
            <a:xfrm>
              <a:off x="678873" y="3712277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DDB569C-E6F2-4A2F-A249-CC0E5AE306F8}"/>
                </a:ext>
              </a:extLst>
            </p:cNvPr>
            <p:cNvCxnSpPr/>
            <p:nvPr/>
          </p:nvCxnSpPr>
          <p:spPr>
            <a:xfrm>
              <a:off x="678873" y="3798332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14A3853-EF95-423E-92F8-EC9DE3AE5606}"/>
                </a:ext>
              </a:extLst>
            </p:cNvPr>
            <p:cNvCxnSpPr/>
            <p:nvPr/>
          </p:nvCxnSpPr>
          <p:spPr>
            <a:xfrm>
              <a:off x="678873" y="3881533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020A9341-E7DB-40FB-BC4E-19B5FCC1B73D}"/>
                </a:ext>
              </a:extLst>
            </p:cNvPr>
            <p:cNvCxnSpPr/>
            <p:nvPr/>
          </p:nvCxnSpPr>
          <p:spPr>
            <a:xfrm>
              <a:off x="678873" y="3327962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F337AD4C-884F-4108-8FE0-33A553C48464}"/>
                </a:ext>
              </a:extLst>
            </p:cNvPr>
            <p:cNvCxnSpPr/>
            <p:nvPr/>
          </p:nvCxnSpPr>
          <p:spPr>
            <a:xfrm>
              <a:off x="692727" y="3218145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FE80486A-C1D0-47CE-A0A4-E24FDD87843A}"/>
                </a:ext>
              </a:extLst>
            </p:cNvPr>
            <p:cNvCxnSpPr/>
            <p:nvPr/>
          </p:nvCxnSpPr>
          <p:spPr>
            <a:xfrm>
              <a:off x="692727" y="3128498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BFAC8BA-FDAB-4125-A84D-15880D345D69}"/>
                </a:ext>
              </a:extLst>
            </p:cNvPr>
            <p:cNvCxnSpPr/>
            <p:nvPr/>
          </p:nvCxnSpPr>
          <p:spPr>
            <a:xfrm>
              <a:off x="692727" y="3025404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DD02770-3811-467C-9A91-7C9D41D4AFF7}"/>
                </a:ext>
              </a:extLst>
            </p:cNvPr>
            <p:cNvCxnSpPr/>
            <p:nvPr/>
          </p:nvCxnSpPr>
          <p:spPr>
            <a:xfrm>
              <a:off x="692727" y="2925620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9BDD44F-5475-4608-BDC4-F4D1E59C458A}"/>
                </a:ext>
              </a:extLst>
            </p:cNvPr>
            <p:cNvCxnSpPr/>
            <p:nvPr/>
          </p:nvCxnSpPr>
          <p:spPr>
            <a:xfrm>
              <a:off x="692727" y="2822525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9E09472-D107-484D-A402-E8573DBEBBC1}"/>
                </a:ext>
              </a:extLst>
            </p:cNvPr>
            <p:cNvCxnSpPr/>
            <p:nvPr/>
          </p:nvCxnSpPr>
          <p:spPr>
            <a:xfrm>
              <a:off x="690439" y="2732878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0903191-B477-4E53-9C6E-66804DCD7408}"/>
                </a:ext>
              </a:extLst>
            </p:cNvPr>
            <p:cNvCxnSpPr/>
            <p:nvPr/>
          </p:nvCxnSpPr>
          <p:spPr>
            <a:xfrm>
              <a:off x="690439" y="2629784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F0CE2D6-9757-4A7E-858E-1921CF6C9E2C}"/>
                </a:ext>
              </a:extLst>
            </p:cNvPr>
            <p:cNvCxnSpPr/>
            <p:nvPr/>
          </p:nvCxnSpPr>
          <p:spPr>
            <a:xfrm>
              <a:off x="690439" y="2533414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5AEDB63E-F8B5-4371-ACDC-2FE2354A233A}"/>
                </a:ext>
              </a:extLst>
            </p:cNvPr>
            <p:cNvCxnSpPr/>
            <p:nvPr/>
          </p:nvCxnSpPr>
          <p:spPr>
            <a:xfrm>
              <a:off x="690439" y="2449243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CF6C6C04-2774-4E95-9767-BA4F16DBD104}"/>
                </a:ext>
              </a:extLst>
            </p:cNvPr>
            <p:cNvCxnSpPr/>
            <p:nvPr/>
          </p:nvCxnSpPr>
          <p:spPr>
            <a:xfrm>
              <a:off x="690439" y="2366320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984AB4D-633D-43DD-9782-BA4B35692EBF}"/>
                </a:ext>
              </a:extLst>
            </p:cNvPr>
            <p:cNvCxnSpPr/>
            <p:nvPr/>
          </p:nvCxnSpPr>
          <p:spPr>
            <a:xfrm>
              <a:off x="690439" y="2262094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A84BA822-1774-4C23-BA5C-B68054EE696C}"/>
                </a:ext>
              </a:extLst>
            </p:cNvPr>
            <p:cNvCxnSpPr/>
            <p:nvPr/>
          </p:nvCxnSpPr>
          <p:spPr>
            <a:xfrm>
              <a:off x="690439" y="2187972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E7630ED-5001-4436-B0E2-292FD1B1453B}"/>
                </a:ext>
              </a:extLst>
            </p:cNvPr>
            <p:cNvCxnSpPr/>
            <p:nvPr/>
          </p:nvCxnSpPr>
          <p:spPr>
            <a:xfrm>
              <a:off x="678873" y="2077428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FE685BA5-6146-4088-A93A-45DA5B61D87F}"/>
                </a:ext>
              </a:extLst>
            </p:cNvPr>
            <p:cNvCxnSpPr/>
            <p:nvPr/>
          </p:nvCxnSpPr>
          <p:spPr>
            <a:xfrm>
              <a:off x="690439" y="2007483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979E430-46C3-4B87-83C5-54A93F72800A}"/>
                </a:ext>
              </a:extLst>
            </p:cNvPr>
            <p:cNvSpPr txBox="1"/>
            <p:nvPr/>
          </p:nvSpPr>
          <p:spPr>
            <a:xfrm>
              <a:off x="494851" y="3431827"/>
              <a:ext cx="2471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-1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1D33883-2289-4548-B8AC-90040FEB188B}"/>
                </a:ext>
              </a:extLst>
            </p:cNvPr>
            <p:cNvSpPr txBox="1"/>
            <p:nvPr/>
          </p:nvSpPr>
          <p:spPr>
            <a:xfrm>
              <a:off x="518897" y="3342760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0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3A08319-6315-41E2-A774-74B0D8EBFA01}"/>
                </a:ext>
              </a:extLst>
            </p:cNvPr>
            <p:cNvSpPr txBox="1"/>
            <p:nvPr/>
          </p:nvSpPr>
          <p:spPr>
            <a:xfrm>
              <a:off x="518896" y="3237849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1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F7E6B0F2-0912-470A-BDD3-B78433477E83}"/>
                </a:ext>
              </a:extLst>
            </p:cNvPr>
            <p:cNvSpPr txBox="1"/>
            <p:nvPr/>
          </p:nvSpPr>
          <p:spPr>
            <a:xfrm>
              <a:off x="518895" y="3127181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2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F0EBB4C-B408-4373-B37C-6F3A4915A8B0}"/>
                </a:ext>
              </a:extLst>
            </p:cNvPr>
            <p:cNvSpPr txBox="1"/>
            <p:nvPr/>
          </p:nvSpPr>
          <p:spPr>
            <a:xfrm>
              <a:off x="494849" y="3524164"/>
              <a:ext cx="2471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-2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F27BE7C8-583B-4C87-922B-96BCDC6274FE}"/>
                </a:ext>
              </a:extLst>
            </p:cNvPr>
            <p:cNvSpPr txBox="1"/>
            <p:nvPr/>
          </p:nvSpPr>
          <p:spPr>
            <a:xfrm>
              <a:off x="494849" y="3800732"/>
              <a:ext cx="2471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-5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1AD711CA-97FC-4E31-B932-49E7A6E2EC94}"/>
                </a:ext>
              </a:extLst>
            </p:cNvPr>
            <p:cNvSpPr txBox="1"/>
            <p:nvPr/>
          </p:nvSpPr>
          <p:spPr>
            <a:xfrm>
              <a:off x="494849" y="1919136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15</a:t>
              </a:r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369F016-7A9A-4BF0-B3DA-BB798D3C0294}"/>
                </a:ext>
              </a:extLst>
            </p:cNvPr>
            <p:cNvCxnSpPr/>
            <p:nvPr/>
          </p:nvCxnSpPr>
          <p:spPr>
            <a:xfrm>
              <a:off x="815476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4097559A-40CE-4BE6-BF7F-CFCAF7F7DB20}"/>
                </a:ext>
              </a:extLst>
            </p:cNvPr>
            <p:cNvCxnSpPr/>
            <p:nvPr/>
          </p:nvCxnSpPr>
          <p:spPr>
            <a:xfrm>
              <a:off x="934373" y="1994372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319BCC2-8CE9-426D-8F09-F436579395D5}"/>
                </a:ext>
              </a:extLst>
            </p:cNvPr>
            <p:cNvCxnSpPr/>
            <p:nvPr/>
          </p:nvCxnSpPr>
          <p:spPr>
            <a:xfrm>
              <a:off x="1070636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8C53FDC8-5603-46ED-8151-6D581A214628}"/>
                </a:ext>
              </a:extLst>
            </p:cNvPr>
            <p:cNvCxnSpPr/>
            <p:nvPr/>
          </p:nvCxnSpPr>
          <p:spPr>
            <a:xfrm>
              <a:off x="1182236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EA00CCF-6543-42C5-BE3B-39B96B63AC33}"/>
                </a:ext>
              </a:extLst>
            </p:cNvPr>
            <p:cNvCxnSpPr/>
            <p:nvPr/>
          </p:nvCxnSpPr>
          <p:spPr>
            <a:xfrm>
              <a:off x="1318499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3E5D1E4C-41B0-474B-86C0-273DB3024D9F}"/>
                </a:ext>
              </a:extLst>
            </p:cNvPr>
            <p:cNvCxnSpPr/>
            <p:nvPr/>
          </p:nvCxnSpPr>
          <p:spPr>
            <a:xfrm>
              <a:off x="1454763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55887504-1215-4B9B-915C-0C7385F64DDE}"/>
                </a:ext>
              </a:extLst>
            </p:cNvPr>
            <p:cNvCxnSpPr/>
            <p:nvPr/>
          </p:nvCxnSpPr>
          <p:spPr>
            <a:xfrm>
              <a:off x="1591026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0074EC27-4907-44BF-A7C5-2FD014DD3FAA}"/>
                </a:ext>
              </a:extLst>
            </p:cNvPr>
            <p:cNvCxnSpPr/>
            <p:nvPr/>
          </p:nvCxnSpPr>
          <p:spPr>
            <a:xfrm>
              <a:off x="1721911" y="1994372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CA401DCE-DD08-4DC8-99FF-455FAC92854A}"/>
                </a:ext>
              </a:extLst>
            </p:cNvPr>
            <p:cNvCxnSpPr/>
            <p:nvPr/>
          </p:nvCxnSpPr>
          <p:spPr>
            <a:xfrm>
              <a:off x="1858175" y="1994372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6DE6979-AA65-42BA-989F-6B807D8ED6C4}"/>
                </a:ext>
              </a:extLst>
            </p:cNvPr>
            <p:cNvCxnSpPr/>
            <p:nvPr/>
          </p:nvCxnSpPr>
          <p:spPr>
            <a:xfrm>
              <a:off x="1989060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CAE16515-EFDB-4B64-A600-A4D61CA5CFA7}"/>
                </a:ext>
              </a:extLst>
            </p:cNvPr>
            <p:cNvCxnSpPr/>
            <p:nvPr/>
          </p:nvCxnSpPr>
          <p:spPr>
            <a:xfrm>
              <a:off x="2119944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FC075214-D746-4886-A1E0-50C6BA6621EE}"/>
                </a:ext>
              </a:extLst>
            </p:cNvPr>
            <p:cNvCxnSpPr/>
            <p:nvPr/>
          </p:nvCxnSpPr>
          <p:spPr>
            <a:xfrm>
              <a:off x="2264601" y="200907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868F631A-B7BE-4124-9DC3-8FA9F2A31F3D}"/>
                </a:ext>
              </a:extLst>
            </p:cNvPr>
            <p:cNvCxnSpPr/>
            <p:nvPr/>
          </p:nvCxnSpPr>
          <p:spPr>
            <a:xfrm>
              <a:off x="2406244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0C903760-8E9B-4095-ACAE-E8658B9BCCB5}"/>
                </a:ext>
              </a:extLst>
            </p:cNvPr>
            <p:cNvCxnSpPr/>
            <p:nvPr/>
          </p:nvCxnSpPr>
          <p:spPr>
            <a:xfrm>
              <a:off x="2526371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3562A7EE-B48A-424A-9F2B-9060FB799C7B}"/>
                </a:ext>
              </a:extLst>
            </p:cNvPr>
            <p:cNvCxnSpPr/>
            <p:nvPr/>
          </p:nvCxnSpPr>
          <p:spPr>
            <a:xfrm>
              <a:off x="2662634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FF85ADFD-C43F-4C0B-BFF4-D98B7F650674}"/>
                </a:ext>
              </a:extLst>
            </p:cNvPr>
            <p:cNvCxnSpPr/>
            <p:nvPr/>
          </p:nvCxnSpPr>
          <p:spPr>
            <a:xfrm>
              <a:off x="2815034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F9F81CB-4CBA-4846-97D3-39A185EBAF36}"/>
                </a:ext>
              </a:extLst>
            </p:cNvPr>
            <p:cNvCxnSpPr/>
            <p:nvPr/>
          </p:nvCxnSpPr>
          <p:spPr>
            <a:xfrm>
              <a:off x="2956676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1E0813B3-9581-4740-A3B9-0F33F8BA2B9D}"/>
                </a:ext>
              </a:extLst>
            </p:cNvPr>
            <p:cNvCxnSpPr/>
            <p:nvPr/>
          </p:nvCxnSpPr>
          <p:spPr>
            <a:xfrm>
              <a:off x="3109076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E23555C9-6226-4141-B329-7FEF6009CDB6}"/>
                </a:ext>
              </a:extLst>
            </p:cNvPr>
            <p:cNvCxnSpPr/>
            <p:nvPr/>
          </p:nvCxnSpPr>
          <p:spPr>
            <a:xfrm>
              <a:off x="3256097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99FCC884-0AD0-4400-A89C-F5BD44FC5452}"/>
                </a:ext>
              </a:extLst>
            </p:cNvPr>
            <p:cNvCxnSpPr/>
            <p:nvPr/>
          </p:nvCxnSpPr>
          <p:spPr>
            <a:xfrm>
              <a:off x="3403118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D3F2D3DE-1266-4CC1-BC97-4D6E0B681D77}"/>
                </a:ext>
              </a:extLst>
            </p:cNvPr>
            <p:cNvCxnSpPr/>
            <p:nvPr/>
          </p:nvCxnSpPr>
          <p:spPr>
            <a:xfrm>
              <a:off x="3539382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6B34CEFE-9B7B-473D-A233-61FBB09546D5}"/>
                </a:ext>
              </a:extLst>
            </p:cNvPr>
            <p:cNvCxnSpPr/>
            <p:nvPr/>
          </p:nvCxnSpPr>
          <p:spPr>
            <a:xfrm>
              <a:off x="3681024" y="1993587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44A7E65-7FD4-4C7D-A41A-D7C19928C953}"/>
                </a:ext>
              </a:extLst>
            </p:cNvPr>
            <p:cNvCxnSpPr/>
            <p:nvPr/>
          </p:nvCxnSpPr>
          <p:spPr>
            <a:xfrm>
              <a:off x="3813702" y="201061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A4D0760F-0B22-47A9-90A7-57BB75B3BFDA}"/>
                </a:ext>
              </a:extLst>
            </p:cNvPr>
            <p:cNvSpPr txBox="1"/>
            <p:nvPr/>
          </p:nvSpPr>
          <p:spPr>
            <a:xfrm>
              <a:off x="733383" y="338190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1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B18F7768-24E5-4EF7-B6F0-9071D6AF5A78}"/>
                </a:ext>
              </a:extLst>
            </p:cNvPr>
            <p:cNvSpPr txBox="1"/>
            <p:nvPr/>
          </p:nvSpPr>
          <p:spPr>
            <a:xfrm>
              <a:off x="850978" y="3385135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2</a:t>
              </a: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99659F64-7DC4-4D48-BDB5-1A0404871A50}"/>
                </a:ext>
              </a:extLst>
            </p:cNvPr>
            <p:cNvSpPr/>
            <p:nvPr/>
          </p:nvSpPr>
          <p:spPr>
            <a:xfrm>
              <a:off x="2221723" y="3392915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8B575FDF-7F6A-4D6B-BE75-1C421F9C3D7F}"/>
                </a:ext>
              </a:extLst>
            </p:cNvPr>
            <p:cNvCxnSpPr/>
            <p:nvPr/>
          </p:nvCxnSpPr>
          <p:spPr>
            <a:xfrm>
              <a:off x="2060139" y="2440423"/>
              <a:ext cx="69220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0D7C91B4-7E7D-46F7-980E-CD0A18D2BAC4}"/>
                </a:ext>
              </a:extLst>
            </p:cNvPr>
            <p:cNvSpPr/>
            <p:nvPr/>
          </p:nvSpPr>
          <p:spPr>
            <a:xfrm>
              <a:off x="2367910" y="3386295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039DD65C-3A74-4880-AF81-BC8AC97BE961}"/>
                </a:ext>
              </a:extLst>
            </p:cNvPr>
            <p:cNvSpPr/>
            <p:nvPr/>
          </p:nvSpPr>
          <p:spPr>
            <a:xfrm>
              <a:off x="2497263" y="3394392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42A4F36F-2DE8-4D3B-8F89-933063277A7C}"/>
                </a:ext>
              </a:extLst>
            </p:cNvPr>
            <p:cNvSpPr/>
            <p:nvPr/>
          </p:nvSpPr>
          <p:spPr>
            <a:xfrm>
              <a:off x="2626356" y="3385619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0965D4E6-3681-400A-A672-E66CD8A8487C}"/>
                </a:ext>
              </a:extLst>
            </p:cNvPr>
            <p:cNvSpPr/>
            <p:nvPr/>
          </p:nvSpPr>
          <p:spPr>
            <a:xfrm>
              <a:off x="2773702" y="3378664"/>
              <a:ext cx="83314" cy="8415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BC401E13-B24D-48BE-82BE-689BD2ACD273}"/>
                </a:ext>
              </a:extLst>
            </p:cNvPr>
            <p:cNvSpPr/>
            <p:nvPr/>
          </p:nvSpPr>
          <p:spPr>
            <a:xfrm>
              <a:off x="2086319" y="3388844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7212E2FC-6B0D-48D2-ABDB-E237EAE549A6}"/>
                </a:ext>
              </a:extLst>
            </p:cNvPr>
            <p:cNvSpPr/>
            <p:nvPr/>
          </p:nvSpPr>
          <p:spPr>
            <a:xfrm>
              <a:off x="2920398" y="3381902"/>
              <a:ext cx="83314" cy="8415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BEFF83D5-79F1-42E9-A735-B105C0BF5015}"/>
                </a:ext>
              </a:extLst>
            </p:cNvPr>
            <p:cNvSpPr/>
            <p:nvPr/>
          </p:nvSpPr>
          <p:spPr>
            <a:xfrm>
              <a:off x="3067418" y="3384812"/>
              <a:ext cx="83314" cy="8415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F893AE6-CD5A-48EF-9276-0A6E5458C3FB}"/>
                </a:ext>
              </a:extLst>
            </p:cNvPr>
            <p:cNvSpPr/>
            <p:nvPr/>
          </p:nvSpPr>
          <p:spPr>
            <a:xfrm>
              <a:off x="3214439" y="3392840"/>
              <a:ext cx="83314" cy="8415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A068A4F-9DC1-4248-AAAA-3BC0B8E9F8EE}"/>
                </a:ext>
              </a:extLst>
            </p:cNvPr>
            <p:cNvSpPr/>
            <p:nvPr/>
          </p:nvSpPr>
          <p:spPr>
            <a:xfrm>
              <a:off x="3366600" y="3398258"/>
              <a:ext cx="83314" cy="8415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ED1C4B59-72E7-48C6-8898-75427151E04C}"/>
                </a:ext>
              </a:extLst>
            </p:cNvPr>
            <p:cNvCxnSpPr/>
            <p:nvPr/>
          </p:nvCxnSpPr>
          <p:spPr>
            <a:xfrm>
              <a:off x="2927730" y="3892652"/>
              <a:ext cx="69220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16F6A275-6630-421A-8926-708D28E061F0}"/>
                </a:ext>
              </a:extLst>
            </p:cNvPr>
            <p:cNvCxnSpPr>
              <a:cxnSpLocks/>
            </p:cNvCxnSpPr>
            <p:nvPr/>
          </p:nvCxnSpPr>
          <p:spPr>
            <a:xfrm>
              <a:off x="678873" y="498764"/>
              <a:ext cx="0" cy="3900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38E5BC11-34B6-48B5-BD96-3975E056132A}"/>
              </a:ext>
            </a:extLst>
          </p:cNvPr>
          <p:cNvCxnSpPr>
            <a:cxnSpLocks/>
          </p:cNvCxnSpPr>
          <p:nvPr/>
        </p:nvCxnSpPr>
        <p:spPr>
          <a:xfrm>
            <a:off x="770318" y="481410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B35A0287-E732-461E-B7E3-DA01AC61E9B4}"/>
              </a:ext>
            </a:extLst>
          </p:cNvPr>
          <p:cNvCxnSpPr>
            <a:cxnSpLocks/>
          </p:cNvCxnSpPr>
          <p:nvPr/>
        </p:nvCxnSpPr>
        <p:spPr>
          <a:xfrm>
            <a:off x="954471" y="4823673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0933FA8-5BF3-48AA-AA62-71CB0951CC28}"/>
              </a:ext>
            </a:extLst>
          </p:cNvPr>
          <p:cNvCxnSpPr>
            <a:cxnSpLocks/>
          </p:cNvCxnSpPr>
          <p:nvPr/>
        </p:nvCxnSpPr>
        <p:spPr>
          <a:xfrm>
            <a:off x="1121143" y="4680945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C4FBBB8-EBB0-4755-B369-F66C5D212D85}"/>
              </a:ext>
            </a:extLst>
          </p:cNvPr>
          <p:cNvCxnSpPr>
            <a:cxnSpLocks/>
          </p:cNvCxnSpPr>
          <p:nvPr/>
        </p:nvCxnSpPr>
        <p:spPr>
          <a:xfrm>
            <a:off x="1480226" y="452308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043BF011-1101-4CA8-AEB5-7BFF9C63DAD3}"/>
              </a:ext>
            </a:extLst>
          </p:cNvPr>
          <p:cNvCxnSpPr>
            <a:cxnSpLocks/>
          </p:cNvCxnSpPr>
          <p:nvPr/>
        </p:nvCxnSpPr>
        <p:spPr>
          <a:xfrm>
            <a:off x="1281123" y="4696387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8C99F14-5F8E-44A3-9DB8-6C28724BE167}"/>
              </a:ext>
            </a:extLst>
          </p:cNvPr>
          <p:cNvCxnSpPr>
            <a:cxnSpLocks/>
          </p:cNvCxnSpPr>
          <p:nvPr/>
        </p:nvCxnSpPr>
        <p:spPr>
          <a:xfrm>
            <a:off x="1671793" y="422798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51DAC14-CC21-4C64-A964-94D0EE906DB7}"/>
              </a:ext>
            </a:extLst>
          </p:cNvPr>
          <p:cNvCxnSpPr>
            <a:cxnSpLocks/>
          </p:cNvCxnSpPr>
          <p:nvPr/>
        </p:nvCxnSpPr>
        <p:spPr>
          <a:xfrm>
            <a:off x="1867128" y="4378201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B333B6B-2B82-4D94-8624-0EF8278F3934}"/>
              </a:ext>
            </a:extLst>
          </p:cNvPr>
          <p:cNvCxnSpPr>
            <a:cxnSpLocks/>
          </p:cNvCxnSpPr>
          <p:nvPr/>
        </p:nvCxnSpPr>
        <p:spPr>
          <a:xfrm>
            <a:off x="2066231" y="4381047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625DE2C0-ED87-464B-B9B6-1256D9CBCB69}"/>
              </a:ext>
            </a:extLst>
          </p:cNvPr>
          <p:cNvCxnSpPr>
            <a:cxnSpLocks/>
          </p:cNvCxnSpPr>
          <p:nvPr/>
        </p:nvCxnSpPr>
        <p:spPr>
          <a:xfrm>
            <a:off x="2253856" y="4378201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C5F63AF-F792-44E9-AF9B-1B993A2AA29C}"/>
              </a:ext>
            </a:extLst>
          </p:cNvPr>
          <p:cNvCxnSpPr>
            <a:cxnSpLocks/>
          </p:cNvCxnSpPr>
          <p:nvPr/>
        </p:nvCxnSpPr>
        <p:spPr>
          <a:xfrm>
            <a:off x="2449192" y="4216080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49F3F2B1-CF48-4D35-9F37-21EB54039579}"/>
              </a:ext>
            </a:extLst>
          </p:cNvPr>
          <p:cNvCxnSpPr>
            <a:cxnSpLocks/>
          </p:cNvCxnSpPr>
          <p:nvPr/>
        </p:nvCxnSpPr>
        <p:spPr>
          <a:xfrm>
            <a:off x="2639157" y="3928541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F23E4675-6FA7-449D-9407-77439F784F19}"/>
              </a:ext>
            </a:extLst>
          </p:cNvPr>
          <p:cNvCxnSpPr>
            <a:cxnSpLocks/>
          </p:cNvCxnSpPr>
          <p:nvPr/>
        </p:nvCxnSpPr>
        <p:spPr>
          <a:xfrm>
            <a:off x="2796119" y="3644063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A886F4E-3085-4E0B-B33F-36839A098B48}"/>
              </a:ext>
            </a:extLst>
          </p:cNvPr>
          <p:cNvCxnSpPr>
            <a:cxnSpLocks/>
          </p:cNvCxnSpPr>
          <p:nvPr/>
        </p:nvCxnSpPr>
        <p:spPr>
          <a:xfrm>
            <a:off x="3031808" y="337759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302789F0-3B33-483A-901B-0BB14E69DB48}"/>
              </a:ext>
            </a:extLst>
          </p:cNvPr>
          <p:cNvCxnSpPr>
            <a:cxnSpLocks/>
          </p:cNvCxnSpPr>
          <p:nvPr/>
        </p:nvCxnSpPr>
        <p:spPr>
          <a:xfrm>
            <a:off x="3230911" y="337759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F06A57B-051E-4843-B77F-6DBF250A9CD2}"/>
              </a:ext>
            </a:extLst>
          </p:cNvPr>
          <p:cNvCxnSpPr>
            <a:cxnSpLocks/>
          </p:cNvCxnSpPr>
          <p:nvPr/>
        </p:nvCxnSpPr>
        <p:spPr>
          <a:xfrm>
            <a:off x="3407058" y="337759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9DCE6670-1084-4CD1-8EE7-573D29AA5050}"/>
              </a:ext>
            </a:extLst>
          </p:cNvPr>
          <p:cNvCxnSpPr>
            <a:cxnSpLocks/>
          </p:cNvCxnSpPr>
          <p:nvPr/>
        </p:nvCxnSpPr>
        <p:spPr>
          <a:xfrm>
            <a:off x="3618108" y="3375345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4ECE0831-B4BE-4EA3-8B3E-BAF093EB3764}"/>
              </a:ext>
            </a:extLst>
          </p:cNvPr>
          <p:cNvCxnSpPr>
            <a:cxnSpLocks/>
          </p:cNvCxnSpPr>
          <p:nvPr/>
        </p:nvCxnSpPr>
        <p:spPr>
          <a:xfrm>
            <a:off x="3817211" y="4378201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E1EABE1B-C3E4-4DFD-9C34-89D99B30E10F}"/>
              </a:ext>
            </a:extLst>
          </p:cNvPr>
          <p:cNvCxnSpPr>
            <a:cxnSpLocks/>
          </p:cNvCxnSpPr>
          <p:nvPr/>
        </p:nvCxnSpPr>
        <p:spPr>
          <a:xfrm>
            <a:off x="4023905" y="5096233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FFB0671-9821-4BBF-97D2-17760F3D3DCF}"/>
              </a:ext>
            </a:extLst>
          </p:cNvPr>
          <p:cNvCxnSpPr>
            <a:cxnSpLocks/>
          </p:cNvCxnSpPr>
          <p:nvPr/>
        </p:nvCxnSpPr>
        <p:spPr>
          <a:xfrm>
            <a:off x="4254025" y="5366999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412A00B5-8E08-4DBD-AC17-AAA4C425E573}"/>
              </a:ext>
            </a:extLst>
          </p:cNvPr>
          <p:cNvCxnSpPr>
            <a:cxnSpLocks/>
          </p:cNvCxnSpPr>
          <p:nvPr/>
        </p:nvCxnSpPr>
        <p:spPr>
          <a:xfrm>
            <a:off x="4453128" y="5366999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188D85A0-1D1B-44CB-B781-89E3941EE2DB}"/>
              </a:ext>
            </a:extLst>
          </p:cNvPr>
          <p:cNvCxnSpPr>
            <a:cxnSpLocks/>
          </p:cNvCxnSpPr>
          <p:nvPr/>
        </p:nvCxnSpPr>
        <p:spPr>
          <a:xfrm>
            <a:off x="4652231" y="523669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ADB03EDE-74AD-493F-B93C-3E9B26EBF905}"/>
              </a:ext>
            </a:extLst>
          </p:cNvPr>
          <p:cNvCxnSpPr>
            <a:cxnSpLocks/>
          </p:cNvCxnSpPr>
          <p:nvPr/>
        </p:nvCxnSpPr>
        <p:spPr>
          <a:xfrm>
            <a:off x="4851334" y="5102164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8EC8CF7-935F-4337-A437-56C4C0CB33BD}"/>
              </a:ext>
            </a:extLst>
          </p:cNvPr>
          <p:cNvCxnSpPr>
            <a:cxnSpLocks/>
          </p:cNvCxnSpPr>
          <p:nvPr/>
        </p:nvCxnSpPr>
        <p:spPr>
          <a:xfrm>
            <a:off x="5048051" y="4855600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orma libre: forma 103">
            <a:extLst>
              <a:ext uri="{FF2B5EF4-FFF2-40B4-BE49-F238E27FC236}">
                <a16:creationId xmlns:a16="http://schemas.microsoft.com/office/drawing/2014/main" id="{79DBBF91-AB21-49B3-AE67-CF105140E77D}"/>
              </a:ext>
            </a:extLst>
          </p:cNvPr>
          <p:cNvSpPr/>
          <p:nvPr/>
        </p:nvSpPr>
        <p:spPr>
          <a:xfrm>
            <a:off x="840658" y="3414252"/>
            <a:ext cx="4306529" cy="1965480"/>
          </a:xfrm>
          <a:custGeom>
            <a:avLst/>
            <a:gdLst>
              <a:gd name="connsiteX0" fmla="*/ 0 w 4306529"/>
              <a:gd name="connsiteY0" fmla="*/ 1430593 h 1965480"/>
              <a:gd name="connsiteX1" fmla="*/ 250723 w 4306529"/>
              <a:gd name="connsiteY1" fmla="*/ 1423219 h 1965480"/>
              <a:gd name="connsiteX2" fmla="*/ 309716 w 4306529"/>
              <a:gd name="connsiteY2" fmla="*/ 1378974 h 1965480"/>
              <a:gd name="connsiteX3" fmla="*/ 339213 w 4306529"/>
              <a:gd name="connsiteY3" fmla="*/ 1342103 h 1965480"/>
              <a:gd name="connsiteX4" fmla="*/ 353961 w 4306529"/>
              <a:gd name="connsiteY4" fmla="*/ 1327354 h 1965480"/>
              <a:gd name="connsiteX5" fmla="*/ 390832 w 4306529"/>
              <a:gd name="connsiteY5" fmla="*/ 1290483 h 1965480"/>
              <a:gd name="connsiteX6" fmla="*/ 634181 w 4306529"/>
              <a:gd name="connsiteY6" fmla="*/ 1283109 h 1965480"/>
              <a:gd name="connsiteX7" fmla="*/ 678426 w 4306529"/>
              <a:gd name="connsiteY7" fmla="*/ 1268361 h 1965480"/>
              <a:gd name="connsiteX8" fmla="*/ 737419 w 4306529"/>
              <a:gd name="connsiteY8" fmla="*/ 1216742 h 1965480"/>
              <a:gd name="connsiteX9" fmla="*/ 752168 w 4306529"/>
              <a:gd name="connsiteY9" fmla="*/ 1172496 h 1965480"/>
              <a:gd name="connsiteX10" fmla="*/ 766916 w 4306529"/>
              <a:gd name="connsiteY10" fmla="*/ 1098754 h 1965480"/>
              <a:gd name="connsiteX11" fmla="*/ 803787 w 4306529"/>
              <a:gd name="connsiteY11" fmla="*/ 1025013 h 1965480"/>
              <a:gd name="connsiteX12" fmla="*/ 833284 w 4306529"/>
              <a:gd name="connsiteY12" fmla="*/ 988142 h 1965480"/>
              <a:gd name="connsiteX13" fmla="*/ 862781 w 4306529"/>
              <a:gd name="connsiteY13" fmla="*/ 958645 h 1965480"/>
              <a:gd name="connsiteX14" fmla="*/ 877529 w 4306529"/>
              <a:gd name="connsiteY14" fmla="*/ 943896 h 1965480"/>
              <a:gd name="connsiteX15" fmla="*/ 884903 w 4306529"/>
              <a:gd name="connsiteY15" fmla="*/ 921774 h 1965480"/>
              <a:gd name="connsiteX16" fmla="*/ 899652 w 4306529"/>
              <a:gd name="connsiteY16" fmla="*/ 907025 h 1965480"/>
              <a:gd name="connsiteX17" fmla="*/ 914400 w 4306529"/>
              <a:gd name="connsiteY17" fmla="*/ 862780 h 1965480"/>
              <a:gd name="connsiteX18" fmla="*/ 921774 w 4306529"/>
              <a:gd name="connsiteY18" fmla="*/ 840658 h 1965480"/>
              <a:gd name="connsiteX19" fmla="*/ 936523 w 4306529"/>
              <a:gd name="connsiteY19" fmla="*/ 825909 h 1965480"/>
              <a:gd name="connsiteX20" fmla="*/ 958645 w 4306529"/>
              <a:gd name="connsiteY20" fmla="*/ 811161 h 1965480"/>
              <a:gd name="connsiteX21" fmla="*/ 1002890 w 4306529"/>
              <a:gd name="connsiteY21" fmla="*/ 833283 h 1965480"/>
              <a:gd name="connsiteX22" fmla="*/ 1017639 w 4306529"/>
              <a:gd name="connsiteY22" fmla="*/ 848032 h 1965480"/>
              <a:gd name="connsiteX23" fmla="*/ 1039761 w 4306529"/>
              <a:gd name="connsiteY23" fmla="*/ 862780 h 1965480"/>
              <a:gd name="connsiteX24" fmla="*/ 1054510 w 4306529"/>
              <a:gd name="connsiteY24" fmla="*/ 877529 h 1965480"/>
              <a:gd name="connsiteX25" fmla="*/ 1076632 w 4306529"/>
              <a:gd name="connsiteY25" fmla="*/ 884903 h 1965480"/>
              <a:gd name="connsiteX26" fmla="*/ 1113503 w 4306529"/>
              <a:gd name="connsiteY26" fmla="*/ 914400 h 1965480"/>
              <a:gd name="connsiteX27" fmla="*/ 1172497 w 4306529"/>
              <a:gd name="connsiteY27" fmla="*/ 958645 h 1965480"/>
              <a:gd name="connsiteX28" fmla="*/ 1216742 w 4306529"/>
              <a:gd name="connsiteY28" fmla="*/ 973393 h 1965480"/>
              <a:gd name="connsiteX29" fmla="*/ 1238865 w 4306529"/>
              <a:gd name="connsiteY29" fmla="*/ 980767 h 1965480"/>
              <a:gd name="connsiteX30" fmla="*/ 1578077 w 4306529"/>
              <a:gd name="connsiteY30" fmla="*/ 973393 h 1965480"/>
              <a:gd name="connsiteX31" fmla="*/ 1644445 w 4306529"/>
              <a:gd name="connsiteY31" fmla="*/ 966019 h 1965480"/>
              <a:gd name="connsiteX32" fmla="*/ 1696065 w 4306529"/>
              <a:gd name="connsiteY32" fmla="*/ 951271 h 1965480"/>
              <a:gd name="connsiteX33" fmla="*/ 1710813 w 4306529"/>
              <a:gd name="connsiteY33" fmla="*/ 936522 h 1965480"/>
              <a:gd name="connsiteX34" fmla="*/ 1740310 w 4306529"/>
              <a:gd name="connsiteY34" fmla="*/ 892277 h 1965480"/>
              <a:gd name="connsiteX35" fmla="*/ 1762432 w 4306529"/>
              <a:gd name="connsiteY35" fmla="*/ 781664 h 1965480"/>
              <a:gd name="connsiteX36" fmla="*/ 1769807 w 4306529"/>
              <a:gd name="connsiteY36" fmla="*/ 759542 h 1965480"/>
              <a:gd name="connsiteX37" fmla="*/ 1784555 w 4306529"/>
              <a:gd name="connsiteY37" fmla="*/ 744793 h 1965480"/>
              <a:gd name="connsiteX38" fmla="*/ 1799303 w 4306529"/>
              <a:gd name="connsiteY38" fmla="*/ 700548 h 1965480"/>
              <a:gd name="connsiteX39" fmla="*/ 1828800 w 4306529"/>
              <a:gd name="connsiteY39" fmla="*/ 656303 h 1965480"/>
              <a:gd name="connsiteX40" fmla="*/ 1858297 w 4306529"/>
              <a:gd name="connsiteY40" fmla="*/ 597309 h 1965480"/>
              <a:gd name="connsiteX41" fmla="*/ 1895168 w 4306529"/>
              <a:gd name="connsiteY41" fmla="*/ 545690 h 1965480"/>
              <a:gd name="connsiteX42" fmla="*/ 1924665 w 4306529"/>
              <a:gd name="connsiteY42" fmla="*/ 508819 h 1965480"/>
              <a:gd name="connsiteX43" fmla="*/ 1932039 w 4306529"/>
              <a:gd name="connsiteY43" fmla="*/ 486696 h 1965480"/>
              <a:gd name="connsiteX44" fmla="*/ 1961536 w 4306529"/>
              <a:gd name="connsiteY44" fmla="*/ 449825 h 1965480"/>
              <a:gd name="connsiteX45" fmla="*/ 1983658 w 4306529"/>
              <a:gd name="connsiteY45" fmla="*/ 420329 h 1965480"/>
              <a:gd name="connsiteX46" fmla="*/ 1998407 w 4306529"/>
              <a:gd name="connsiteY46" fmla="*/ 405580 h 1965480"/>
              <a:gd name="connsiteX47" fmla="*/ 2013155 w 4306529"/>
              <a:gd name="connsiteY47" fmla="*/ 383458 h 1965480"/>
              <a:gd name="connsiteX48" fmla="*/ 2050026 w 4306529"/>
              <a:gd name="connsiteY48" fmla="*/ 339213 h 1965480"/>
              <a:gd name="connsiteX49" fmla="*/ 2072148 w 4306529"/>
              <a:gd name="connsiteY49" fmla="*/ 294967 h 1965480"/>
              <a:gd name="connsiteX50" fmla="*/ 2094271 w 4306529"/>
              <a:gd name="connsiteY50" fmla="*/ 258096 h 1965480"/>
              <a:gd name="connsiteX51" fmla="*/ 2109019 w 4306529"/>
              <a:gd name="connsiteY51" fmla="*/ 213851 h 1965480"/>
              <a:gd name="connsiteX52" fmla="*/ 2145890 w 4306529"/>
              <a:gd name="connsiteY52" fmla="*/ 184354 h 1965480"/>
              <a:gd name="connsiteX53" fmla="*/ 2160639 w 4306529"/>
              <a:gd name="connsiteY53" fmla="*/ 169606 h 1965480"/>
              <a:gd name="connsiteX54" fmla="*/ 2182761 w 4306529"/>
              <a:gd name="connsiteY54" fmla="*/ 162232 h 1965480"/>
              <a:gd name="connsiteX55" fmla="*/ 2197510 w 4306529"/>
              <a:gd name="connsiteY55" fmla="*/ 147483 h 1965480"/>
              <a:gd name="connsiteX56" fmla="*/ 2219632 w 4306529"/>
              <a:gd name="connsiteY56" fmla="*/ 140109 h 1965480"/>
              <a:gd name="connsiteX57" fmla="*/ 2227007 w 4306529"/>
              <a:gd name="connsiteY57" fmla="*/ 117987 h 1965480"/>
              <a:gd name="connsiteX58" fmla="*/ 2249129 w 4306529"/>
              <a:gd name="connsiteY58" fmla="*/ 103238 h 1965480"/>
              <a:gd name="connsiteX59" fmla="*/ 2278626 w 4306529"/>
              <a:gd name="connsiteY59" fmla="*/ 66367 h 1965480"/>
              <a:gd name="connsiteX60" fmla="*/ 2300748 w 4306529"/>
              <a:gd name="connsiteY60" fmla="*/ 51619 h 1965480"/>
              <a:gd name="connsiteX61" fmla="*/ 2330245 w 4306529"/>
              <a:gd name="connsiteY61" fmla="*/ 22122 h 1965480"/>
              <a:gd name="connsiteX62" fmla="*/ 2499852 w 4306529"/>
              <a:gd name="connsiteY62" fmla="*/ 7374 h 1965480"/>
              <a:gd name="connsiteX63" fmla="*/ 2595716 w 4306529"/>
              <a:gd name="connsiteY63" fmla="*/ 0 h 1965480"/>
              <a:gd name="connsiteX64" fmla="*/ 2706329 w 4306529"/>
              <a:gd name="connsiteY64" fmla="*/ 14748 h 1965480"/>
              <a:gd name="connsiteX65" fmla="*/ 2728452 w 4306529"/>
              <a:gd name="connsiteY65" fmla="*/ 29496 h 1965480"/>
              <a:gd name="connsiteX66" fmla="*/ 2743200 w 4306529"/>
              <a:gd name="connsiteY66" fmla="*/ 44245 h 1965480"/>
              <a:gd name="connsiteX67" fmla="*/ 2757948 w 4306529"/>
              <a:gd name="connsiteY67" fmla="*/ 66367 h 1965480"/>
              <a:gd name="connsiteX68" fmla="*/ 2765323 w 4306529"/>
              <a:gd name="connsiteY68" fmla="*/ 95864 h 1965480"/>
              <a:gd name="connsiteX69" fmla="*/ 2787445 w 4306529"/>
              <a:gd name="connsiteY69" fmla="*/ 162232 h 1965480"/>
              <a:gd name="connsiteX70" fmla="*/ 2802194 w 4306529"/>
              <a:gd name="connsiteY70" fmla="*/ 206477 h 1965480"/>
              <a:gd name="connsiteX71" fmla="*/ 2831690 w 4306529"/>
              <a:gd name="connsiteY71" fmla="*/ 250722 h 1965480"/>
              <a:gd name="connsiteX72" fmla="*/ 2846439 w 4306529"/>
              <a:gd name="connsiteY72" fmla="*/ 287593 h 1965480"/>
              <a:gd name="connsiteX73" fmla="*/ 2861187 w 4306529"/>
              <a:gd name="connsiteY73" fmla="*/ 317090 h 1965480"/>
              <a:gd name="connsiteX74" fmla="*/ 2868561 w 4306529"/>
              <a:gd name="connsiteY74" fmla="*/ 339213 h 1965480"/>
              <a:gd name="connsiteX75" fmla="*/ 2898058 w 4306529"/>
              <a:gd name="connsiteY75" fmla="*/ 383458 h 1965480"/>
              <a:gd name="connsiteX76" fmla="*/ 2912807 w 4306529"/>
              <a:gd name="connsiteY76" fmla="*/ 427703 h 1965480"/>
              <a:gd name="connsiteX77" fmla="*/ 2942303 w 4306529"/>
              <a:gd name="connsiteY77" fmla="*/ 479322 h 1965480"/>
              <a:gd name="connsiteX78" fmla="*/ 2964426 w 4306529"/>
              <a:gd name="connsiteY78" fmla="*/ 530942 h 1965480"/>
              <a:gd name="connsiteX79" fmla="*/ 2971800 w 4306529"/>
              <a:gd name="connsiteY79" fmla="*/ 560438 h 1965480"/>
              <a:gd name="connsiteX80" fmla="*/ 2986548 w 4306529"/>
              <a:gd name="connsiteY80" fmla="*/ 582561 h 1965480"/>
              <a:gd name="connsiteX81" fmla="*/ 3001297 w 4306529"/>
              <a:gd name="connsiteY81" fmla="*/ 612058 h 1965480"/>
              <a:gd name="connsiteX82" fmla="*/ 3008671 w 4306529"/>
              <a:gd name="connsiteY82" fmla="*/ 634180 h 1965480"/>
              <a:gd name="connsiteX83" fmla="*/ 3023419 w 4306529"/>
              <a:gd name="connsiteY83" fmla="*/ 656303 h 1965480"/>
              <a:gd name="connsiteX84" fmla="*/ 3030794 w 4306529"/>
              <a:gd name="connsiteY84" fmla="*/ 700548 h 1965480"/>
              <a:gd name="connsiteX85" fmla="*/ 3045542 w 4306529"/>
              <a:gd name="connsiteY85" fmla="*/ 744793 h 1965480"/>
              <a:gd name="connsiteX86" fmla="*/ 3060290 w 4306529"/>
              <a:gd name="connsiteY86" fmla="*/ 789038 h 1965480"/>
              <a:gd name="connsiteX87" fmla="*/ 3067665 w 4306529"/>
              <a:gd name="connsiteY87" fmla="*/ 811161 h 1965480"/>
              <a:gd name="connsiteX88" fmla="*/ 3075039 w 4306529"/>
              <a:gd name="connsiteY88" fmla="*/ 840658 h 1965480"/>
              <a:gd name="connsiteX89" fmla="*/ 3089787 w 4306529"/>
              <a:gd name="connsiteY89" fmla="*/ 862780 h 1965480"/>
              <a:gd name="connsiteX90" fmla="*/ 3104536 w 4306529"/>
              <a:gd name="connsiteY90" fmla="*/ 914400 h 1965480"/>
              <a:gd name="connsiteX91" fmla="*/ 3119284 w 4306529"/>
              <a:gd name="connsiteY91" fmla="*/ 958645 h 1965480"/>
              <a:gd name="connsiteX92" fmla="*/ 3134032 w 4306529"/>
              <a:gd name="connsiteY92" fmla="*/ 1017638 h 1965480"/>
              <a:gd name="connsiteX93" fmla="*/ 3141407 w 4306529"/>
              <a:gd name="connsiteY93" fmla="*/ 1113503 h 1965480"/>
              <a:gd name="connsiteX94" fmla="*/ 3148781 w 4306529"/>
              <a:gd name="connsiteY94" fmla="*/ 1231490 h 1965480"/>
              <a:gd name="connsiteX95" fmla="*/ 3163529 w 4306529"/>
              <a:gd name="connsiteY95" fmla="*/ 1283109 h 1965480"/>
              <a:gd name="connsiteX96" fmla="*/ 3178277 w 4306529"/>
              <a:gd name="connsiteY96" fmla="*/ 1378974 h 1965480"/>
              <a:gd name="connsiteX97" fmla="*/ 3185652 w 4306529"/>
              <a:gd name="connsiteY97" fmla="*/ 1401096 h 1965480"/>
              <a:gd name="connsiteX98" fmla="*/ 3193026 w 4306529"/>
              <a:gd name="connsiteY98" fmla="*/ 1430593 h 1965480"/>
              <a:gd name="connsiteX99" fmla="*/ 3207774 w 4306529"/>
              <a:gd name="connsiteY99" fmla="*/ 1474838 h 1965480"/>
              <a:gd name="connsiteX100" fmla="*/ 3237271 w 4306529"/>
              <a:gd name="connsiteY100" fmla="*/ 1592825 h 1965480"/>
              <a:gd name="connsiteX101" fmla="*/ 3259394 w 4306529"/>
              <a:gd name="connsiteY101" fmla="*/ 1659193 h 1965480"/>
              <a:gd name="connsiteX102" fmla="*/ 3274142 w 4306529"/>
              <a:gd name="connsiteY102" fmla="*/ 1703438 h 1965480"/>
              <a:gd name="connsiteX103" fmla="*/ 3288890 w 4306529"/>
              <a:gd name="connsiteY103" fmla="*/ 1718187 h 1965480"/>
              <a:gd name="connsiteX104" fmla="*/ 3303639 w 4306529"/>
              <a:gd name="connsiteY104" fmla="*/ 1762432 h 1965480"/>
              <a:gd name="connsiteX105" fmla="*/ 3311013 w 4306529"/>
              <a:gd name="connsiteY105" fmla="*/ 1784554 h 1965480"/>
              <a:gd name="connsiteX106" fmla="*/ 3325761 w 4306529"/>
              <a:gd name="connsiteY106" fmla="*/ 1799303 h 1965480"/>
              <a:gd name="connsiteX107" fmla="*/ 3347884 w 4306529"/>
              <a:gd name="connsiteY107" fmla="*/ 1836174 h 1965480"/>
              <a:gd name="connsiteX108" fmla="*/ 3362632 w 4306529"/>
              <a:gd name="connsiteY108" fmla="*/ 1858296 h 1965480"/>
              <a:gd name="connsiteX109" fmla="*/ 3384755 w 4306529"/>
              <a:gd name="connsiteY109" fmla="*/ 1865671 h 1965480"/>
              <a:gd name="connsiteX110" fmla="*/ 3443748 w 4306529"/>
              <a:gd name="connsiteY110" fmla="*/ 1895167 h 1965480"/>
              <a:gd name="connsiteX111" fmla="*/ 3487994 w 4306529"/>
              <a:gd name="connsiteY111" fmla="*/ 1909916 h 1965480"/>
              <a:gd name="connsiteX112" fmla="*/ 3510116 w 4306529"/>
              <a:gd name="connsiteY112" fmla="*/ 1924664 h 1965480"/>
              <a:gd name="connsiteX113" fmla="*/ 3524865 w 4306529"/>
              <a:gd name="connsiteY113" fmla="*/ 1939413 h 1965480"/>
              <a:gd name="connsiteX114" fmla="*/ 3546987 w 4306529"/>
              <a:gd name="connsiteY114" fmla="*/ 1946787 h 1965480"/>
              <a:gd name="connsiteX115" fmla="*/ 3561736 w 4306529"/>
              <a:gd name="connsiteY115" fmla="*/ 1961535 h 1965480"/>
              <a:gd name="connsiteX116" fmla="*/ 3753465 w 4306529"/>
              <a:gd name="connsiteY116" fmla="*/ 1946787 h 1965480"/>
              <a:gd name="connsiteX117" fmla="*/ 3768213 w 4306529"/>
              <a:gd name="connsiteY117" fmla="*/ 1932038 h 1965480"/>
              <a:gd name="connsiteX118" fmla="*/ 3790336 w 4306529"/>
              <a:gd name="connsiteY118" fmla="*/ 1924664 h 1965480"/>
              <a:gd name="connsiteX119" fmla="*/ 3805084 w 4306529"/>
              <a:gd name="connsiteY119" fmla="*/ 1902542 h 1965480"/>
              <a:gd name="connsiteX120" fmla="*/ 3834581 w 4306529"/>
              <a:gd name="connsiteY120" fmla="*/ 1873045 h 1965480"/>
              <a:gd name="connsiteX121" fmla="*/ 3871452 w 4306529"/>
              <a:gd name="connsiteY121" fmla="*/ 1836174 h 1965480"/>
              <a:gd name="connsiteX122" fmla="*/ 3886200 w 4306529"/>
              <a:gd name="connsiteY122" fmla="*/ 1821425 h 1965480"/>
              <a:gd name="connsiteX123" fmla="*/ 3908323 w 4306529"/>
              <a:gd name="connsiteY123" fmla="*/ 1806677 h 1965480"/>
              <a:gd name="connsiteX124" fmla="*/ 3967316 w 4306529"/>
              <a:gd name="connsiteY124" fmla="*/ 1755058 h 1965480"/>
              <a:gd name="connsiteX125" fmla="*/ 3989439 w 4306529"/>
              <a:gd name="connsiteY125" fmla="*/ 1747683 h 1965480"/>
              <a:gd name="connsiteX126" fmla="*/ 4011561 w 4306529"/>
              <a:gd name="connsiteY126" fmla="*/ 1732935 h 1965480"/>
              <a:gd name="connsiteX127" fmla="*/ 4033684 w 4306529"/>
              <a:gd name="connsiteY127" fmla="*/ 1725561 h 1965480"/>
              <a:gd name="connsiteX128" fmla="*/ 4070555 w 4306529"/>
              <a:gd name="connsiteY128" fmla="*/ 1696064 h 1965480"/>
              <a:gd name="connsiteX129" fmla="*/ 4092677 w 4306529"/>
              <a:gd name="connsiteY129" fmla="*/ 1681316 h 1965480"/>
              <a:gd name="connsiteX130" fmla="*/ 4129548 w 4306529"/>
              <a:gd name="connsiteY130" fmla="*/ 1644445 h 1965480"/>
              <a:gd name="connsiteX131" fmla="*/ 4159045 w 4306529"/>
              <a:gd name="connsiteY131" fmla="*/ 1607574 h 1965480"/>
              <a:gd name="connsiteX132" fmla="*/ 4166419 w 4306529"/>
              <a:gd name="connsiteY132" fmla="*/ 1585451 h 1965480"/>
              <a:gd name="connsiteX133" fmla="*/ 4181168 w 4306529"/>
              <a:gd name="connsiteY133" fmla="*/ 1563329 h 1965480"/>
              <a:gd name="connsiteX134" fmla="*/ 4195916 w 4306529"/>
              <a:gd name="connsiteY134" fmla="*/ 1519083 h 1965480"/>
              <a:gd name="connsiteX135" fmla="*/ 4210665 w 4306529"/>
              <a:gd name="connsiteY135" fmla="*/ 1504335 h 1965480"/>
              <a:gd name="connsiteX136" fmla="*/ 4225413 w 4306529"/>
              <a:gd name="connsiteY136" fmla="*/ 1482213 h 1965480"/>
              <a:gd name="connsiteX137" fmla="*/ 4247536 w 4306529"/>
              <a:gd name="connsiteY137" fmla="*/ 1467464 h 1965480"/>
              <a:gd name="connsiteX138" fmla="*/ 4262284 w 4306529"/>
              <a:gd name="connsiteY138" fmla="*/ 1445342 h 1965480"/>
              <a:gd name="connsiteX139" fmla="*/ 4277032 w 4306529"/>
              <a:gd name="connsiteY139" fmla="*/ 1430593 h 1965480"/>
              <a:gd name="connsiteX140" fmla="*/ 4291781 w 4306529"/>
              <a:gd name="connsiteY140" fmla="*/ 1386348 h 1965480"/>
              <a:gd name="connsiteX141" fmla="*/ 4299155 w 4306529"/>
              <a:gd name="connsiteY141" fmla="*/ 1364225 h 1965480"/>
              <a:gd name="connsiteX142" fmla="*/ 4306529 w 4306529"/>
              <a:gd name="connsiteY142" fmla="*/ 1356851 h 196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306529" h="1965480">
                <a:moveTo>
                  <a:pt x="0" y="1430593"/>
                </a:moveTo>
                <a:cubicBezTo>
                  <a:pt x="83574" y="1428135"/>
                  <a:pt x="167234" y="1427732"/>
                  <a:pt x="250723" y="1423219"/>
                </a:cubicBezTo>
                <a:cubicBezTo>
                  <a:pt x="277935" y="1421748"/>
                  <a:pt x="292840" y="1395850"/>
                  <a:pt x="309716" y="1378974"/>
                </a:cubicBezTo>
                <a:cubicBezTo>
                  <a:pt x="345323" y="1343367"/>
                  <a:pt x="302009" y="1388610"/>
                  <a:pt x="339213" y="1342103"/>
                </a:cubicBezTo>
                <a:cubicBezTo>
                  <a:pt x="343556" y="1336674"/>
                  <a:pt x="349618" y="1332783"/>
                  <a:pt x="353961" y="1327354"/>
                </a:cubicBezTo>
                <a:cubicBezTo>
                  <a:pt x="363090" y="1315943"/>
                  <a:pt x="371873" y="1292063"/>
                  <a:pt x="390832" y="1290483"/>
                </a:cubicBezTo>
                <a:cubicBezTo>
                  <a:pt x="471705" y="1283743"/>
                  <a:pt x="553065" y="1285567"/>
                  <a:pt x="634181" y="1283109"/>
                </a:cubicBezTo>
                <a:cubicBezTo>
                  <a:pt x="648929" y="1278193"/>
                  <a:pt x="667433" y="1279354"/>
                  <a:pt x="678426" y="1268361"/>
                </a:cubicBezTo>
                <a:cubicBezTo>
                  <a:pt x="721564" y="1225223"/>
                  <a:pt x="700835" y="1241131"/>
                  <a:pt x="737419" y="1216742"/>
                </a:cubicBezTo>
                <a:cubicBezTo>
                  <a:pt x="742335" y="1201993"/>
                  <a:pt x="749969" y="1187886"/>
                  <a:pt x="752168" y="1172496"/>
                </a:cubicBezTo>
                <a:cubicBezTo>
                  <a:pt x="764752" y="1084408"/>
                  <a:pt x="752208" y="1150235"/>
                  <a:pt x="766916" y="1098754"/>
                </a:cubicBezTo>
                <a:cubicBezTo>
                  <a:pt x="776908" y="1063783"/>
                  <a:pt x="771609" y="1057191"/>
                  <a:pt x="803787" y="1025013"/>
                </a:cubicBezTo>
                <a:cubicBezTo>
                  <a:pt x="853995" y="974805"/>
                  <a:pt x="777469" y="1053260"/>
                  <a:pt x="833284" y="988142"/>
                </a:cubicBezTo>
                <a:cubicBezTo>
                  <a:pt x="842333" y="977585"/>
                  <a:pt x="852949" y="968477"/>
                  <a:pt x="862781" y="958645"/>
                </a:cubicBezTo>
                <a:lnTo>
                  <a:pt x="877529" y="943896"/>
                </a:lnTo>
                <a:cubicBezTo>
                  <a:pt x="879987" y="936522"/>
                  <a:pt x="880904" y="928439"/>
                  <a:pt x="884903" y="921774"/>
                </a:cubicBezTo>
                <a:cubicBezTo>
                  <a:pt x="888480" y="915812"/>
                  <a:pt x="896543" y="913244"/>
                  <a:pt x="899652" y="907025"/>
                </a:cubicBezTo>
                <a:cubicBezTo>
                  <a:pt x="906604" y="893120"/>
                  <a:pt x="909484" y="877528"/>
                  <a:pt x="914400" y="862780"/>
                </a:cubicBezTo>
                <a:cubicBezTo>
                  <a:pt x="916858" y="855406"/>
                  <a:pt x="916278" y="846154"/>
                  <a:pt x="921774" y="840658"/>
                </a:cubicBezTo>
                <a:cubicBezTo>
                  <a:pt x="926690" y="835742"/>
                  <a:pt x="931094" y="830252"/>
                  <a:pt x="936523" y="825909"/>
                </a:cubicBezTo>
                <a:cubicBezTo>
                  <a:pt x="943443" y="820373"/>
                  <a:pt x="951271" y="816077"/>
                  <a:pt x="958645" y="811161"/>
                </a:cubicBezTo>
                <a:cubicBezTo>
                  <a:pt x="982011" y="818949"/>
                  <a:pt x="982469" y="816946"/>
                  <a:pt x="1002890" y="833283"/>
                </a:cubicBezTo>
                <a:cubicBezTo>
                  <a:pt x="1008319" y="837626"/>
                  <a:pt x="1012210" y="843689"/>
                  <a:pt x="1017639" y="848032"/>
                </a:cubicBezTo>
                <a:cubicBezTo>
                  <a:pt x="1024559" y="853568"/>
                  <a:pt x="1032841" y="857244"/>
                  <a:pt x="1039761" y="862780"/>
                </a:cubicBezTo>
                <a:cubicBezTo>
                  <a:pt x="1045190" y="867123"/>
                  <a:pt x="1048548" y="873952"/>
                  <a:pt x="1054510" y="877529"/>
                </a:cubicBezTo>
                <a:cubicBezTo>
                  <a:pt x="1061175" y="881528"/>
                  <a:pt x="1069258" y="882445"/>
                  <a:pt x="1076632" y="884903"/>
                </a:cubicBezTo>
                <a:cubicBezTo>
                  <a:pt x="1106007" y="928962"/>
                  <a:pt x="1073927" y="890654"/>
                  <a:pt x="1113503" y="914400"/>
                </a:cubicBezTo>
                <a:cubicBezTo>
                  <a:pt x="1157171" y="940601"/>
                  <a:pt x="1080694" y="928045"/>
                  <a:pt x="1172497" y="958645"/>
                </a:cubicBezTo>
                <a:lnTo>
                  <a:pt x="1216742" y="973393"/>
                </a:lnTo>
                <a:lnTo>
                  <a:pt x="1238865" y="980767"/>
                </a:lnTo>
                <a:lnTo>
                  <a:pt x="1578077" y="973393"/>
                </a:lnTo>
                <a:cubicBezTo>
                  <a:pt x="1600321" y="972584"/>
                  <a:pt x="1622445" y="969404"/>
                  <a:pt x="1644445" y="966019"/>
                </a:cubicBezTo>
                <a:cubicBezTo>
                  <a:pt x="1661641" y="963374"/>
                  <a:pt x="1679546" y="956777"/>
                  <a:pt x="1696065" y="951271"/>
                </a:cubicBezTo>
                <a:cubicBezTo>
                  <a:pt x="1700981" y="946355"/>
                  <a:pt x="1706642" y="942084"/>
                  <a:pt x="1710813" y="936522"/>
                </a:cubicBezTo>
                <a:cubicBezTo>
                  <a:pt x="1721448" y="922342"/>
                  <a:pt x="1740310" y="892277"/>
                  <a:pt x="1740310" y="892277"/>
                </a:cubicBezTo>
                <a:cubicBezTo>
                  <a:pt x="1749400" y="810465"/>
                  <a:pt x="1740646" y="847020"/>
                  <a:pt x="1762432" y="781664"/>
                </a:cubicBezTo>
                <a:cubicBezTo>
                  <a:pt x="1764890" y="774290"/>
                  <a:pt x="1764311" y="765039"/>
                  <a:pt x="1769807" y="759542"/>
                </a:cubicBezTo>
                <a:lnTo>
                  <a:pt x="1784555" y="744793"/>
                </a:lnTo>
                <a:cubicBezTo>
                  <a:pt x="1789471" y="730045"/>
                  <a:pt x="1790680" y="713483"/>
                  <a:pt x="1799303" y="700548"/>
                </a:cubicBezTo>
                <a:lnTo>
                  <a:pt x="1828800" y="656303"/>
                </a:lnTo>
                <a:cubicBezTo>
                  <a:pt x="1845747" y="605462"/>
                  <a:pt x="1832555" y="623051"/>
                  <a:pt x="1858297" y="597309"/>
                </a:cubicBezTo>
                <a:cubicBezTo>
                  <a:pt x="1876590" y="542431"/>
                  <a:pt x="1848508" y="615683"/>
                  <a:pt x="1895168" y="545690"/>
                </a:cubicBezTo>
                <a:cubicBezTo>
                  <a:pt x="1913772" y="517782"/>
                  <a:pt x="1903649" y="529834"/>
                  <a:pt x="1924665" y="508819"/>
                </a:cubicBezTo>
                <a:cubicBezTo>
                  <a:pt x="1927123" y="501445"/>
                  <a:pt x="1928563" y="493649"/>
                  <a:pt x="1932039" y="486696"/>
                </a:cubicBezTo>
                <a:cubicBezTo>
                  <a:pt x="1945712" y="459350"/>
                  <a:pt x="1944389" y="470401"/>
                  <a:pt x="1961536" y="449825"/>
                </a:cubicBezTo>
                <a:cubicBezTo>
                  <a:pt x="1969404" y="440384"/>
                  <a:pt x="1975790" y="429770"/>
                  <a:pt x="1983658" y="420329"/>
                </a:cubicBezTo>
                <a:cubicBezTo>
                  <a:pt x="1988109" y="414988"/>
                  <a:pt x="1994064" y="411009"/>
                  <a:pt x="1998407" y="405580"/>
                </a:cubicBezTo>
                <a:cubicBezTo>
                  <a:pt x="2003943" y="398660"/>
                  <a:pt x="2008004" y="390670"/>
                  <a:pt x="2013155" y="383458"/>
                </a:cubicBezTo>
                <a:cubicBezTo>
                  <a:pt x="2035068" y="352779"/>
                  <a:pt x="2029064" y="360174"/>
                  <a:pt x="2050026" y="339213"/>
                </a:cubicBezTo>
                <a:cubicBezTo>
                  <a:pt x="2068211" y="266469"/>
                  <a:pt x="2043974" y="341923"/>
                  <a:pt x="2072148" y="294967"/>
                </a:cubicBezTo>
                <a:cubicBezTo>
                  <a:pt x="2100867" y="247103"/>
                  <a:pt x="2056903" y="295467"/>
                  <a:pt x="2094271" y="258096"/>
                </a:cubicBezTo>
                <a:cubicBezTo>
                  <a:pt x="2099187" y="243348"/>
                  <a:pt x="2098026" y="224843"/>
                  <a:pt x="2109019" y="213851"/>
                </a:cubicBezTo>
                <a:cubicBezTo>
                  <a:pt x="2144631" y="178242"/>
                  <a:pt x="2099378" y="221564"/>
                  <a:pt x="2145890" y="184354"/>
                </a:cubicBezTo>
                <a:cubicBezTo>
                  <a:pt x="2151319" y="180011"/>
                  <a:pt x="2154677" y="173183"/>
                  <a:pt x="2160639" y="169606"/>
                </a:cubicBezTo>
                <a:cubicBezTo>
                  <a:pt x="2167304" y="165607"/>
                  <a:pt x="2175387" y="164690"/>
                  <a:pt x="2182761" y="162232"/>
                </a:cubicBezTo>
                <a:cubicBezTo>
                  <a:pt x="2187677" y="157316"/>
                  <a:pt x="2191548" y="151060"/>
                  <a:pt x="2197510" y="147483"/>
                </a:cubicBezTo>
                <a:cubicBezTo>
                  <a:pt x="2204175" y="143484"/>
                  <a:pt x="2214136" y="145605"/>
                  <a:pt x="2219632" y="140109"/>
                </a:cubicBezTo>
                <a:cubicBezTo>
                  <a:pt x="2225128" y="134613"/>
                  <a:pt x="2222151" y="124057"/>
                  <a:pt x="2227007" y="117987"/>
                </a:cubicBezTo>
                <a:cubicBezTo>
                  <a:pt x="2232543" y="111066"/>
                  <a:pt x="2241755" y="108154"/>
                  <a:pt x="2249129" y="103238"/>
                </a:cubicBezTo>
                <a:cubicBezTo>
                  <a:pt x="2260080" y="86811"/>
                  <a:pt x="2263615" y="78376"/>
                  <a:pt x="2278626" y="66367"/>
                </a:cubicBezTo>
                <a:cubicBezTo>
                  <a:pt x="2285546" y="60831"/>
                  <a:pt x="2294019" y="57387"/>
                  <a:pt x="2300748" y="51619"/>
                </a:cubicBezTo>
                <a:cubicBezTo>
                  <a:pt x="2311305" y="42570"/>
                  <a:pt x="2317053" y="26519"/>
                  <a:pt x="2330245" y="22122"/>
                </a:cubicBezTo>
                <a:cubicBezTo>
                  <a:pt x="2400018" y="-1135"/>
                  <a:pt x="2338567" y="17149"/>
                  <a:pt x="2499852" y="7374"/>
                </a:cubicBezTo>
                <a:cubicBezTo>
                  <a:pt x="2531842" y="5435"/>
                  <a:pt x="2563761" y="2458"/>
                  <a:pt x="2595716" y="0"/>
                </a:cubicBezTo>
                <a:cubicBezTo>
                  <a:pt x="2615488" y="1648"/>
                  <a:pt x="2676207" y="-313"/>
                  <a:pt x="2706329" y="14748"/>
                </a:cubicBezTo>
                <a:cubicBezTo>
                  <a:pt x="2714256" y="18711"/>
                  <a:pt x="2721531" y="23959"/>
                  <a:pt x="2728452" y="29496"/>
                </a:cubicBezTo>
                <a:cubicBezTo>
                  <a:pt x="2733881" y="33839"/>
                  <a:pt x="2738857" y="38816"/>
                  <a:pt x="2743200" y="44245"/>
                </a:cubicBezTo>
                <a:cubicBezTo>
                  <a:pt x="2748736" y="51165"/>
                  <a:pt x="2753032" y="58993"/>
                  <a:pt x="2757948" y="66367"/>
                </a:cubicBezTo>
                <a:cubicBezTo>
                  <a:pt x="2760406" y="76199"/>
                  <a:pt x="2762411" y="86156"/>
                  <a:pt x="2765323" y="95864"/>
                </a:cubicBezTo>
                <a:cubicBezTo>
                  <a:pt x="2772024" y="118200"/>
                  <a:pt x="2780071" y="140109"/>
                  <a:pt x="2787445" y="162232"/>
                </a:cubicBezTo>
                <a:cubicBezTo>
                  <a:pt x="2787446" y="162236"/>
                  <a:pt x="2802192" y="206474"/>
                  <a:pt x="2802194" y="206477"/>
                </a:cubicBezTo>
                <a:cubicBezTo>
                  <a:pt x="2812026" y="221225"/>
                  <a:pt x="2825107" y="234265"/>
                  <a:pt x="2831690" y="250722"/>
                </a:cubicBezTo>
                <a:cubicBezTo>
                  <a:pt x="2836606" y="263012"/>
                  <a:pt x="2841063" y="275497"/>
                  <a:pt x="2846439" y="287593"/>
                </a:cubicBezTo>
                <a:cubicBezTo>
                  <a:pt x="2850904" y="297638"/>
                  <a:pt x="2856857" y="306986"/>
                  <a:pt x="2861187" y="317090"/>
                </a:cubicBezTo>
                <a:cubicBezTo>
                  <a:pt x="2864249" y="324235"/>
                  <a:pt x="2864786" y="332418"/>
                  <a:pt x="2868561" y="339213"/>
                </a:cubicBezTo>
                <a:cubicBezTo>
                  <a:pt x="2877169" y="354708"/>
                  <a:pt x="2892453" y="366642"/>
                  <a:pt x="2898058" y="383458"/>
                </a:cubicBezTo>
                <a:cubicBezTo>
                  <a:pt x="2902974" y="398206"/>
                  <a:pt x="2905855" y="413798"/>
                  <a:pt x="2912807" y="427703"/>
                </a:cubicBezTo>
                <a:cubicBezTo>
                  <a:pt x="2931518" y="465127"/>
                  <a:pt x="2921457" y="448053"/>
                  <a:pt x="2942303" y="479322"/>
                </a:cubicBezTo>
                <a:cubicBezTo>
                  <a:pt x="2963472" y="564001"/>
                  <a:pt x="2933871" y="459649"/>
                  <a:pt x="2964426" y="530942"/>
                </a:cubicBezTo>
                <a:cubicBezTo>
                  <a:pt x="2968418" y="540257"/>
                  <a:pt x="2967808" y="551123"/>
                  <a:pt x="2971800" y="560438"/>
                </a:cubicBezTo>
                <a:cubicBezTo>
                  <a:pt x="2975291" y="568584"/>
                  <a:pt x="2982151" y="574866"/>
                  <a:pt x="2986548" y="582561"/>
                </a:cubicBezTo>
                <a:cubicBezTo>
                  <a:pt x="2992002" y="592106"/>
                  <a:pt x="2996967" y="601954"/>
                  <a:pt x="3001297" y="612058"/>
                </a:cubicBezTo>
                <a:cubicBezTo>
                  <a:pt x="3004359" y="619202"/>
                  <a:pt x="3005195" y="627228"/>
                  <a:pt x="3008671" y="634180"/>
                </a:cubicBezTo>
                <a:cubicBezTo>
                  <a:pt x="3012634" y="642107"/>
                  <a:pt x="3018503" y="648929"/>
                  <a:pt x="3023419" y="656303"/>
                </a:cubicBezTo>
                <a:cubicBezTo>
                  <a:pt x="3025877" y="671051"/>
                  <a:pt x="3027168" y="686043"/>
                  <a:pt x="3030794" y="700548"/>
                </a:cubicBezTo>
                <a:cubicBezTo>
                  <a:pt x="3034565" y="715630"/>
                  <a:pt x="3040626" y="730045"/>
                  <a:pt x="3045542" y="744793"/>
                </a:cubicBezTo>
                <a:lnTo>
                  <a:pt x="3060290" y="789038"/>
                </a:lnTo>
                <a:cubicBezTo>
                  <a:pt x="3062748" y="796412"/>
                  <a:pt x="3065780" y="803620"/>
                  <a:pt x="3067665" y="811161"/>
                </a:cubicBezTo>
                <a:cubicBezTo>
                  <a:pt x="3070123" y="820993"/>
                  <a:pt x="3071047" y="831343"/>
                  <a:pt x="3075039" y="840658"/>
                </a:cubicBezTo>
                <a:cubicBezTo>
                  <a:pt x="3078530" y="848804"/>
                  <a:pt x="3084871" y="855406"/>
                  <a:pt x="3089787" y="862780"/>
                </a:cubicBezTo>
                <a:cubicBezTo>
                  <a:pt x="3114572" y="937137"/>
                  <a:pt x="3076753" y="821793"/>
                  <a:pt x="3104536" y="914400"/>
                </a:cubicBezTo>
                <a:cubicBezTo>
                  <a:pt x="3109003" y="929290"/>
                  <a:pt x="3116235" y="943401"/>
                  <a:pt x="3119284" y="958645"/>
                </a:cubicBezTo>
                <a:cubicBezTo>
                  <a:pt x="3128182" y="1003138"/>
                  <a:pt x="3122694" y="983625"/>
                  <a:pt x="3134032" y="1017638"/>
                </a:cubicBezTo>
                <a:cubicBezTo>
                  <a:pt x="3136490" y="1049593"/>
                  <a:pt x="3139202" y="1081530"/>
                  <a:pt x="3141407" y="1113503"/>
                </a:cubicBezTo>
                <a:cubicBezTo>
                  <a:pt x="3144118" y="1152815"/>
                  <a:pt x="3144860" y="1192280"/>
                  <a:pt x="3148781" y="1231490"/>
                </a:cubicBezTo>
                <a:cubicBezTo>
                  <a:pt x="3150104" y="1244719"/>
                  <a:pt x="3159037" y="1269632"/>
                  <a:pt x="3163529" y="1283109"/>
                </a:cubicBezTo>
                <a:cubicBezTo>
                  <a:pt x="3165881" y="1299572"/>
                  <a:pt x="3174185" y="1360560"/>
                  <a:pt x="3178277" y="1378974"/>
                </a:cubicBezTo>
                <a:cubicBezTo>
                  <a:pt x="3179963" y="1386562"/>
                  <a:pt x="3183517" y="1393622"/>
                  <a:pt x="3185652" y="1401096"/>
                </a:cubicBezTo>
                <a:cubicBezTo>
                  <a:pt x="3188436" y="1410841"/>
                  <a:pt x="3190114" y="1420885"/>
                  <a:pt x="3193026" y="1430593"/>
                </a:cubicBezTo>
                <a:cubicBezTo>
                  <a:pt x="3197493" y="1445483"/>
                  <a:pt x="3204725" y="1459594"/>
                  <a:pt x="3207774" y="1474838"/>
                </a:cubicBezTo>
                <a:cubicBezTo>
                  <a:pt x="3225572" y="1563826"/>
                  <a:pt x="3214596" y="1524798"/>
                  <a:pt x="3237271" y="1592825"/>
                </a:cubicBezTo>
                <a:lnTo>
                  <a:pt x="3259394" y="1659193"/>
                </a:lnTo>
                <a:lnTo>
                  <a:pt x="3274142" y="1703438"/>
                </a:lnTo>
                <a:lnTo>
                  <a:pt x="3288890" y="1718187"/>
                </a:lnTo>
                <a:lnTo>
                  <a:pt x="3303639" y="1762432"/>
                </a:lnTo>
                <a:cubicBezTo>
                  <a:pt x="3306097" y="1769806"/>
                  <a:pt x="3305517" y="1779058"/>
                  <a:pt x="3311013" y="1784554"/>
                </a:cubicBezTo>
                <a:lnTo>
                  <a:pt x="3325761" y="1799303"/>
                </a:lnTo>
                <a:cubicBezTo>
                  <a:pt x="3338569" y="1837720"/>
                  <a:pt x="3324748" y="1807253"/>
                  <a:pt x="3347884" y="1836174"/>
                </a:cubicBezTo>
                <a:cubicBezTo>
                  <a:pt x="3353420" y="1843094"/>
                  <a:pt x="3355712" y="1852760"/>
                  <a:pt x="3362632" y="1858296"/>
                </a:cubicBezTo>
                <a:cubicBezTo>
                  <a:pt x="3368702" y="1863152"/>
                  <a:pt x="3377381" y="1863213"/>
                  <a:pt x="3384755" y="1865671"/>
                </a:cubicBezTo>
                <a:cubicBezTo>
                  <a:pt x="3409891" y="1903375"/>
                  <a:pt x="3387228" y="1881037"/>
                  <a:pt x="3443748" y="1895167"/>
                </a:cubicBezTo>
                <a:cubicBezTo>
                  <a:pt x="3458830" y="1898938"/>
                  <a:pt x="3487994" y="1909916"/>
                  <a:pt x="3487994" y="1909916"/>
                </a:cubicBezTo>
                <a:cubicBezTo>
                  <a:pt x="3495368" y="1914832"/>
                  <a:pt x="3503196" y="1919128"/>
                  <a:pt x="3510116" y="1924664"/>
                </a:cubicBezTo>
                <a:cubicBezTo>
                  <a:pt x="3515545" y="1929007"/>
                  <a:pt x="3518903" y="1935836"/>
                  <a:pt x="3524865" y="1939413"/>
                </a:cubicBezTo>
                <a:cubicBezTo>
                  <a:pt x="3531530" y="1943412"/>
                  <a:pt x="3539613" y="1944329"/>
                  <a:pt x="3546987" y="1946787"/>
                </a:cubicBezTo>
                <a:cubicBezTo>
                  <a:pt x="3551903" y="1951703"/>
                  <a:pt x="3554789" y="1961257"/>
                  <a:pt x="3561736" y="1961535"/>
                </a:cubicBezTo>
                <a:cubicBezTo>
                  <a:pt x="3699446" y="1967043"/>
                  <a:pt x="3683105" y="1970239"/>
                  <a:pt x="3753465" y="1946787"/>
                </a:cubicBezTo>
                <a:cubicBezTo>
                  <a:pt x="3758381" y="1941871"/>
                  <a:pt x="3762251" y="1935615"/>
                  <a:pt x="3768213" y="1932038"/>
                </a:cubicBezTo>
                <a:cubicBezTo>
                  <a:pt x="3774878" y="1928039"/>
                  <a:pt x="3784266" y="1929520"/>
                  <a:pt x="3790336" y="1924664"/>
                </a:cubicBezTo>
                <a:cubicBezTo>
                  <a:pt x="3797256" y="1919128"/>
                  <a:pt x="3799316" y="1909271"/>
                  <a:pt x="3805084" y="1902542"/>
                </a:cubicBezTo>
                <a:cubicBezTo>
                  <a:pt x="3814133" y="1891985"/>
                  <a:pt x="3824749" y="1882877"/>
                  <a:pt x="3834581" y="1873045"/>
                </a:cubicBezTo>
                <a:lnTo>
                  <a:pt x="3871452" y="1836174"/>
                </a:lnTo>
                <a:cubicBezTo>
                  <a:pt x="3876368" y="1831258"/>
                  <a:pt x="3880415" y="1825281"/>
                  <a:pt x="3886200" y="1821425"/>
                </a:cubicBezTo>
                <a:cubicBezTo>
                  <a:pt x="3893574" y="1816509"/>
                  <a:pt x="3901653" y="1812513"/>
                  <a:pt x="3908323" y="1806677"/>
                </a:cubicBezTo>
                <a:cubicBezTo>
                  <a:pt x="3933954" y="1784250"/>
                  <a:pt x="3939658" y="1768887"/>
                  <a:pt x="3967316" y="1755058"/>
                </a:cubicBezTo>
                <a:cubicBezTo>
                  <a:pt x="3974269" y="1751582"/>
                  <a:pt x="3982486" y="1751159"/>
                  <a:pt x="3989439" y="1747683"/>
                </a:cubicBezTo>
                <a:cubicBezTo>
                  <a:pt x="3997366" y="1743720"/>
                  <a:pt x="4003634" y="1736898"/>
                  <a:pt x="4011561" y="1732935"/>
                </a:cubicBezTo>
                <a:cubicBezTo>
                  <a:pt x="4018514" y="1729459"/>
                  <a:pt x="4026731" y="1729037"/>
                  <a:pt x="4033684" y="1725561"/>
                </a:cubicBezTo>
                <a:cubicBezTo>
                  <a:pt x="4063950" y="1710428"/>
                  <a:pt x="4047690" y="1714357"/>
                  <a:pt x="4070555" y="1696064"/>
                </a:cubicBezTo>
                <a:cubicBezTo>
                  <a:pt x="4077475" y="1690528"/>
                  <a:pt x="4086007" y="1687152"/>
                  <a:pt x="4092677" y="1681316"/>
                </a:cubicBezTo>
                <a:cubicBezTo>
                  <a:pt x="4105758" y="1669870"/>
                  <a:pt x="4129548" y="1644445"/>
                  <a:pt x="4129548" y="1644445"/>
                </a:cubicBezTo>
                <a:cubicBezTo>
                  <a:pt x="4148086" y="1588835"/>
                  <a:pt x="4120923" y="1655228"/>
                  <a:pt x="4159045" y="1607574"/>
                </a:cubicBezTo>
                <a:cubicBezTo>
                  <a:pt x="4163901" y="1601504"/>
                  <a:pt x="4162943" y="1592404"/>
                  <a:pt x="4166419" y="1585451"/>
                </a:cubicBezTo>
                <a:cubicBezTo>
                  <a:pt x="4170383" y="1577524"/>
                  <a:pt x="4176252" y="1570703"/>
                  <a:pt x="4181168" y="1563329"/>
                </a:cubicBezTo>
                <a:cubicBezTo>
                  <a:pt x="4186084" y="1548580"/>
                  <a:pt x="4184923" y="1530076"/>
                  <a:pt x="4195916" y="1519083"/>
                </a:cubicBezTo>
                <a:cubicBezTo>
                  <a:pt x="4200832" y="1514167"/>
                  <a:pt x="4206322" y="1509764"/>
                  <a:pt x="4210665" y="1504335"/>
                </a:cubicBezTo>
                <a:cubicBezTo>
                  <a:pt x="4216201" y="1497415"/>
                  <a:pt x="4219146" y="1488480"/>
                  <a:pt x="4225413" y="1482213"/>
                </a:cubicBezTo>
                <a:cubicBezTo>
                  <a:pt x="4231680" y="1475946"/>
                  <a:pt x="4240162" y="1472380"/>
                  <a:pt x="4247536" y="1467464"/>
                </a:cubicBezTo>
                <a:cubicBezTo>
                  <a:pt x="4252452" y="1460090"/>
                  <a:pt x="4256748" y="1452262"/>
                  <a:pt x="4262284" y="1445342"/>
                </a:cubicBezTo>
                <a:cubicBezTo>
                  <a:pt x="4266627" y="1439913"/>
                  <a:pt x="4273923" y="1436812"/>
                  <a:pt x="4277032" y="1430593"/>
                </a:cubicBezTo>
                <a:cubicBezTo>
                  <a:pt x="4283984" y="1416688"/>
                  <a:pt x="4286865" y="1401096"/>
                  <a:pt x="4291781" y="1386348"/>
                </a:cubicBezTo>
                <a:cubicBezTo>
                  <a:pt x="4294239" y="1378974"/>
                  <a:pt x="4293659" y="1369721"/>
                  <a:pt x="4299155" y="1364225"/>
                </a:cubicBezTo>
                <a:lnTo>
                  <a:pt x="4306529" y="1356851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997F35B-5347-48BE-8B4D-6DE4ABFF1710}"/>
              </a:ext>
            </a:extLst>
          </p:cNvPr>
          <p:cNvSpPr txBox="1"/>
          <p:nvPr/>
        </p:nvSpPr>
        <p:spPr>
          <a:xfrm>
            <a:off x="3655068" y="156948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Señal Original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EEE03A60-80CF-4859-AFCA-A731D000726C}"/>
              </a:ext>
            </a:extLst>
          </p:cNvPr>
          <p:cNvCxnSpPr>
            <a:stCxn id="105" idx="2"/>
            <a:endCxn id="3" idx="29"/>
          </p:cNvCxnSpPr>
          <p:nvPr/>
        </p:nvCxnSpPr>
        <p:spPr>
          <a:xfrm flipH="1">
            <a:off x="3439835" y="1938812"/>
            <a:ext cx="953576" cy="80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9288E9ED-10BE-4CDF-A031-F139451FF33B}"/>
              </a:ext>
            </a:extLst>
          </p:cNvPr>
          <p:cNvSpPr txBox="1"/>
          <p:nvPr/>
        </p:nvSpPr>
        <p:spPr>
          <a:xfrm>
            <a:off x="5131754" y="192448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Señal Recibida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0C5ACEA-5DF8-4E88-A092-22B085FA9F3D}"/>
              </a:ext>
            </a:extLst>
          </p:cNvPr>
          <p:cNvCxnSpPr>
            <a:stCxn id="108" idx="2"/>
            <a:endCxn id="104" idx="83"/>
          </p:cNvCxnSpPr>
          <p:nvPr/>
        </p:nvCxnSpPr>
        <p:spPr>
          <a:xfrm flipH="1">
            <a:off x="3864077" y="2293816"/>
            <a:ext cx="2036862" cy="177673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echa: a la derecha 110">
            <a:extLst>
              <a:ext uri="{FF2B5EF4-FFF2-40B4-BE49-F238E27FC236}">
                <a16:creationId xmlns:a16="http://schemas.microsoft.com/office/drawing/2014/main" id="{1314900E-0C86-4BF5-AE7E-98FF26A2270A}"/>
              </a:ext>
            </a:extLst>
          </p:cNvPr>
          <p:cNvSpPr/>
          <p:nvPr/>
        </p:nvSpPr>
        <p:spPr>
          <a:xfrm>
            <a:off x="2669593" y="3805741"/>
            <a:ext cx="122071" cy="105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0B3AF397-E0FB-4F6B-9FA9-154754F30D2A}"/>
              </a:ext>
            </a:extLst>
          </p:cNvPr>
          <p:cNvSpPr txBox="1"/>
          <p:nvPr/>
        </p:nvSpPr>
        <p:spPr>
          <a:xfrm>
            <a:off x="1608802" y="1845905"/>
            <a:ext cx="18564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Desface / Retardo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1970BAD6-7491-48D7-8208-962516D62E57}"/>
              </a:ext>
            </a:extLst>
          </p:cNvPr>
          <p:cNvCxnSpPr>
            <a:stCxn id="112" idx="2"/>
            <a:endCxn id="111" idx="0"/>
          </p:cNvCxnSpPr>
          <p:nvPr/>
        </p:nvCxnSpPr>
        <p:spPr>
          <a:xfrm>
            <a:off x="2537005" y="2215237"/>
            <a:ext cx="201772" cy="1590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09D2DC17-AAF5-4FA0-AA13-30DE7D78AAA9}"/>
              </a:ext>
            </a:extLst>
          </p:cNvPr>
          <p:cNvSpPr txBox="1"/>
          <p:nvPr/>
        </p:nvSpPr>
        <p:spPr>
          <a:xfrm>
            <a:off x="5944155" y="265738"/>
            <a:ext cx="482907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¿Cómo disminuir retardo?</a:t>
            </a:r>
          </a:p>
          <a:p>
            <a:r>
              <a:rPr lang="es-MX" sz="1400" dirty="0"/>
              <a:t>Debo tomar muestras mas rápido </a:t>
            </a:r>
            <a:r>
              <a:rPr lang="es-MX" sz="1400" dirty="0">
                <a:sym typeface="Wingdings" panose="05000000000000000000" pitchFamily="2" charset="2"/>
              </a:rPr>
              <a:t> Frecuencia de Muestreo</a:t>
            </a:r>
            <a:endParaRPr lang="es-MX" sz="1400" dirty="0"/>
          </a:p>
          <a:p>
            <a:r>
              <a:rPr lang="es-MX" sz="1400" dirty="0"/>
              <a:t>Así disminuyo el retardo </a:t>
            </a:r>
            <a:r>
              <a:rPr lang="es-MX" sz="1400" dirty="0">
                <a:sym typeface="Wingdings" panose="05000000000000000000" pitchFamily="2" charset="2"/>
              </a:rPr>
              <a:t> Mayor F Muestro  menor retardo</a:t>
            </a:r>
            <a:r>
              <a:rPr lang="es-MX" sz="1400" dirty="0"/>
              <a:t> </a:t>
            </a:r>
          </a:p>
          <a:p>
            <a:endParaRPr lang="es-MX" sz="1400" dirty="0"/>
          </a:p>
          <a:p>
            <a:r>
              <a:rPr lang="es-MX" sz="1400" dirty="0"/>
              <a:t>¿Cómo se mas fiel al original?</a:t>
            </a:r>
          </a:p>
          <a:p>
            <a:r>
              <a:rPr lang="es-MX" sz="1400" dirty="0"/>
              <a:t>Tomando mayor cantidad de muestras por unidad de tiempo</a:t>
            </a:r>
          </a:p>
          <a:p>
            <a:r>
              <a:rPr lang="es-MX" sz="1400" dirty="0"/>
              <a:t>Aumento la cantidad de Bits del Conversor.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61CCF124-45F6-4FD0-B3FB-33AB3BD98EC7}"/>
              </a:ext>
            </a:extLst>
          </p:cNvPr>
          <p:cNvSpPr txBox="1"/>
          <p:nvPr/>
        </p:nvSpPr>
        <p:spPr>
          <a:xfrm>
            <a:off x="8544704" y="2565237"/>
            <a:ext cx="206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 bits/s = Bit </a:t>
            </a:r>
            <a:r>
              <a:rPr lang="es-MX" dirty="0" err="1"/>
              <a:t>Rate</a:t>
            </a:r>
            <a:endParaRPr lang="es-MX" dirty="0"/>
          </a:p>
          <a:p>
            <a:r>
              <a:rPr lang="es-MX" dirty="0"/>
              <a:t>64 </a:t>
            </a:r>
            <a:r>
              <a:rPr lang="es-MX" dirty="0" err="1"/>
              <a:t>Kbits</a:t>
            </a:r>
            <a:r>
              <a:rPr lang="es-MX" dirty="0"/>
              <a:t>/s = Bit </a:t>
            </a:r>
            <a:r>
              <a:rPr lang="es-MX" dirty="0" err="1"/>
              <a:t>Rate</a:t>
            </a:r>
            <a:endParaRPr lang="es-MX" dirty="0"/>
          </a:p>
        </p:txBody>
      </p:sp>
      <p:sp>
        <p:nvSpPr>
          <p:cNvPr id="119" name="Rectángulo: esquinas redondeadas 118">
            <a:extLst>
              <a:ext uri="{FF2B5EF4-FFF2-40B4-BE49-F238E27FC236}">
                <a16:creationId xmlns:a16="http://schemas.microsoft.com/office/drawing/2014/main" id="{EB1AE7CA-288E-40C8-A4C8-7BE683DE2620}"/>
              </a:ext>
            </a:extLst>
          </p:cNvPr>
          <p:cNvSpPr/>
          <p:nvPr/>
        </p:nvSpPr>
        <p:spPr>
          <a:xfrm>
            <a:off x="8768862" y="3644063"/>
            <a:ext cx="973945" cy="436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A/D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35B942BA-4570-47E8-867C-C1D3F6010003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8224132" y="3862379"/>
            <a:ext cx="544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DF681791-243B-4D40-8441-893C70891400}"/>
              </a:ext>
            </a:extLst>
          </p:cNvPr>
          <p:cNvCxnSpPr>
            <a:cxnSpLocks/>
          </p:cNvCxnSpPr>
          <p:nvPr/>
        </p:nvCxnSpPr>
        <p:spPr>
          <a:xfrm>
            <a:off x="9750842" y="3858627"/>
            <a:ext cx="544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D3E4F23B-2AE9-4D9E-AD51-442A07BD5263}"/>
              </a:ext>
            </a:extLst>
          </p:cNvPr>
          <p:cNvCxnSpPr/>
          <p:nvPr/>
        </p:nvCxnSpPr>
        <p:spPr>
          <a:xfrm flipH="1">
            <a:off x="9882554" y="3644063"/>
            <a:ext cx="304800" cy="47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45C9C3C-3580-47C4-9DBB-0BE380006B62}"/>
              </a:ext>
            </a:extLst>
          </p:cNvPr>
          <p:cNvSpPr txBox="1"/>
          <p:nvPr/>
        </p:nvSpPr>
        <p:spPr>
          <a:xfrm>
            <a:off x="10066178" y="411648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 = 6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796A540C-92A0-464D-B362-9BA7E21EFC7C}"/>
              </a:ext>
            </a:extLst>
          </p:cNvPr>
          <p:cNvSpPr txBox="1"/>
          <p:nvPr/>
        </p:nvSpPr>
        <p:spPr>
          <a:xfrm>
            <a:off x="8287063" y="4442149"/>
            <a:ext cx="331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Frecuencia de Muestras = 1024/6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7A0E73F-EFED-4323-8C23-680909BB1589}"/>
              </a:ext>
            </a:extLst>
          </p:cNvPr>
          <p:cNvSpPr txBox="1"/>
          <p:nvPr/>
        </p:nvSpPr>
        <p:spPr>
          <a:xfrm>
            <a:off x="6711118" y="5742427"/>
            <a:ext cx="514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Muestras * Bits = 2</a:t>
            </a:r>
            <a:r>
              <a:rPr lang="es-MX" baseline="30000" dirty="0"/>
              <a:t>6</a:t>
            </a:r>
            <a:r>
              <a:rPr lang="es-MX" dirty="0"/>
              <a:t> * (1/1024) Bits / </a:t>
            </a:r>
            <a:r>
              <a:rPr lang="es-MX" dirty="0" err="1"/>
              <a:t>Seg</a:t>
            </a:r>
            <a:r>
              <a:rPr lang="es-MX" dirty="0"/>
              <a:t> = 64 </a:t>
            </a:r>
            <a:r>
              <a:rPr lang="es-MX" dirty="0" err="1"/>
              <a:t>Kbits</a:t>
            </a:r>
            <a:r>
              <a:rPr lang="es-MX" dirty="0"/>
              <a:t>/s</a:t>
            </a:r>
            <a:endParaRPr lang="es-MX" baseline="30000" dirty="0"/>
          </a:p>
        </p:txBody>
      </p:sp>
      <p:graphicFrame>
        <p:nvGraphicFramePr>
          <p:cNvPr id="113" name="Gráfico 112">
            <a:extLst>
              <a:ext uri="{FF2B5EF4-FFF2-40B4-BE49-F238E27FC236}">
                <a16:creationId xmlns:a16="http://schemas.microsoft.com/office/drawing/2014/main" id="{A1F84609-2D2F-46AA-8DA5-BE9A31180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234620"/>
              </p:ext>
            </p:extLst>
          </p:nvPr>
        </p:nvGraphicFramePr>
        <p:xfrm>
          <a:off x="501639" y="29220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755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E619EF-D45D-48EE-8328-C2D5B78E0B92}"/>
              </a:ext>
            </a:extLst>
          </p:cNvPr>
          <p:cNvSpPr txBox="1"/>
          <p:nvPr/>
        </p:nvSpPr>
        <p:spPr>
          <a:xfrm>
            <a:off x="1137139" y="879229"/>
            <a:ext cx="10348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Bit </a:t>
            </a:r>
            <a:r>
              <a:rPr lang="es-MX" dirty="0" err="1"/>
              <a:t>rate</a:t>
            </a:r>
            <a:r>
              <a:rPr lang="es-MX" dirty="0"/>
              <a:t> = Bits / Unida de tiempo = Bit * 1/</a:t>
            </a:r>
            <a:r>
              <a:rPr lang="es-MX" dirty="0" err="1"/>
              <a:t>seg</a:t>
            </a:r>
            <a:r>
              <a:rPr lang="es-MX" dirty="0"/>
              <a:t> = Bits * Hertz = </a:t>
            </a:r>
            <a:r>
              <a:rPr lang="es-MX" dirty="0">
                <a:highlight>
                  <a:srgbClr val="FFFF00"/>
                </a:highlight>
              </a:rPr>
              <a:t>Bits * </a:t>
            </a:r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</a:rPr>
              <a:t>Frecuencia</a:t>
            </a:r>
            <a:r>
              <a:rPr lang="es-MX" dirty="0">
                <a:highlight>
                  <a:srgbClr val="FFFF00"/>
                </a:highlight>
              </a:rPr>
              <a:t>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 Anchos de banda</a:t>
            </a:r>
          </a:p>
          <a:p>
            <a:endParaRPr lang="es-MX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		x bits / 1 mili segundo = Bits * 1/s = Bits * Hertz  frecuencia  x bits/</a:t>
            </a:r>
            <a:r>
              <a:rPr lang="es-MX" dirty="0" err="1">
                <a:highlight>
                  <a:srgbClr val="FFFF00"/>
                </a:highlight>
                <a:sym typeface="Wingdings" panose="05000000000000000000" pitchFamily="2" charset="2"/>
              </a:rPr>
              <a:t>seg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  </a:t>
            </a:r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Frecuencia</a:t>
            </a:r>
          </a:p>
          <a:p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		200 </a:t>
            </a:r>
            <a:r>
              <a:rPr lang="es-MX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Mbits</a:t>
            </a:r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s-MX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seg</a:t>
            </a:r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= 200 bits * 1MHertz  Ancho de banda</a:t>
            </a:r>
            <a:endParaRPr lang="es-MX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7335E48-A438-4EDF-A894-1C64198889EB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de Digitalización de Señales 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B63043A8-7301-4EC6-A5BC-DF482C9DBBA1}"/>
              </a:ext>
            </a:extLst>
          </p:cNvPr>
          <p:cNvCxnSpPr>
            <a:cxnSpLocks/>
          </p:cNvCxnSpPr>
          <p:nvPr/>
        </p:nvCxnSpPr>
        <p:spPr>
          <a:xfrm>
            <a:off x="608534" y="1190426"/>
            <a:ext cx="0" cy="3900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D8A2E464-E484-46AE-B310-EB0995ABF07E}"/>
              </a:ext>
            </a:extLst>
          </p:cNvPr>
          <p:cNvCxnSpPr/>
          <p:nvPr/>
        </p:nvCxnSpPr>
        <p:spPr>
          <a:xfrm>
            <a:off x="608534" y="4120662"/>
            <a:ext cx="4668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4A9D78D8-C85D-42B1-8C80-0D48F308873D}"/>
              </a:ext>
            </a:extLst>
          </p:cNvPr>
          <p:cNvSpPr/>
          <p:nvPr/>
        </p:nvSpPr>
        <p:spPr>
          <a:xfrm>
            <a:off x="622388" y="2700571"/>
            <a:ext cx="3117273" cy="1856509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5689868-B5B5-45AA-B050-7226FCFD141F}"/>
              </a:ext>
            </a:extLst>
          </p:cNvPr>
          <p:cNvSpPr txBox="1"/>
          <p:nvPr/>
        </p:nvSpPr>
        <p:spPr>
          <a:xfrm>
            <a:off x="5015906" y="412066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 (</a:t>
            </a:r>
            <a:r>
              <a:rPr lang="es-MX" dirty="0" err="1"/>
              <a:t>Seg</a:t>
            </a:r>
            <a:r>
              <a:rPr lang="es-MX" dirty="0"/>
              <a:t>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F39C453-68F1-42A8-8674-9E3B27E7088B}"/>
              </a:ext>
            </a:extLst>
          </p:cNvPr>
          <p:cNvSpPr txBox="1"/>
          <p:nvPr/>
        </p:nvSpPr>
        <p:spPr>
          <a:xfrm>
            <a:off x="595281" y="1349496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 (Volts)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971D7DB-FD75-4611-B5C2-F07EE718E61A}"/>
              </a:ext>
            </a:extLst>
          </p:cNvPr>
          <p:cNvSpPr txBox="1"/>
          <p:nvPr/>
        </p:nvSpPr>
        <p:spPr>
          <a:xfrm>
            <a:off x="5289082" y="2175288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98FDB5B-6714-45BA-8EC6-2611D382B95D}"/>
              </a:ext>
            </a:extLst>
          </p:cNvPr>
          <p:cNvCxnSpPr/>
          <p:nvPr/>
        </p:nvCxnSpPr>
        <p:spPr>
          <a:xfrm>
            <a:off x="608534" y="421255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E6E10B0-E409-43A2-8189-F6490066AD78}"/>
              </a:ext>
            </a:extLst>
          </p:cNvPr>
          <p:cNvCxnSpPr/>
          <p:nvPr/>
        </p:nvCxnSpPr>
        <p:spPr>
          <a:xfrm>
            <a:off x="608534" y="430532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01BFE4E9-F034-433D-A455-39079DE81BC1}"/>
              </a:ext>
            </a:extLst>
          </p:cNvPr>
          <p:cNvCxnSpPr/>
          <p:nvPr/>
        </p:nvCxnSpPr>
        <p:spPr>
          <a:xfrm>
            <a:off x="608534" y="4403939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739AA5F1-2627-46D5-BC40-61440F976E0A}"/>
              </a:ext>
            </a:extLst>
          </p:cNvPr>
          <p:cNvCxnSpPr/>
          <p:nvPr/>
        </p:nvCxnSpPr>
        <p:spPr>
          <a:xfrm>
            <a:off x="608534" y="448999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566ACA2-791B-44C1-9D48-982955BD9E02}"/>
              </a:ext>
            </a:extLst>
          </p:cNvPr>
          <p:cNvCxnSpPr/>
          <p:nvPr/>
        </p:nvCxnSpPr>
        <p:spPr>
          <a:xfrm>
            <a:off x="608534" y="457319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955B03D2-0E2C-4F2F-A884-60E626B894F9}"/>
              </a:ext>
            </a:extLst>
          </p:cNvPr>
          <p:cNvCxnSpPr/>
          <p:nvPr/>
        </p:nvCxnSpPr>
        <p:spPr>
          <a:xfrm>
            <a:off x="608534" y="401962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5F583D5C-4920-41AD-8451-E5D4A0328AEB}"/>
              </a:ext>
            </a:extLst>
          </p:cNvPr>
          <p:cNvCxnSpPr/>
          <p:nvPr/>
        </p:nvCxnSpPr>
        <p:spPr>
          <a:xfrm>
            <a:off x="622388" y="3909807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BD20A5DB-2098-4671-800B-954746AA036D}"/>
              </a:ext>
            </a:extLst>
          </p:cNvPr>
          <p:cNvCxnSpPr/>
          <p:nvPr/>
        </p:nvCxnSpPr>
        <p:spPr>
          <a:xfrm>
            <a:off x="622388" y="382016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1306461-0FB3-4DE6-BC42-CD6AD983AF95}"/>
              </a:ext>
            </a:extLst>
          </p:cNvPr>
          <p:cNvCxnSpPr/>
          <p:nvPr/>
        </p:nvCxnSpPr>
        <p:spPr>
          <a:xfrm>
            <a:off x="622388" y="371706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88D4885-EDB6-4702-A499-0C09D5D24D69}"/>
              </a:ext>
            </a:extLst>
          </p:cNvPr>
          <p:cNvCxnSpPr/>
          <p:nvPr/>
        </p:nvCxnSpPr>
        <p:spPr>
          <a:xfrm>
            <a:off x="622388" y="361728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B8F3920C-99DD-4DDF-A68A-0E20E29D0D81}"/>
              </a:ext>
            </a:extLst>
          </p:cNvPr>
          <p:cNvCxnSpPr/>
          <p:nvPr/>
        </p:nvCxnSpPr>
        <p:spPr>
          <a:xfrm>
            <a:off x="622388" y="3514187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B4C250E0-CC90-4EA8-9250-3D5DE14168F5}"/>
              </a:ext>
            </a:extLst>
          </p:cNvPr>
          <p:cNvCxnSpPr/>
          <p:nvPr/>
        </p:nvCxnSpPr>
        <p:spPr>
          <a:xfrm>
            <a:off x="620100" y="342454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FD3BB952-B3DF-43D7-B8DA-A4E0F0E7878E}"/>
              </a:ext>
            </a:extLst>
          </p:cNvPr>
          <p:cNvCxnSpPr/>
          <p:nvPr/>
        </p:nvCxnSpPr>
        <p:spPr>
          <a:xfrm>
            <a:off x="620100" y="332144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4CF39F7E-4C93-4085-A414-FF95A9BD0D13}"/>
              </a:ext>
            </a:extLst>
          </p:cNvPr>
          <p:cNvCxnSpPr/>
          <p:nvPr/>
        </p:nvCxnSpPr>
        <p:spPr>
          <a:xfrm>
            <a:off x="620100" y="322507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AD784596-1BA9-4F29-96F3-BA3D44FC8E34}"/>
              </a:ext>
            </a:extLst>
          </p:cNvPr>
          <p:cNvCxnSpPr/>
          <p:nvPr/>
        </p:nvCxnSpPr>
        <p:spPr>
          <a:xfrm>
            <a:off x="620100" y="314090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30980EF8-6C5E-4F61-89A0-BD3AD2212C22}"/>
              </a:ext>
            </a:extLst>
          </p:cNvPr>
          <p:cNvCxnSpPr/>
          <p:nvPr/>
        </p:nvCxnSpPr>
        <p:spPr>
          <a:xfrm>
            <a:off x="620100" y="305798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918C17A0-C069-4910-9240-6044C4629C73}"/>
              </a:ext>
            </a:extLst>
          </p:cNvPr>
          <p:cNvCxnSpPr/>
          <p:nvPr/>
        </p:nvCxnSpPr>
        <p:spPr>
          <a:xfrm>
            <a:off x="620100" y="295375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452B381B-7B9A-4DBD-BE46-D6398A441831}"/>
              </a:ext>
            </a:extLst>
          </p:cNvPr>
          <p:cNvCxnSpPr/>
          <p:nvPr/>
        </p:nvCxnSpPr>
        <p:spPr>
          <a:xfrm>
            <a:off x="620100" y="287963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57F2DDD3-11B1-47C1-B990-1534B9C8E4A1}"/>
              </a:ext>
            </a:extLst>
          </p:cNvPr>
          <p:cNvCxnSpPr/>
          <p:nvPr/>
        </p:nvCxnSpPr>
        <p:spPr>
          <a:xfrm>
            <a:off x="608534" y="276909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DDF532D2-3805-4D8C-8A94-9C19E2323175}"/>
              </a:ext>
            </a:extLst>
          </p:cNvPr>
          <p:cNvCxnSpPr/>
          <p:nvPr/>
        </p:nvCxnSpPr>
        <p:spPr>
          <a:xfrm>
            <a:off x="620100" y="269914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E087E70-8A64-4E5A-8EDE-49CCEA6AA89F}"/>
              </a:ext>
            </a:extLst>
          </p:cNvPr>
          <p:cNvSpPr txBox="1"/>
          <p:nvPr/>
        </p:nvSpPr>
        <p:spPr>
          <a:xfrm>
            <a:off x="424512" y="4123489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-1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EA9F5D8-E842-4528-B1E1-50097051EED9}"/>
              </a:ext>
            </a:extLst>
          </p:cNvPr>
          <p:cNvSpPr txBox="1"/>
          <p:nvPr/>
        </p:nvSpPr>
        <p:spPr>
          <a:xfrm>
            <a:off x="448558" y="403442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0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0A7B27C-C717-43FE-9305-5AC575F1B7EC}"/>
              </a:ext>
            </a:extLst>
          </p:cNvPr>
          <p:cNvSpPr txBox="1"/>
          <p:nvPr/>
        </p:nvSpPr>
        <p:spPr>
          <a:xfrm>
            <a:off x="448557" y="392951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D63BACAB-E661-4A49-B2DD-DA6754C16FAD}"/>
              </a:ext>
            </a:extLst>
          </p:cNvPr>
          <p:cNvSpPr txBox="1"/>
          <p:nvPr/>
        </p:nvSpPr>
        <p:spPr>
          <a:xfrm>
            <a:off x="448556" y="3818843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2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1564F2F-02B8-45BC-8872-3174BE62755A}"/>
              </a:ext>
            </a:extLst>
          </p:cNvPr>
          <p:cNvSpPr txBox="1"/>
          <p:nvPr/>
        </p:nvSpPr>
        <p:spPr>
          <a:xfrm>
            <a:off x="424510" y="4215826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-2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3A439EA6-9F6F-4411-85B3-E42189CF4435}"/>
              </a:ext>
            </a:extLst>
          </p:cNvPr>
          <p:cNvSpPr txBox="1"/>
          <p:nvPr/>
        </p:nvSpPr>
        <p:spPr>
          <a:xfrm>
            <a:off x="424510" y="4492394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-5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E7E0FEE-74A4-4836-BD68-7162C824147C}"/>
              </a:ext>
            </a:extLst>
          </p:cNvPr>
          <p:cNvSpPr txBox="1"/>
          <p:nvPr/>
        </p:nvSpPr>
        <p:spPr>
          <a:xfrm>
            <a:off x="424510" y="261079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15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3B574577-8BE4-49DF-AE1C-EC17B5BCB5ED}"/>
              </a:ext>
            </a:extLst>
          </p:cNvPr>
          <p:cNvCxnSpPr/>
          <p:nvPr/>
        </p:nvCxnSpPr>
        <p:spPr>
          <a:xfrm>
            <a:off x="745137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ED5B3C4-B5F9-4CC4-8ED8-A507B9E4FB27}"/>
              </a:ext>
            </a:extLst>
          </p:cNvPr>
          <p:cNvCxnSpPr/>
          <p:nvPr/>
        </p:nvCxnSpPr>
        <p:spPr>
          <a:xfrm>
            <a:off x="864034" y="2686034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6E2AE943-042A-49BB-A387-0F9B723C5418}"/>
              </a:ext>
            </a:extLst>
          </p:cNvPr>
          <p:cNvCxnSpPr/>
          <p:nvPr/>
        </p:nvCxnSpPr>
        <p:spPr>
          <a:xfrm>
            <a:off x="1000297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E2031CC4-2CC6-452D-B6AC-3183D7C34F51}"/>
              </a:ext>
            </a:extLst>
          </p:cNvPr>
          <p:cNvCxnSpPr/>
          <p:nvPr/>
        </p:nvCxnSpPr>
        <p:spPr>
          <a:xfrm>
            <a:off x="1111897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86B0644A-DC33-4BA8-B19C-EE020F1819F9}"/>
              </a:ext>
            </a:extLst>
          </p:cNvPr>
          <p:cNvCxnSpPr/>
          <p:nvPr/>
        </p:nvCxnSpPr>
        <p:spPr>
          <a:xfrm>
            <a:off x="1248160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B9FA8E7F-EECA-48A9-8CAD-7FD40011584C}"/>
              </a:ext>
            </a:extLst>
          </p:cNvPr>
          <p:cNvCxnSpPr/>
          <p:nvPr/>
        </p:nvCxnSpPr>
        <p:spPr>
          <a:xfrm>
            <a:off x="1384424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6019E72B-FE7F-43CF-AF7E-F496F36FE62D}"/>
              </a:ext>
            </a:extLst>
          </p:cNvPr>
          <p:cNvCxnSpPr/>
          <p:nvPr/>
        </p:nvCxnSpPr>
        <p:spPr>
          <a:xfrm>
            <a:off x="1520687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C4491162-4B37-4D63-AC35-EFA95E0E0551}"/>
              </a:ext>
            </a:extLst>
          </p:cNvPr>
          <p:cNvCxnSpPr/>
          <p:nvPr/>
        </p:nvCxnSpPr>
        <p:spPr>
          <a:xfrm>
            <a:off x="1651572" y="2686034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FFF66D95-C543-4405-B97A-64DF44B423F0}"/>
              </a:ext>
            </a:extLst>
          </p:cNvPr>
          <p:cNvCxnSpPr/>
          <p:nvPr/>
        </p:nvCxnSpPr>
        <p:spPr>
          <a:xfrm>
            <a:off x="1787836" y="2686034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CFB8E9D8-7B9D-480C-936F-84CD5E667E15}"/>
              </a:ext>
            </a:extLst>
          </p:cNvPr>
          <p:cNvCxnSpPr/>
          <p:nvPr/>
        </p:nvCxnSpPr>
        <p:spPr>
          <a:xfrm>
            <a:off x="1918721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9A3B9CD8-FE60-4613-827A-5831BA59166A}"/>
              </a:ext>
            </a:extLst>
          </p:cNvPr>
          <p:cNvCxnSpPr/>
          <p:nvPr/>
        </p:nvCxnSpPr>
        <p:spPr>
          <a:xfrm>
            <a:off x="2049605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FB70762C-AB8D-4C39-9233-E4DF0DED1107}"/>
              </a:ext>
            </a:extLst>
          </p:cNvPr>
          <p:cNvCxnSpPr/>
          <p:nvPr/>
        </p:nvCxnSpPr>
        <p:spPr>
          <a:xfrm>
            <a:off x="2194262" y="270073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A9098C9C-56CB-4C4D-9F5A-C9684E3FF981}"/>
              </a:ext>
            </a:extLst>
          </p:cNvPr>
          <p:cNvCxnSpPr/>
          <p:nvPr/>
        </p:nvCxnSpPr>
        <p:spPr>
          <a:xfrm>
            <a:off x="2335905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49BA5165-0680-41C1-B8C2-D5A3E2E6EEF1}"/>
              </a:ext>
            </a:extLst>
          </p:cNvPr>
          <p:cNvCxnSpPr/>
          <p:nvPr/>
        </p:nvCxnSpPr>
        <p:spPr>
          <a:xfrm>
            <a:off x="2456032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B134658C-2594-4AAE-B7AA-014C52795F75}"/>
              </a:ext>
            </a:extLst>
          </p:cNvPr>
          <p:cNvCxnSpPr/>
          <p:nvPr/>
        </p:nvCxnSpPr>
        <p:spPr>
          <a:xfrm>
            <a:off x="2592295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FEB00D9A-DF87-483A-B018-C0AF583ECDA9}"/>
              </a:ext>
            </a:extLst>
          </p:cNvPr>
          <p:cNvCxnSpPr/>
          <p:nvPr/>
        </p:nvCxnSpPr>
        <p:spPr>
          <a:xfrm>
            <a:off x="2744695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B14F982D-2782-4C17-83B3-9311D387C672}"/>
              </a:ext>
            </a:extLst>
          </p:cNvPr>
          <p:cNvCxnSpPr/>
          <p:nvPr/>
        </p:nvCxnSpPr>
        <p:spPr>
          <a:xfrm>
            <a:off x="2886337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C2B482A-1285-48F2-B194-AE645DE9B27D}"/>
              </a:ext>
            </a:extLst>
          </p:cNvPr>
          <p:cNvCxnSpPr/>
          <p:nvPr/>
        </p:nvCxnSpPr>
        <p:spPr>
          <a:xfrm>
            <a:off x="3038737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580B7161-195F-4F59-A7E7-9DA107196127}"/>
              </a:ext>
            </a:extLst>
          </p:cNvPr>
          <p:cNvCxnSpPr/>
          <p:nvPr/>
        </p:nvCxnSpPr>
        <p:spPr>
          <a:xfrm>
            <a:off x="3185758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43D8D419-CFE7-4ECE-B698-8FFE1EFCD08D}"/>
              </a:ext>
            </a:extLst>
          </p:cNvPr>
          <p:cNvCxnSpPr/>
          <p:nvPr/>
        </p:nvCxnSpPr>
        <p:spPr>
          <a:xfrm>
            <a:off x="3332779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E0A2691-F549-4A55-B7CE-0D03EF63A3CC}"/>
              </a:ext>
            </a:extLst>
          </p:cNvPr>
          <p:cNvCxnSpPr/>
          <p:nvPr/>
        </p:nvCxnSpPr>
        <p:spPr>
          <a:xfrm>
            <a:off x="3469043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A64FCA37-5316-4F05-AD85-5EFC368823AB}"/>
              </a:ext>
            </a:extLst>
          </p:cNvPr>
          <p:cNvCxnSpPr/>
          <p:nvPr/>
        </p:nvCxnSpPr>
        <p:spPr>
          <a:xfrm>
            <a:off x="3610685" y="2685249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C26866CA-76BA-4597-A5CF-394566815BED}"/>
              </a:ext>
            </a:extLst>
          </p:cNvPr>
          <p:cNvCxnSpPr/>
          <p:nvPr/>
        </p:nvCxnSpPr>
        <p:spPr>
          <a:xfrm>
            <a:off x="3743363" y="270227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AD976F0-4693-445E-AF1B-8EEF72A25E27}"/>
              </a:ext>
            </a:extLst>
          </p:cNvPr>
          <p:cNvSpPr txBox="1"/>
          <p:nvPr/>
        </p:nvSpPr>
        <p:spPr>
          <a:xfrm>
            <a:off x="663044" y="4073564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EE03FB22-B689-44D8-8A7B-4A4E807E62A8}"/>
              </a:ext>
            </a:extLst>
          </p:cNvPr>
          <p:cNvSpPr txBox="1"/>
          <p:nvPr/>
        </p:nvSpPr>
        <p:spPr>
          <a:xfrm>
            <a:off x="780639" y="4076797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2</a:t>
            </a:r>
          </a:p>
        </p:txBody>
      </p:sp>
      <p:sp>
        <p:nvSpPr>
          <p:cNvPr id="135" name="Globo: línea 134">
            <a:extLst>
              <a:ext uri="{FF2B5EF4-FFF2-40B4-BE49-F238E27FC236}">
                <a16:creationId xmlns:a16="http://schemas.microsoft.com/office/drawing/2014/main" id="{0895F561-A6A8-431E-B982-C21535103550}"/>
              </a:ext>
            </a:extLst>
          </p:cNvPr>
          <p:cNvSpPr/>
          <p:nvPr/>
        </p:nvSpPr>
        <p:spPr>
          <a:xfrm>
            <a:off x="1111897" y="4787252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8075"/>
              <a:gd name="adj4" fmla="val -3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0: 0v </a:t>
            </a:r>
          </a:p>
        </p:txBody>
      </p:sp>
      <p:sp>
        <p:nvSpPr>
          <p:cNvPr id="136" name="Globo: línea 135">
            <a:extLst>
              <a:ext uri="{FF2B5EF4-FFF2-40B4-BE49-F238E27FC236}">
                <a16:creationId xmlns:a16="http://schemas.microsoft.com/office/drawing/2014/main" id="{19786C88-9712-4944-8B4C-ECD37EC9407F}"/>
              </a:ext>
            </a:extLst>
          </p:cNvPr>
          <p:cNvSpPr/>
          <p:nvPr/>
        </p:nvSpPr>
        <p:spPr>
          <a:xfrm>
            <a:off x="2728168" y="4777054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7036"/>
              <a:gd name="adj4" fmla="val -133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1: 0v </a:t>
            </a:r>
          </a:p>
        </p:txBody>
      </p:sp>
      <p:sp>
        <p:nvSpPr>
          <p:cNvPr id="137" name="Globo: línea 136">
            <a:extLst>
              <a:ext uri="{FF2B5EF4-FFF2-40B4-BE49-F238E27FC236}">
                <a16:creationId xmlns:a16="http://schemas.microsoft.com/office/drawing/2014/main" id="{E9B79BF4-10DE-4D68-8A46-A5DD2FF814DF}"/>
              </a:ext>
            </a:extLst>
          </p:cNvPr>
          <p:cNvSpPr/>
          <p:nvPr/>
        </p:nvSpPr>
        <p:spPr>
          <a:xfrm>
            <a:off x="4299350" y="4775282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4957"/>
              <a:gd name="adj4" fmla="val -231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2: 1v</a:t>
            </a: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A024E827-83D2-445C-A507-FF115D6907F6}"/>
              </a:ext>
            </a:extLst>
          </p:cNvPr>
          <p:cNvSpPr/>
          <p:nvPr/>
        </p:nvSpPr>
        <p:spPr>
          <a:xfrm>
            <a:off x="2151384" y="4084577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C2438510-7050-48D9-890B-240F28005F7D}"/>
              </a:ext>
            </a:extLst>
          </p:cNvPr>
          <p:cNvCxnSpPr/>
          <p:nvPr/>
        </p:nvCxnSpPr>
        <p:spPr>
          <a:xfrm>
            <a:off x="1989800" y="3132085"/>
            <a:ext cx="692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Elipse 139">
            <a:extLst>
              <a:ext uri="{FF2B5EF4-FFF2-40B4-BE49-F238E27FC236}">
                <a16:creationId xmlns:a16="http://schemas.microsoft.com/office/drawing/2014/main" id="{754CC994-286B-49E5-9FEF-D1D72AF75DA6}"/>
              </a:ext>
            </a:extLst>
          </p:cNvPr>
          <p:cNvSpPr/>
          <p:nvPr/>
        </p:nvSpPr>
        <p:spPr>
          <a:xfrm>
            <a:off x="2297571" y="4077957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F085853B-2469-40E9-A78B-A3932332BC14}"/>
              </a:ext>
            </a:extLst>
          </p:cNvPr>
          <p:cNvSpPr/>
          <p:nvPr/>
        </p:nvSpPr>
        <p:spPr>
          <a:xfrm>
            <a:off x="2426924" y="4086054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0DCA780E-6FDA-44AA-9C26-F13B99B38196}"/>
              </a:ext>
            </a:extLst>
          </p:cNvPr>
          <p:cNvSpPr/>
          <p:nvPr/>
        </p:nvSpPr>
        <p:spPr>
          <a:xfrm>
            <a:off x="2556017" y="4077281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0DE562E0-8544-49BD-9059-50E21AB92866}"/>
              </a:ext>
            </a:extLst>
          </p:cNvPr>
          <p:cNvSpPr/>
          <p:nvPr/>
        </p:nvSpPr>
        <p:spPr>
          <a:xfrm>
            <a:off x="2703363" y="4070326"/>
            <a:ext cx="83314" cy="84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680BE788-9453-4B1C-A3B1-6D6D67DB093E}"/>
              </a:ext>
            </a:extLst>
          </p:cNvPr>
          <p:cNvSpPr/>
          <p:nvPr/>
        </p:nvSpPr>
        <p:spPr>
          <a:xfrm>
            <a:off x="2015980" y="4080506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D9B80948-CC8B-4019-ADE3-2E7379D33ADF}"/>
              </a:ext>
            </a:extLst>
          </p:cNvPr>
          <p:cNvSpPr/>
          <p:nvPr/>
        </p:nvSpPr>
        <p:spPr>
          <a:xfrm>
            <a:off x="2850059" y="4073564"/>
            <a:ext cx="83314" cy="84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D80185F5-E617-4149-90A0-7F12BDAC2FA3}"/>
              </a:ext>
            </a:extLst>
          </p:cNvPr>
          <p:cNvSpPr/>
          <p:nvPr/>
        </p:nvSpPr>
        <p:spPr>
          <a:xfrm>
            <a:off x="2997079" y="4076474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2460B200-9C3E-4E5D-9BD9-F5DBB86B4D59}"/>
              </a:ext>
            </a:extLst>
          </p:cNvPr>
          <p:cNvSpPr/>
          <p:nvPr/>
        </p:nvSpPr>
        <p:spPr>
          <a:xfrm>
            <a:off x="3144100" y="4084502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3AAA1799-46B0-48BC-AE09-D53B45DD90E4}"/>
              </a:ext>
            </a:extLst>
          </p:cNvPr>
          <p:cNvSpPr/>
          <p:nvPr/>
        </p:nvSpPr>
        <p:spPr>
          <a:xfrm>
            <a:off x="3296261" y="4089920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425BE7B1-5B73-4337-817E-1017D053BCCB}"/>
              </a:ext>
            </a:extLst>
          </p:cNvPr>
          <p:cNvCxnSpPr/>
          <p:nvPr/>
        </p:nvCxnSpPr>
        <p:spPr>
          <a:xfrm>
            <a:off x="2857391" y="4584314"/>
            <a:ext cx="692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0" name="Flecha: curvada hacia abajo 149">
            <a:extLst>
              <a:ext uri="{FF2B5EF4-FFF2-40B4-BE49-F238E27FC236}">
                <a16:creationId xmlns:a16="http://schemas.microsoft.com/office/drawing/2014/main" id="{9C857E43-4743-4F23-BBC2-B0ACC957765E}"/>
              </a:ext>
            </a:extLst>
          </p:cNvPr>
          <p:cNvSpPr/>
          <p:nvPr/>
        </p:nvSpPr>
        <p:spPr>
          <a:xfrm>
            <a:off x="6424246" y="3225076"/>
            <a:ext cx="1496290" cy="778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621C7D0B-B036-4865-9A6D-B4C440E7E009}"/>
              </a:ext>
            </a:extLst>
          </p:cNvPr>
          <p:cNvCxnSpPr/>
          <p:nvPr/>
        </p:nvCxnSpPr>
        <p:spPr>
          <a:xfrm>
            <a:off x="8546123" y="2544620"/>
            <a:ext cx="0" cy="213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CD206419-48D0-4610-99E7-1F3E24B6AC13}"/>
              </a:ext>
            </a:extLst>
          </p:cNvPr>
          <p:cNvCxnSpPr/>
          <p:nvPr/>
        </p:nvCxnSpPr>
        <p:spPr>
          <a:xfrm>
            <a:off x="8546123" y="4677060"/>
            <a:ext cx="2485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5B6762-CFE4-4614-B3CB-77C5704125C1}"/>
              </a:ext>
            </a:extLst>
          </p:cNvPr>
          <p:cNvSpPr txBox="1"/>
          <p:nvPr/>
        </p:nvSpPr>
        <p:spPr>
          <a:xfrm>
            <a:off x="10466722" y="467706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Frecuencia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9D8D73F4-84A1-467F-BCD1-AB6098D05C77}"/>
              </a:ext>
            </a:extLst>
          </p:cNvPr>
          <p:cNvSpPr txBox="1"/>
          <p:nvPr/>
        </p:nvSpPr>
        <p:spPr>
          <a:xfrm>
            <a:off x="7518790" y="2162219"/>
            <a:ext cx="205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Amplitud / Potencia</a:t>
            </a: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99B24E44-A08E-41D6-A0C2-D3BC423E8D6A}"/>
              </a:ext>
            </a:extLst>
          </p:cNvPr>
          <p:cNvCxnSpPr>
            <a:stCxn id="80" idx="3"/>
            <a:endCxn id="155" idx="1"/>
          </p:cNvCxnSpPr>
          <p:nvPr/>
        </p:nvCxnSpPr>
        <p:spPr>
          <a:xfrm>
            <a:off x="5836965" y="4305328"/>
            <a:ext cx="4629757" cy="5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261CF5A0-BD6A-45CC-9082-0ECD5190836D}"/>
              </a:ext>
            </a:extLst>
          </p:cNvPr>
          <p:cNvSpPr txBox="1"/>
          <p:nvPr/>
        </p:nvSpPr>
        <p:spPr>
          <a:xfrm>
            <a:off x="9182612" y="4292259"/>
            <a:ext cx="17107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Ancho de banda</a:t>
            </a:r>
          </a:p>
        </p:txBody>
      </p:sp>
      <p:sp>
        <p:nvSpPr>
          <p:cNvPr id="160" name="Bocadillo nube: nube 159">
            <a:extLst>
              <a:ext uri="{FF2B5EF4-FFF2-40B4-BE49-F238E27FC236}">
                <a16:creationId xmlns:a16="http://schemas.microsoft.com/office/drawing/2014/main" id="{408278E0-8582-4D95-B388-6CD6BB1620F5}"/>
              </a:ext>
            </a:extLst>
          </p:cNvPr>
          <p:cNvSpPr/>
          <p:nvPr/>
        </p:nvSpPr>
        <p:spPr>
          <a:xfrm>
            <a:off x="6265311" y="4775282"/>
            <a:ext cx="3070784" cy="1931772"/>
          </a:xfrm>
          <a:prstGeom prst="cloudCallout">
            <a:avLst>
              <a:gd name="adj1" fmla="val 42921"/>
              <a:gd name="adj2" fmla="val -9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¿Cuántos </a:t>
            </a:r>
            <a:r>
              <a:rPr lang="es-MX" dirty="0" err="1"/>
              <a:t>Bist</a:t>
            </a:r>
            <a:r>
              <a:rPr lang="es-MX" dirty="0"/>
              <a:t>/</a:t>
            </a:r>
            <a:r>
              <a:rPr lang="es-MX" dirty="0" err="1"/>
              <a:t>Seg</a:t>
            </a:r>
            <a:r>
              <a:rPr lang="es-MX" dirty="0"/>
              <a:t> posee un medio fe </a:t>
            </a:r>
            <a:r>
              <a:rPr lang="es-MX" dirty="0" err="1"/>
              <a:t>Tx</a:t>
            </a:r>
            <a:r>
              <a:rPr lang="es-MX" dirty="0"/>
              <a:t> o un sistema de comunicación?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2CC512E3-32D1-4B61-8DAB-E7D5012A9D6B}"/>
              </a:ext>
            </a:extLst>
          </p:cNvPr>
          <p:cNvSpPr txBox="1"/>
          <p:nvPr/>
        </p:nvSpPr>
        <p:spPr>
          <a:xfrm>
            <a:off x="6287749" y="2620767"/>
            <a:ext cx="589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C = Capacidad de canal = Relacionar los Bits con la frecuencia</a:t>
            </a:r>
          </a:p>
        </p:txBody>
      </p: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D5D5CB8E-8D1F-4E1E-B175-1F7D2EEFD67E}"/>
              </a:ext>
            </a:extLst>
          </p:cNvPr>
          <p:cNvCxnSpPr>
            <a:stCxn id="162" idx="2"/>
            <a:endCxn id="159" idx="0"/>
          </p:cNvCxnSpPr>
          <p:nvPr/>
        </p:nvCxnSpPr>
        <p:spPr>
          <a:xfrm>
            <a:off x="9237595" y="2990099"/>
            <a:ext cx="800380" cy="130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9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53E65A-9D06-4F17-AE23-204CCDAA1BEA}"/>
              </a:ext>
            </a:extLst>
          </p:cNvPr>
          <p:cNvSpPr txBox="1"/>
          <p:nvPr/>
        </p:nvSpPr>
        <p:spPr>
          <a:xfrm>
            <a:off x="6430872" y="2014840"/>
            <a:ext cx="38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 medios de transmisión….$ seria NIET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114240F-4738-4B69-ACC4-9E5E092114A3}"/>
              </a:ext>
            </a:extLst>
          </p:cNvPr>
          <p:cNvSpPr/>
          <p:nvPr/>
        </p:nvSpPr>
        <p:spPr>
          <a:xfrm>
            <a:off x="994165" y="2632796"/>
            <a:ext cx="986167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r>
              <a:rPr lang="es-MX" dirty="0"/>
              <a:t>/</a:t>
            </a:r>
            <a:r>
              <a:rPr lang="es-MX" dirty="0" err="1"/>
              <a:t>Rx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D56FEB-CA1E-4994-84D7-DE5DD8BC698F}"/>
              </a:ext>
            </a:extLst>
          </p:cNvPr>
          <p:cNvSpPr/>
          <p:nvPr/>
        </p:nvSpPr>
        <p:spPr>
          <a:xfrm>
            <a:off x="2319384" y="2571431"/>
            <a:ext cx="1126436" cy="652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A/D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11E6EF5-DE7D-4BB0-B7CA-CFA8D05FC8F3}"/>
              </a:ext>
            </a:extLst>
          </p:cNvPr>
          <p:cNvSpPr/>
          <p:nvPr/>
        </p:nvSpPr>
        <p:spPr>
          <a:xfrm>
            <a:off x="3604844" y="2704817"/>
            <a:ext cx="702365" cy="38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E03B416-3F2C-42DF-90F1-41F7C74B97AD}"/>
              </a:ext>
            </a:extLst>
          </p:cNvPr>
          <p:cNvCxnSpPr/>
          <p:nvPr/>
        </p:nvCxnSpPr>
        <p:spPr>
          <a:xfrm flipH="1">
            <a:off x="3604844" y="2571431"/>
            <a:ext cx="351182" cy="77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6F3E83F0-F30E-4629-93D1-A14FB946D2D8}"/>
              </a:ext>
            </a:extLst>
          </p:cNvPr>
          <p:cNvSpPr/>
          <p:nvPr/>
        </p:nvSpPr>
        <p:spPr>
          <a:xfrm rot="5400000">
            <a:off x="4321321" y="2307544"/>
            <a:ext cx="1456012" cy="1180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MUX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3303E6-E977-4571-9A3C-85BD835DD208}"/>
              </a:ext>
            </a:extLst>
          </p:cNvPr>
          <p:cNvSpPr/>
          <p:nvPr/>
        </p:nvSpPr>
        <p:spPr>
          <a:xfrm>
            <a:off x="5773228" y="2886350"/>
            <a:ext cx="1315288" cy="4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49CFFE44-3968-478F-AB02-C57D47F975B4}"/>
              </a:ext>
            </a:extLst>
          </p:cNvPr>
          <p:cNvSpPr/>
          <p:nvPr/>
        </p:nvSpPr>
        <p:spPr>
          <a:xfrm rot="16200000">
            <a:off x="7181581" y="2345102"/>
            <a:ext cx="1456012" cy="1180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De-MUX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930AF6A-C0DE-4FD4-8FB2-4DCAF1D50D56}"/>
              </a:ext>
            </a:extLst>
          </p:cNvPr>
          <p:cNvSpPr/>
          <p:nvPr/>
        </p:nvSpPr>
        <p:spPr>
          <a:xfrm>
            <a:off x="8825084" y="2579787"/>
            <a:ext cx="1126436" cy="652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D/A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8F326948-A67E-4D7F-9F75-BC6D3A57E584}"/>
              </a:ext>
            </a:extLst>
          </p:cNvPr>
          <p:cNvSpPr/>
          <p:nvPr/>
        </p:nvSpPr>
        <p:spPr>
          <a:xfrm>
            <a:off x="2087469" y="2816022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F9C21A1-68F1-47E0-AD6E-C67681A097F0}"/>
              </a:ext>
            </a:extLst>
          </p:cNvPr>
          <p:cNvSpPr/>
          <p:nvPr/>
        </p:nvSpPr>
        <p:spPr>
          <a:xfrm>
            <a:off x="8586004" y="2816021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4409BBF-ECC3-4390-94B2-52CADEF84B35}"/>
              </a:ext>
            </a:extLst>
          </p:cNvPr>
          <p:cNvSpPr/>
          <p:nvPr/>
        </p:nvSpPr>
        <p:spPr>
          <a:xfrm>
            <a:off x="10231977" y="2621306"/>
            <a:ext cx="986167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r>
              <a:rPr lang="es-MX" dirty="0"/>
              <a:t>/</a:t>
            </a:r>
            <a:r>
              <a:rPr lang="es-MX" dirty="0" err="1"/>
              <a:t>Rx</a:t>
            </a:r>
            <a:endParaRPr lang="es-MX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21FEDD7-39EB-487B-8A44-A38ABE12E3D0}"/>
              </a:ext>
            </a:extLst>
          </p:cNvPr>
          <p:cNvSpPr/>
          <p:nvPr/>
        </p:nvSpPr>
        <p:spPr>
          <a:xfrm>
            <a:off x="10054746" y="2796176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711FFA1-3ADB-417D-A86E-DACB56E7FCCD}"/>
              </a:ext>
            </a:extLst>
          </p:cNvPr>
          <p:cNvSpPr txBox="1"/>
          <p:nvPr/>
        </p:nvSpPr>
        <p:spPr>
          <a:xfrm>
            <a:off x="5779855" y="3039581"/>
            <a:ext cx="13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Medio de </a:t>
            </a:r>
            <a:r>
              <a:rPr lang="es-MX" dirty="0" err="1"/>
              <a:t>Tx</a:t>
            </a:r>
            <a:endParaRPr lang="es-MX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621C70D-E793-41A7-BCDF-D61C9673F6F3}"/>
              </a:ext>
            </a:extLst>
          </p:cNvPr>
          <p:cNvCxnSpPr/>
          <p:nvPr/>
        </p:nvCxnSpPr>
        <p:spPr>
          <a:xfrm>
            <a:off x="4681585" y="4254457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2A74B0D-0A07-4D19-BCDF-061B6CA21847}"/>
              </a:ext>
            </a:extLst>
          </p:cNvPr>
          <p:cNvCxnSpPr/>
          <p:nvPr/>
        </p:nvCxnSpPr>
        <p:spPr>
          <a:xfrm flipV="1">
            <a:off x="5198420" y="3665600"/>
            <a:ext cx="0" cy="58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CEAC2D1-BD48-499B-BDD5-1BB724FCD92D}"/>
              </a:ext>
            </a:extLst>
          </p:cNvPr>
          <p:cNvCxnSpPr/>
          <p:nvPr/>
        </p:nvCxnSpPr>
        <p:spPr>
          <a:xfrm>
            <a:off x="5198420" y="3663402"/>
            <a:ext cx="68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4F7A3EC-9625-4E72-8C7F-B58284F97A61}"/>
              </a:ext>
            </a:extLst>
          </p:cNvPr>
          <p:cNvCxnSpPr/>
          <p:nvPr/>
        </p:nvCxnSpPr>
        <p:spPr>
          <a:xfrm>
            <a:off x="5887533" y="3663402"/>
            <a:ext cx="0" cy="59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ED39B66-EEF4-46AD-89A9-C87D39410DCC}"/>
              </a:ext>
            </a:extLst>
          </p:cNvPr>
          <p:cNvCxnSpPr/>
          <p:nvPr/>
        </p:nvCxnSpPr>
        <p:spPr>
          <a:xfrm>
            <a:off x="5887533" y="4254457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D57B33C-F70A-4F51-8E32-AD0B6C511B18}"/>
              </a:ext>
            </a:extLst>
          </p:cNvPr>
          <p:cNvSpPr txBox="1"/>
          <p:nvPr/>
        </p:nvSpPr>
        <p:spPr>
          <a:xfrm>
            <a:off x="4883597" y="3958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0F9165D-9FAA-4BA0-B3C3-8A2263097D6B}"/>
              </a:ext>
            </a:extLst>
          </p:cNvPr>
          <p:cNvSpPr txBox="1"/>
          <p:nvPr/>
        </p:nvSpPr>
        <p:spPr>
          <a:xfrm>
            <a:off x="5404436" y="3958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A1611ED-0BE3-41A5-85B0-5E762F0CDCBD}"/>
              </a:ext>
            </a:extLst>
          </p:cNvPr>
          <p:cNvSpPr txBox="1"/>
          <p:nvPr/>
        </p:nvSpPr>
        <p:spPr>
          <a:xfrm>
            <a:off x="5986511" y="3958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A4BF0CA-4205-47DD-9F13-8BA26E178A67}"/>
              </a:ext>
            </a:extLst>
          </p:cNvPr>
          <p:cNvSpPr/>
          <p:nvPr/>
        </p:nvSpPr>
        <p:spPr>
          <a:xfrm>
            <a:off x="5404436" y="2621306"/>
            <a:ext cx="515642" cy="5373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CD47EA1-F71C-406F-BA3B-9011A8F11FBC}"/>
              </a:ext>
            </a:extLst>
          </p:cNvPr>
          <p:cNvSpPr/>
          <p:nvPr/>
        </p:nvSpPr>
        <p:spPr>
          <a:xfrm>
            <a:off x="7041454" y="2609603"/>
            <a:ext cx="558296" cy="5202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DEM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392C5AF-9329-4D0F-8377-23DD3D08D22D}"/>
              </a:ext>
            </a:extLst>
          </p:cNvPr>
          <p:cNvCxnSpPr>
            <a:cxnSpLocks/>
            <a:stCxn id="30" idx="1"/>
            <a:endCxn id="7" idx="1"/>
          </p:cNvCxnSpPr>
          <p:nvPr/>
        </p:nvCxnSpPr>
        <p:spPr>
          <a:xfrm flipH="1">
            <a:off x="5049327" y="1549233"/>
            <a:ext cx="1780490" cy="98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BC98173-4E6F-4E6E-BFF3-41F236E13E5A}"/>
              </a:ext>
            </a:extLst>
          </p:cNvPr>
          <p:cNvSpPr txBox="1"/>
          <p:nvPr/>
        </p:nvSpPr>
        <p:spPr>
          <a:xfrm>
            <a:off x="703384" y="339968"/>
            <a:ext cx="5683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Nos Falta.!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Seriador</a:t>
            </a:r>
            <a:r>
              <a:rPr lang="es-MX" dirty="0">
                <a:sym typeface="Wingdings" panose="05000000000000000000" pitchFamily="2" charset="2"/>
              </a:rPr>
              <a:t>, Multiplexor</a:t>
            </a:r>
          </a:p>
          <a:p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Calcular la capacidad de Canal C</a:t>
            </a:r>
          </a:p>
          <a:p>
            <a:r>
              <a:rPr lang="es-MX" dirty="0">
                <a:sym typeface="Wingdings" panose="05000000000000000000" pitchFamily="2" charset="2"/>
              </a:rPr>
              <a:t>Según Shannon y Según Nyquist.</a:t>
            </a:r>
          </a:p>
          <a:p>
            <a:r>
              <a:rPr lang="es-MX" dirty="0"/>
              <a:t>Modular Señales digitales/análogas AM/FM – ASF/FSK/PSK</a:t>
            </a:r>
          </a:p>
          <a:p>
            <a:r>
              <a:rPr lang="es-MX" dirty="0"/>
              <a:t>Presentar MODEM completo</a:t>
            </a:r>
          </a:p>
          <a:p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1230B3-19A1-4E7A-9944-CAE74658C4A0}"/>
              </a:ext>
            </a:extLst>
          </p:cNvPr>
          <p:cNvSpPr txBox="1"/>
          <p:nvPr/>
        </p:nvSpPr>
        <p:spPr>
          <a:xfrm>
            <a:off x="6829817" y="1364567"/>
            <a:ext cx="11356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184895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5B996C-8791-41E8-9CCE-343A326E03E3}"/>
</file>

<file path=customXml/itemProps2.xml><?xml version="1.0" encoding="utf-8"?>
<ds:datastoreItem xmlns:ds="http://schemas.openxmlformats.org/officeDocument/2006/customXml" ds:itemID="{9687207C-7E42-43C1-AA07-4DA67FFB331B}"/>
</file>

<file path=customXml/itemProps3.xml><?xml version="1.0" encoding="utf-8"?>
<ds:datastoreItem xmlns:ds="http://schemas.openxmlformats.org/officeDocument/2006/customXml" ds:itemID="{B1D0A00F-CA84-44B5-8FE7-425ADE4D4B1A}"/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479</Words>
  <Application>Microsoft Office PowerPoint</Application>
  <PresentationFormat>Panorámica</PresentationFormat>
  <Paragraphs>139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Teillier Santelices Fabian Arnoldo</cp:lastModifiedBy>
  <cp:revision>17</cp:revision>
  <dcterms:created xsi:type="dcterms:W3CDTF">2020-04-20T22:29:44Z</dcterms:created>
  <dcterms:modified xsi:type="dcterms:W3CDTF">2020-09-03T18:40:46Z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