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8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9" r:id="rId25"/>
    <p:sldId id="278" r:id="rId2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2F5C4-424F-471F-8D03-B2CB921B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74C042-8B2A-4C3F-85F4-69FCFC9E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FE7E0-C466-44AE-957B-46838698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B9B09-7BC7-4E29-88FD-E86F288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3794D-987B-43DB-AA54-805C138E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6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A14C5-0970-4E00-AD79-96EBC7FB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CB9B4B-CE46-41A9-BF7E-613E9992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FF92E-BDDE-44A2-820C-EBE8B017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1ED40-B5EF-4265-B800-8C6BE012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C0365F-8550-4D88-B216-80774BF5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3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2EBC2E-8824-4EDE-B32F-0A0906AF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2EBE7-4DAB-4715-9BA6-1DDC0EA5D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D604E7-D719-4652-82EA-73D3511D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B119F9-E8AA-4ED2-8176-651DE5A2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3C8DA-F3D8-4317-B347-AD9BF3FF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74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AFB5A-BA04-48C2-AD8D-0B053F0C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77663-8003-4C54-A7FE-E9BE091D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091E26-BEC2-4BFC-A469-7F69DB61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CC1E16-3C2A-44FB-AC87-3FF2576C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CDFD5-24C7-4897-9592-AEB5A930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67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7CD0E-2925-4C46-82BE-5179AB0B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8C834-42AF-4D68-8551-2FF1A7CC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A52278-9B99-4B1F-9ACA-0557437D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DB0A1-D01E-4C94-8D66-5FFFDE1B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AC09E-69A5-4031-9A09-9D6CF353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26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ED86C-EBC1-4398-811E-AF73EAAF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58AC1-DD4D-4C76-BB42-3ACA5072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09192A-67C8-4E1D-86FC-74E266BCB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023AAA-3ECF-431C-9242-23C7EDB9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40D0D3-AD32-4309-A417-A69830A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DC938-683E-47F6-A7ED-474D0C5B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37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E6B5F-9B79-4DFD-8997-8A354FAC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5E7DD2-C4E5-4382-BE95-DE8BFF3D7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2A4DE4-1096-4A06-8593-967D074C8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B01015-9FB0-4F18-A63E-6CA78C2FE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8184E6-491F-4519-ACF0-7C1F46E46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8E9FAE-D392-4812-AA7D-A025F978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D23406-C6CF-4BE6-862D-DC9562C2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DD9F49-1667-4750-8B45-F752DD5F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6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23BC3-46C6-4B86-AB21-10816257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BEC1B6-4F4D-4CD4-A164-497DCE42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6753C7-0D0A-4248-8565-D368A824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2E4ED2-DB5C-48F2-ADD3-AC06ABAE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22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4B949F-6FB3-4476-B5AE-EC75701F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B98B66-7399-42E2-B30F-AF519DDE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20606-0646-4F47-8277-935920BF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998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EBB2A-84E2-461A-B79C-B7933397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74E45-B460-4C07-8E77-97876CC2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435DF4-65BD-40FC-9023-C5C31984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DAEDC6-0273-4329-9193-DDB60ABB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D16006-327C-41E7-984D-A373FBF5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1782E-AE6F-45BF-B66B-88636053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12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FA52D-9F1A-4E16-80F7-BC92CC38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1D14D6-F2F0-41C3-8DA7-955AA7A58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2F534-2460-4B15-9D19-1DF6ED77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215D16-504A-4FE4-BC84-B53DC355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BD0C8C-70E2-42A2-B779-65278426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B2E383-F711-4699-A6A0-BD76759A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57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5DF0AB-27A2-4994-93A2-D005CC3B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428855-B3F8-4DA9-8010-C08D615A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71548-80F0-476F-85CE-11066C6C2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924E-C60C-4177-BF04-820A03395101}" type="datetimeFigureOut">
              <a:rPr lang="es-MX" smtClean="0"/>
              <a:t>26/09/2020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352D8-08EE-4C24-A97C-573EC3A4F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85A3E9-757E-47A3-83CE-813602E9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1FDE-C758-4BD1-89E0-E087A1A77F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61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8CDDD66-AB53-42DE-BAED-8927382A65A2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de Digitalización de Señales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01F605-D803-4410-B1B3-F3727DFBCE15}"/>
              </a:ext>
            </a:extLst>
          </p:cNvPr>
          <p:cNvCxnSpPr>
            <a:cxnSpLocks/>
          </p:cNvCxnSpPr>
          <p:nvPr/>
        </p:nvCxnSpPr>
        <p:spPr>
          <a:xfrm>
            <a:off x="678873" y="498764"/>
            <a:ext cx="0" cy="3900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734059C-B5B7-444B-94A8-F6DE0F6A3571}"/>
              </a:ext>
            </a:extLst>
          </p:cNvPr>
          <p:cNvCxnSpPr/>
          <p:nvPr/>
        </p:nvCxnSpPr>
        <p:spPr>
          <a:xfrm>
            <a:off x="678873" y="3429000"/>
            <a:ext cx="46689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7BBAA66E-91A5-4BD8-8319-562D2AF6AF9A}"/>
              </a:ext>
            </a:extLst>
          </p:cNvPr>
          <p:cNvSpPr/>
          <p:nvPr/>
        </p:nvSpPr>
        <p:spPr>
          <a:xfrm>
            <a:off x="692727" y="2008909"/>
            <a:ext cx="3117273" cy="1856509"/>
          </a:xfrm>
          <a:custGeom>
            <a:avLst/>
            <a:gdLst>
              <a:gd name="connsiteX0" fmla="*/ 0 w 3117273"/>
              <a:gd name="connsiteY0" fmla="*/ 1427018 h 1856509"/>
              <a:gd name="connsiteX1" fmla="*/ 96982 w 3117273"/>
              <a:gd name="connsiteY1" fmla="*/ 1413164 h 1856509"/>
              <a:gd name="connsiteX2" fmla="*/ 180109 w 3117273"/>
              <a:gd name="connsiteY2" fmla="*/ 1385455 h 1856509"/>
              <a:gd name="connsiteX3" fmla="*/ 221673 w 3117273"/>
              <a:gd name="connsiteY3" fmla="*/ 1357746 h 1856509"/>
              <a:gd name="connsiteX4" fmla="*/ 360218 w 3117273"/>
              <a:gd name="connsiteY4" fmla="*/ 1316182 h 1856509"/>
              <a:gd name="connsiteX5" fmla="*/ 443346 w 3117273"/>
              <a:gd name="connsiteY5" fmla="*/ 1288473 h 1856509"/>
              <a:gd name="connsiteX6" fmla="*/ 471055 w 3117273"/>
              <a:gd name="connsiteY6" fmla="*/ 1246909 h 1856509"/>
              <a:gd name="connsiteX7" fmla="*/ 512618 w 3117273"/>
              <a:gd name="connsiteY7" fmla="*/ 1233055 h 1856509"/>
              <a:gd name="connsiteX8" fmla="*/ 540328 w 3117273"/>
              <a:gd name="connsiteY8" fmla="*/ 1205346 h 1856509"/>
              <a:gd name="connsiteX9" fmla="*/ 595746 w 3117273"/>
              <a:gd name="connsiteY9" fmla="*/ 1122218 h 1856509"/>
              <a:gd name="connsiteX10" fmla="*/ 623455 w 3117273"/>
              <a:gd name="connsiteY10" fmla="*/ 1080655 h 1856509"/>
              <a:gd name="connsiteX11" fmla="*/ 706582 w 3117273"/>
              <a:gd name="connsiteY11" fmla="*/ 1039091 h 1856509"/>
              <a:gd name="connsiteX12" fmla="*/ 789709 w 3117273"/>
              <a:gd name="connsiteY12" fmla="*/ 1052946 h 1856509"/>
              <a:gd name="connsiteX13" fmla="*/ 872837 w 3117273"/>
              <a:gd name="connsiteY13" fmla="*/ 1108364 h 1856509"/>
              <a:gd name="connsiteX14" fmla="*/ 1066800 w 3117273"/>
              <a:gd name="connsiteY14" fmla="*/ 1094509 h 1856509"/>
              <a:gd name="connsiteX15" fmla="*/ 1136073 w 3117273"/>
              <a:gd name="connsiteY15" fmla="*/ 1025236 h 1856509"/>
              <a:gd name="connsiteX16" fmla="*/ 1177637 w 3117273"/>
              <a:gd name="connsiteY16" fmla="*/ 983673 h 1856509"/>
              <a:gd name="connsiteX17" fmla="*/ 1246909 w 3117273"/>
              <a:gd name="connsiteY17" fmla="*/ 900546 h 1856509"/>
              <a:gd name="connsiteX18" fmla="*/ 1302328 w 3117273"/>
              <a:gd name="connsiteY18" fmla="*/ 789709 h 1856509"/>
              <a:gd name="connsiteX19" fmla="*/ 1330037 w 3117273"/>
              <a:gd name="connsiteY19" fmla="*/ 734291 h 1856509"/>
              <a:gd name="connsiteX20" fmla="*/ 1371600 w 3117273"/>
              <a:gd name="connsiteY20" fmla="*/ 623455 h 1856509"/>
              <a:gd name="connsiteX21" fmla="*/ 1413164 w 3117273"/>
              <a:gd name="connsiteY21" fmla="*/ 568036 h 1856509"/>
              <a:gd name="connsiteX22" fmla="*/ 1427018 w 3117273"/>
              <a:gd name="connsiteY22" fmla="*/ 512618 h 1856509"/>
              <a:gd name="connsiteX23" fmla="*/ 1454728 w 3117273"/>
              <a:gd name="connsiteY23" fmla="*/ 457200 h 1856509"/>
              <a:gd name="connsiteX24" fmla="*/ 1496291 w 3117273"/>
              <a:gd name="connsiteY24" fmla="*/ 290946 h 1856509"/>
              <a:gd name="connsiteX25" fmla="*/ 1551709 w 3117273"/>
              <a:gd name="connsiteY25" fmla="*/ 193964 h 1856509"/>
              <a:gd name="connsiteX26" fmla="*/ 1620982 w 3117273"/>
              <a:gd name="connsiteY26" fmla="*/ 69273 h 1856509"/>
              <a:gd name="connsiteX27" fmla="*/ 1704109 w 3117273"/>
              <a:gd name="connsiteY27" fmla="*/ 27709 h 1856509"/>
              <a:gd name="connsiteX28" fmla="*/ 1787237 w 3117273"/>
              <a:gd name="connsiteY28" fmla="*/ 0 h 1856509"/>
              <a:gd name="connsiteX29" fmla="*/ 1856509 w 3117273"/>
              <a:gd name="connsiteY29" fmla="*/ 13855 h 1856509"/>
              <a:gd name="connsiteX30" fmla="*/ 1884218 w 3117273"/>
              <a:gd name="connsiteY30" fmla="*/ 55418 h 1856509"/>
              <a:gd name="connsiteX31" fmla="*/ 1911928 w 3117273"/>
              <a:gd name="connsiteY31" fmla="*/ 166255 h 1856509"/>
              <a:gd name="connsiteX32" fmla="*/ 1925782 w 3117273"/>
              <a:gd name="connsiteY32" fmla="*/ 207818 h 1856509"/>
              <a:gd name="connsiteX33" fmla="*/ 1939637 w 3117273"/>
              <a:gd name="connsiteY33" fmla="*/ 263236 h 1856509"/>
              <a:gd name="connsiteX34" fmla="*/ 1953491 w 3117273"/>
              <a:gd name="connsiteY34" fmla="*/ 304800 h 1856509"/>
              <a:gd name="connsiteX35" fmla="*/ 1967346 w 3117273"/>
              <a:gd name="connsiteY35" fmla="*/ 374073 h 1856509"/>
              <a:gd name="connsiteX36" fmla="*/ 1995055 w 3117273"/>
              <a:gd name="connsiteY36" fmla="*/ 457200 h 1856509"/>
              <a:gd name="connsiteX37" fmla="*/ 2008909 w 3117273"/>
              <a:gd name="connsiteY37" fmla="*/ 512618 h 1856509"/>
              <a:gd name="connsiteX38" fmla="*/ 2036618 w 3117273"/>
              <a:gd name="connsiteY38" fmla="*/ 568036 h 1856509"/>
              <a:gd name="connsiteX39" fmla="*/ 2064328 w 3117273"/>
              <a:gd name="connsiteY39" fmla="*/ 678873 h 1856509"/>
              <a:gd name="connsiteX40" fmla="*/ 2092037 w 3117273"/>
              <a:gd name="connsiteY40" fmla="*/ 803564 h 1856509"/>
              <a:gd name="connsiteX41" fmla="*/ 2119746 w 3117273"/>
              <a:gd name="connsiteY41" fmla="*/ 1136073 h 1856509"/>
              <a:gd name="connsiteX42" fmla="*/ 2161309 w 3117273"/>
              <a:gd name="connsiteY42" fmla="*/ 1316182 h 1856509"/>
              <a:gd name="connsiteX43" fmla="*/ 2175164 w 3117273"/>
              <a:gd name="connsiteY43" fmla="*/ 1371600 h 1856509"/>
              <a:gd name="connsiteX44" fmla="*/ 2202873 w 3117273"/>
              <a:gd name="connsiteY44" fmla="*/ 1454727 h 1856509"/>
              <a:gd name="connsiteX45" fmla="*/ 2216728 w 3117273"/>
              <a:gd name="connsiteY45" fmla="*/ 1496291 h 1856509"/>
              <a:gd name="connsiteX46" fmla="*/ 2230582 w 3117273"/>
              <a:gd name="connsiteY46" fmla="*/ 1551709 h 1856509"/>
              <a:gd name="connsiteX47" fmla="*/ 2244437 w 3117273"/>
              <a:gd name="connsiteY47" fmla="*/ 1620982 h 1856509"/>
              <a:gd name="connsiteX48" fmla="*/ 2299855 w 3117273"/>
              <a:gd name="connsiteY48" fmla="*/ 1704109 h 1856509"/>
              <a:gd name="connsiteX49" fmla="*/ 2313709 w 3117273"/>
              <a:gd name="connsiteY49" fmla="*/ 1745673 h 1856509"/>
              <a:gd name="connsiteX50" fmla="*/ 2355273 w 3117273"/>
              <a:gd name="connsiteY50" fmla="*/ 1787236 h 1856509"/>
              <a:gd name="connsiteX51" fmla="*/ 2479964 w 3117273"/>
              <a:gd name="connsiteY51" fmla="*/ 1856509 h 1856509"/>
              <a:gd name="connsiteX52" fmla="*/ 2632364 w 3117273"/>
              <a:gd name="connsiteY52" fmla="*/ 1842655 h 1856509"/>
              <a:gd name="connsiteX53" fmla="*/ 2701637 w 3117273"/>
              <a:gd name="connsiteY53" fmla="*/ 1787236 h 1856509"/>
              <a:gd name="connsiteX54" fmla="*/ 2784764 w 3117273"/>
              <a:gd name="connsiteY54" fmla="*/ 1717964 h 1856509"/>
              <a:gd name="connsiteX55" fmla="*/ 2826328 w 3117273"/>
              <a:gd name="connsiteY55" fmla="*/ 1648691 h 1856509"/>
              <a:gd name="connsiteX56" fmla="*/ 2867891 w 3117273"/>
              <a:gd name="connsiteY56" fmla="*/ 1565564 h 1856509"/>
              <a:gd name="connsiteX57" fmla="*/ 2951018 w 3117273"/>
              <a:gd name="connsiteY57" fmla="*/ 1510146 h 1856509"/>
              <a:gd name="connsiteX58" fmla="*/ 2978728 w 3117273"/>
              <a:gd name="connsiteY58" fmla="*/ 1482436 h 1856509"/>
              <a:gd name="connsiteX59" fmla="*/ 3048000 w 3117273"/>
              <a:gd name="connsiteY59" fmla="*/ 1468582 h 1856509"/>
              <a:gd name="connsiteX60" fmla="*/ 3117273 w 3117273"/>
              <a:gd name="connsiteY60" fmla="*/ 1440873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273" h="1856509">
                <a:moveTo>
                  <a:pt x="0" y="1427018"/>
                </a:moveTo>
                <a:cubicBezTo>
                  <a:pt x="32327" y="1422400"/>
                  <a:pt x="65163" y="1420507"/>
                  <a:pt x="96982" y="1413164"/>
                </a:cubicBezTo>
                <a:cubicBezTo>
                  <a:pt x="125442" y="1406596"/>
                  <a:pt x="180109" y="1385455"/>
                  <a:pt x="180109" y="1385455"/>
                </a:cubicBezTo>
                <a:cubicBezTo>
                  <a:pt x="193964" y="1376219"/>
                  <a:pt x="206457" y="1364509"/>
                  <a:pt x="221673" y="1357746"/>
                </a:cubicBezTo>
                <a:cubicBezTo>
                  <a:pt x="289506" y="1327598"/>
                  <a:pt x="298211" y="1334784"/>
                  <a:pt x="360218" y="1316182"/>
                </a:cubicBezTo>
                <a:cubicBezTo>
                  <a:pt x="388194" y="1307789"/>
                  <a:pt x="443346" y="1288473"/>
                  <a:pt x="443346" y="1288473"/>
                </a:cubicBezTo>
                <a:cubicBezTo>
                  <a:pt x="452582" y="1274618"/>
                  <a:pt x="458053" y="1257311"/>
                  <a:pt x="471055" y="1246909"/>
                </a:cubicBezTo>
                <a:cubicBezTo>
                  <a:pt x="482459" y="1237786"/>
                  <a:pt x="500095" y="1240568"/>
                  <a:pt x="512618" y="1233055"/>
                </a:cubicBezTo>
                <a:cubicBezTo>
                  <a:pt x="523819" y="1226335"/>
                  <a:pt x="531091" y="1214582"/>
                  <a:pt x="540328" y="1205346"/>
                </a:cubicBezTo>
                <a:cubicBezTo>
                  <a:pt x="564675" y="1132303"/>
                  <a:pt x="538091" y="1191404"/>
                  <a:pt x="595746" y="1122218"/>
                </a:cubicBezTo>
                <a:cubicBezTo>
                  <a:pt x="606406" y="1109426"/>
                  <a:pt x="611681" y="1092429"/>
                  <a:pt x="623455" y="1080655"/>
                </a:cubicBezTo>
                <a:cubicBezTo>
                  <a:pt x="650312" y="1053798"/>
                  <a:pt x="672777" y="1050360"/>
                  <a:pt x="706582" y="1039091"/>
                </a:cubicBezTo>
                <a:cubicBezTo>
                  <a:pt x="734291" y="1043709"/>
                  <a:pt x="763779" y="1042142"/>
                  <a:pt x="789709" y="1052946"/>
                </a:cubicBezTo>
                <a:cubicBezTo>
                  <a:pt x="820450" y="1065755"/>
                  <a:pt x="872837" y="1108364"/>
                  <a:pt x="872837" y="1108364"/>
                </a:cubicBezTo>
                <a:cubicBezTo>
                  <a:pt x="937491" y="1103746"/>
                  <a:pt x="1004990" y="1114028"/>
                  <a:pt x="1066800" y="1094509"/>
                </a:cubicBezTo>
                <a:cubicBezTo>
                  <a:pt x="1097940" y="1084675"/>
                  <a:pt x="1112982" y="1048327"/>
                  <a:pt x="1136073" y="1025236"/>
                </a:cubicBezTo>
                <a:lnTo>
                  <a:pt x="1177637" y="983673"/>
                </a:lnTo>
                <a:cubicBezTo>
                  <a:pt x="1203735" y="957575"/>
                  <a:pt x="1231480" y="935262"/>
                  <a:pt x="1246909" y="900546"/>
                </a:cubicBezTo>
                <a:cubicBezTo>
                  <a:pt x="1297852" y="785923"/>
                  <a:pt x="1245421" y="846614"/>
                  <a:pt x="1302328" y="789709"/>
                </a:cubicBezTo>
                <a:cubicBezTo>
                  <a:pt x="1311564" y="771236"/>
                  <a:pt x="1321901" y="753274"/>
                  <a:pt x="1330037" y="734291"/>
                </a:cubicBezTo>
                <a:cubicBezTo>
                  <a:pt x="1353371" y="679845"/>
                  <a:pt x="1335716" y="688046"/>
                  <a:pt x="1371600" y="623455"/>
                </a:cubicBezTo>
                <a:cubicBezTo>
                  <a:pt x="1382814" y="603270"/>
                  <a:pt x="1399309" y="586509"/>
                  <a:pt x="1413164" y="568036"/>
                </a:cubicBezTo>
                <a:cubicBezTo>
                  <a:pt x="1417782" y="549563"/>
                  <a:pt x="1420332" y="530447"/>
                  <a:pt x="1427018" y="512618"/>
                </a:cubicBezTo>
                <a:cubicBezTo>
                  <a:pt x="1434270" y="493280"/>
                  <a:pt x="1448793" y="476982"/>
                  <a:pt x="1454728" y="457200"/>
                </a:cubicBezTo>
                <a:cubicBezTo>
                  <a:pt x="1471727" y="400536"/>
                  <a:pt x="1461421" y="343252"/>
                  <a:pt x="1496291" y="290946"/>
                </a:cubicBezTo>
                <a:cubicBezTo>
                  <a:pt x="1524119" y="249204"/>
                  <a:pt x="1530616" y="243182"/>
                  <a:pt x="1551709" y="193964"/>
                </a:cubicBezTo>
                <a:cubicBezTo>
                  <a:pt x="1567974" y="156012"/>
                  <a:pt x="1575981" y="84274"/>
                  <a:pt x="1620982" y="69273"/>
                </a:cubicBezTo>
                <a:cubicBezTo>
                  <a:pt x="1772578" y="18740"/>
                  <a:pt x="1542952" y="99334"/>
                  <a:pt x="1704109" y="27709"/>
                </a:cubicBezTo>
                <a:cubicBezTo>
                  <a:pt x="1730800" y="15846"/>
                  <a:pt x="1787237" y="0"/>
                  <a:pt x="1787237" y="0"/>
                </a:cubicBezTo>
                <a:cubicBezTo>
                  <a:pt x="1810328" y="4618"/>
                  <a:pt x="1836064" y="2172"/>
                  <a:pt x="1856509" y="13855"/>
                </a:cubicBezTo>
                <a:cubicBezTo>
                  <a:pt x="1870966" y="22116"/>
                  <a:pt x="1876771" y="40525"/>
                  <a:pt x="1884218" y="55418"/>
                </a:cubicBezTo>
                <a:cubicBezTo>
                  <a:pt x="1900053" y="87088"/>
                  <a:pt x="1904023" y="134637"/>
                  <a:pt x="1911928" y="166255"/>
                </a:cubicBezTo>
                <a:cubicBezTo>
                  <a:pt x="1915470" y="180423"/>
                  <a:pt x="1921770" y="193776"/>
                  <a:pt x="1925782" y="207818"/>
                </a:cubicBezTo>
                <a:cubicBezTo>
                  <a:pt x="1931013" y="226127"/>
                  <a:pt x="1934406" y="244927"/>
                  <a:pt x="1939637" y="263236"/>
                </a:cubicBezTo>
                <a:cubicBezTo>
                  <a:pt x="1943649" y="277278"/>
                  <a:pt x="1949949" y="290632"/>
                  <a:pt x="1953491" y="304800"/>
                </a:cubicBezTo>
                <a:cubicBezTo>
                  <a:pt x="1959202" y="327645"/>
                  <a:pt x="1961150" y="351354"/>
                  <a:pt x="1967346" y="374073"/>
                </a:cubicBezTo>
                <a:cubicBezTo>
                  <a:pt x="1975031" y="402252"/>
                  <a:pt x="1987971" y="428864"/>
                  <a:pt x="1995055" y="457200"/>
                </a:cubicBezTo>
                <a:cubicBezTo>
                  <a:pt x="1999673" y="475673"/>
                  <a:pt x="2002223" y="494789"/>
                  <a:pt x="2008909" y="512618"/>
                </a:cubicBezTo>
                <a:cubicBezTo>
                  <a:pt x="2016161" y="531956"/>
                  <a:pt x="2030087" y="548443"/>
                  <a:pt x="2036618" y="568036"/>
                </a:cubicBezTo>
                <a:cubicBezTo>
                  <a:pt x="2048661" y="604164"/>
                  <a:pt x="2055092" y="641927"/>
                  <a:pt x="2064328" y="678873"/>
                </a:cubicBezTo>
                <a:cubicBezTo>
                  <a:pt x="2083890" y="757120"/>
                  <a:pt x="2074452" y="715640"/>
                  <a:pt x="2092037" y="803564"/>
                </a:cubicBezTo>
                <a:cubicBezTo>
                  <a:pt x="2096132" y="856801"/>
                  <a:pt x="2112021" y="1074270"/>
                  <a:pt x="2119746" y="1136073"/>
                </a:cubicBezTo>
                <a:cubicBezTo>
                  <a:pt x="2125078" y="1178726"/>
                  <a:pt x="2153749" y="1285942"/>
                  <a:pt x="2161309" y="1316182"/>
                </a:cubicBezTo>
                <a:cubicBezTo>
                  <a:pt x="2165927" y="1334655"/>
                  <a:pt x="2169143" y="1353536"/>
                  <a:pt x="2175164" y="1371600"/>
                </a:cubicBezTo>
                <a:lnTo>
                  <a:pt x="2202873" y="1454727"/>
                </a:lnTo>
                <a:cubicBezTo>
                  <a:pt x="2207491" y="1468582"/>
                  <a:pt x="2213186" y="1482123"/>
                  <a:pt x="2216728" y="1496291"/>
                </a:cubicBezTo>
                <a:cubicBezTo>
                  <a:pt x="2221346" y="1514764"/>
                  <a:pt x="2226451" y="1533121"/>
                  <a:pt x="2230582" y="1551709"/>
                </a:cubicBezTo>
                <a:cubicBezTo>
                  <a:pt x="2235690" y="1574697"/>
                  <a:pt x="2234693" y="1599544"/>
                  <a:pt x="2244437" y="1620982"/>
                </a:cubicBezTo>
                <a:cubicBezTo>
                  <a:pt x="2258218" y="1651299"/>
                  <a:pt x="2299855" y="1704109"/>
                  <a:pt x="2299855" y="1704109"/>
                </a:cubicBezTo>
                <a:cubicBezTo>
                  <a:pt x="2304473" y="1717964"/>
                  <a:pt x="2305608" y="1733522"/>
                  <a:pt x="2313709" y="1745673"/>
                </a:cubicBezTo>
                <a:cubicBezTo>
                  <a:pt x="2324577" y="1761976"/>
                  <a:pt x="2339807" y="1775207"/>
                  <a:pt x="2355273" y="1787236"/>
                </a:cubicBezTo>
                <a:cubicBezTo>
                  <a:pt x="2426735" y="1842818"/>
                  <a:pt x="2417251" y="1835606"/>
                  <a:pt x="2479964" y="1856509"/>
                </a:cubicBezTo>
                <a:cubicBezTo>
                  <a:pt x="2530764" y="1851891"/>
                  <a:pt x="2582487" y="1853343"/>
                  <a:pt x="2632364" y="1842655"/>
                </a:cubicBezTo>
                <a:cubicBezTo>
                  <a:pt x="2661489" y="1836414"/>
                  <a:pt x="2680439" y="1804195"/>
                  <a:pt x="2701637" y="1787236"/>
                </a:cubicBezTo>
                <a:cubicBezTo>
                  <a:pt x="2798092" y="1710070"/>
                  <a:pt x="2686018" y="1816708"/>
                  <a:pt x="2784764" y="1717964"/>
                </a:cubicBezTo>
                <a:cubicBezTo>
                  <a:pt x="2824010" y="1600220"/>
                  <a:pt x="2769274" y="1743780"/>
                  <a:pt x="2826328" y="1648691"/>
                </a:cubicBezTo>
                <a:cubicBezTo>
                  <a:pt x="2852857" y="1604477"/>
                  <a:pt x="2823633" y="1604289"/>
                  <a:pt x="2867891" y="1565564"/>
                </a:cubicBezTo>
                <a:cubicBezTo>
                  <a:pt x="2892953" y="1543634"/>
                  <a:pt x="2927470" y="1533694"/>
                  <a:pt x="2951018" y="1510146"/>
                </a:cubicBezTo>
                <a:cubicBezTo>
                  <a:pt x="2960255" y="1500909"/>
                  <a:pt x="2966722" y="1487582"/>
                  <a:pt x="2978728" y="1482436"/>
                </a:cubicBezTo>
                <a:cubicBezTo>
                  <a:pt x="3000372" y="1473160"/>
                  <a:pt x="3025155" y="1474293"/>
                  <a:pt x="3048000" y="1468582"/>
                </a:cubicBezTo>
                <a:cubicBezTo>
                  <a:pt x="3082237" y="1460023"/>
                  <a:pt x="3088609" y="1455204"/>
                  <a:pt x="3117273" y="14408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49B3D4-E1DB-42A1-B24C-B2D2A1C00BAF}"/>
              </a:ext>
            </a:extLst>
          </p:cNvPr>
          <p:cNvSpPr txBox="1"/>
          <p:nvPr/>
        </p:nvSpPr>
        <p:spPr>
          <a:xfrm>
            <a:off x="5086245" y="34290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 (</a:t>
            </a:r>
            <a:r>
              <a:rPr lang="es-MX" dirty="0" err="1"/>
              <a:t>Seg</a:t>
            </a:r>
            <a:r>
              <a:rPr lang="es-MX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6AC8EB-C08F-4A6F-B354-898F7BC0B8EF}"/>
              </a:ext>
            </a:extLst>
          </p:cNvPr>
          <p:cNvSpPr txBox="1"/>
          <p:nvPr/>
        </p:nvSpPr>
        <p:spPr>
          <a:xfrm>
            <a:off x="665620" y="657834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Voz (Volts)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203C19-079E-4888-BAC7-B64C834071BD}"/>
              </a:ext>
            </a:extLst>
          </p:cNvPr>
          <p:cNvSpPr/>
          <p:nvPr/>
        </p:nvSpPr>
        <p:spPr>
          <a:xfrm>
            <a:off x="7122468" y="1159042"/>
            <a:ext cx="1674045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A/D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8B3D5E-EA10-4231-A4DB-6D880CA3438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306542" y="1686580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49DF81-28E2-4FFB-B230-619F23580448}"/>
              </a:ext>
            </a:extLst>
          </p:cNvPr>
          <p:cNvSpPr txBox="1"/>
          <p:nvPr/>
        </p:nvSpPr>
        <p:spPr>
          <a:xfrm>
            <a:off x="7182085" y="789710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Conversor A/D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F52242-1804-4630-82BF-9A266177771F}"/>
              </a:ext>
            </a:extLst>
          </p:cNvPr>
          <p:cNvSpPr txBox="1"/>
          <p:nvPr/>
        </p:nvSpPr>
        <p:spPr>
          <a:xfrm>
            <a:off x="5359421" y="1483626"/>
            <a:ext cx="940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Análoga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6E3827-C9DF-41C2-BFF8-64C59FF83196}"/>
              </a:ext>
            </a:extLst>
          </p:cNvPr>
          <p:cNvSpPr txBox="1"/>
          <p:nvPr/>
        </p:nvSpPr>
        <p:spPr>
          <a:xfrm>
            <a:off x="9675793" y="1448121"/>
            <a:ext cx="15753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Datos Digitales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79DB0F2-0663-4731-A590-2389BD810408}"/>
              </a:ext>
            </a:extLst>
          </p:cNvPr>
          <p:cNvCxnSpPr>
            <a:cxnSpLocks/>
          </p:cNvCxnSpPr>
          <p:nvPr/>
        </p:nvCxnSpPr>
        <p:spPr>
          <a:xfrm>
            <a:off x="8828190" y="1668291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DD1F27B-53E6-4858-AFF7-8C141662C4C3}"/>
              </a:ext>
            </a:extLst>
          </p:cNvPr>
          <p:cNvCxnSpPr/>
          <p:nvPr/>
        </p:nvCxnSpPr>
        <p:spPr>
          <a:xfrm flipH="1">
            <a:off x="9011478" y="1382141"/>
            <a:ext cx="397565" cy="62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60EEE1-FE3E-4186-A82F-CF14F877DBBB}"/>
              </a:ext>
            </a:extLst>
          </p:cNvPr>
          <p:cNvSpPr txBox="1"/>
          <p:nvPr/>
        </p:nvSpPr>
        <p:spPr>
          <a:xfrm>
            <a:off x="8974960" y="18927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 bits</a:t>
            </a:r>
          </a:p>
        </p:txBody>
      </p:sp>
      <p:graphicFrame>
        <p:nvGraphicFramePr>
          <p:cNvPr id="19" name="Tabla 19">
            <a:extLst>
              <a:ext uri="{FF2B5EF4-FFF2-40B4-BE49-F238E27FC236}">
                <a16:creationId xmlns:a16="http://schemas.microsoft.com/office/drawing/2014/main" id="{8C09E712-030D-433E-B881-109F9187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98624"/>
              </p:ext>
            </p:extLst>
          </p:nvPr>
        </p:nvGraphicFramePr>
        <p:xfrm>
          <a:off x="7631956" y="2925620"/>
          <a:ext cx="35541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087">
                  <a:extLst>
                    <a:ext uri="{9D8B030D-6E8A-4147-A177-3AD203B41FA5}">
                      <a16:colId xmlns:a16="http://schemas.microsoft.com/office/drawing/2014/main" val="2271186461"/>
                    </a:ext>
                  </a:extLst>
                </a:gridCol>
                <a:gridCol w="1777087">
                  <a:extLst>
                    <a:ext uri="{9D8B030D-6E8A-4147-A177-3AD203B41FA5}">
                      <a16:colId xmlns:a16="http://schemas.microsoft.com/office/drawing/2014/main" val="2597599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 ANALOGO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9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Volt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Volt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8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Volt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9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Volt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2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9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Volt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02510"/>
                  </a:ext>
                </a:extLst>
              </a:tr>
            </a:tbl>
          </a:graphicData>
        </a:graphic>
      </p:graphicFrame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79279AF-3777-4AE5-A3F2-E4ECD3E36ADB}"/>
              </a:ext>
            </a:extLst>
          </p:cNvPr>
          <p:cNvCxnSpPr/>
          <p:nvPr/>
        </p:nvCxnSpPr>
        <p:spPr>
          <a:xfrm>
            <a:off x="678873" y="3520888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04319EF-F501-4719-A07F-247FBA157AFD}"/>
              </a:ext>
            </a:extLst>
          </p:cNvPr>
          <p:cNvCxnSpPr/>
          <p:nvPr/>
        </p:nvCxnSpPr>
        <p:spPr>
          <a:xfrm>
            <a:off x="678873" y="3613666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36F9ACA-F6EB-4052-88C6-1082537EABA9}"/>
              </a:ext>
            </a:extLst>
          </p:cNvPr>
          <p:cNvCxnSpPr/>
          <p:nvPr/>
        </p:nvCxnSpPr>
        <p:spPr>
          <a:xfrm>
            <a:off x="678873" y="3712277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B0FE5B3-0C9B-4AC5-8065-D7911E380935}"/>
              </a:ext>
            </a:extLst>
          </p:cNvPr>
          <p:cNvCxnSpPr/>
          <p:nvPr/>
        </p:nvCxnSpPr>
        <p:spPr>
          <a:xfrm>
            <a:off x="678873" y="3798332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835C691-B85F-4662-8DB1-3956B18E4923}"/>
              </a:ext>
            </a:extLst>
          </p:cNvPr>
          <p:cNvCxnSpPr/>
          <p:nvPr/>
        </p:nvCxnSpPr>
        <p:spPr>
          <a:xfrm>
            <a:off x="678873" y="3881533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513B2C4-B654-44F5-9A88-76F8BB497892}"/>
              </a:ext>
            </a:extLst>
          </p:cNvPr>
          <p:cNvCxnSpPr/>
          <p:nvPr/>
        </p:nvCxnSpPr>
        <p:spPr>
          <a:xfrm>
            <a:off x="678873" y="3327962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EF5F2BD-ED4E-478F-947B-74E629048CD5}"/>
              </a:ext>
            </a:extLst>
          </p:cNvPr>
          <p:cNvCxnSpPr/>
          <p:nvPr/>
        </p:nvCxnSpPr>
        <p:spPr>
          <a:xfrm>
            <a:off x="692727" y="3218145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10E94CB-FFFF-4DD3-8423-86B4847F381F}"/>
              </a:ext>
            </a:extLst>
          </p:cNvPr>
          <p:cNvCxnSpPr/>
          <p:nvPr/>
        </p:nvCxnSpPr>
        <p:spPr>
          <a:xfrm>
            <a:off x="692727" y="3128498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4D01B20-5739-486C-87F9-EAD4F276056C}"/>
              </a:ext>
            </a:extLst>
          </p:cNvPr>
          <p:cNvCxnSpPr/>
          <p:nvPr/>
        </p:nvCxnSpPr>
        <p:spPr>
          <a:xfrm>
            <a:off x="692727" y="302540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96BD92F-1F6B-40F4-ADED-5FA290A9B9CA}"/>
              </a:ext>
            </a:extLst>
          </p:cNvPr>
          <p:cNvCxnSpPr/>
          <p:nvPr/>
        </p:nvCxnSpPr>
        <p:spPr>
          <a:xfrm>
            <a:off x="692727" y="292562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F25565-55E3-4D57-BD6D-F5F87A2FCBA5}"/>
              </a:ext>
            </a:extLst>
          </p:cNvPr>
          <p:cNvCxnSpPr/>
          <p:nvPr/>
        </p:nvCxnSpPr>
        <p:spPr>
          <a:xfrm>
            <a:off x="692727" y="2822525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9A39716-6065-47A7-A86C-87EEFDBE27B6}"/>
              </a:ext>
            </a:extLst>
          </p:cNvPr>
          <p:cNvCxnSpPr/>
          <p:nvPr/>
        </p:nvCxnSpPr>
        <p:spPr>
          <a:xfrm>
            <a:off x="690439" y="2732878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4625C62-D4DB-4EF3-A0D0-D1D25ACBADF6}"/>
              </a:ext>
            </a:extLst>
          </p:cNvPr>
          <p:cNvCxnSpPr/>
          <p:nvPr/>
        </p:nvCxnSpPr>
        <p:spPr>
          <a:xfrm>
            <a:off x="690439" y="262978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4880B2A-1102-430E-BAA2-57732589BB00}"/>
              </a:ext>
            </a:extLst>
          </p:cNvPr>
          <p:cNvCxnSpPr/>
          <p:nvPr/>
        </p:nvCxnSpPr>
        <p:spPr>
          <a:xfrm>
            <a:off x="690439" y="253341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88221B0-99C1-4DE9-AD8C-29A977487154}"/>
              </a:ext>
            </a:extLst>
          </p:cNvPr>
          <p:cNvCxnSpPr/>
          <p:nvPr/>
        </p:nvCxnSpPr>
        <p:spPr>
          <a:xfrm>
            <a:off x="690439" y="2449243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18EEC776-61CA-44EC-A6C3-7EB053F34F4D}"/>
              </a:ext>
            </a:extLst>
          </p:cNvPr>
          <p:cNvCxnSpPr/>
          <p:nvPr/>
        </p:nvCxnSpPr>
        <p:spPr>
          <a:xfrm>
            <a:off x="690439" y="236632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EFF0D0AD-43CF-4697-AF84-F3313FEFFD56}"/>
              </a:ext>
            </a:extLst>
          </p:cNvPr>
          <p:cNvCxnSpPr/>
          <p:nvPr/>
        </p:nvCxnSpPr>
        <p:spPr>
          <a:xfrm>
            <a:off x="690439" y="226209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63C0BF-2B0C-4E56-8286-5726E93BA97D}"/>
              </a:ext>
            </a:extLst>
          </p:cNvPr>
          <p:cNvCxnSpPr/>
          <p:nvPr/>
        </p:nvCxnSpPr>
        <p:spPr>
          <a:xfrm>
            <a:off x="690439" y="2187972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6EFD98-323B-460B-AC46-7241C7B6CBDD}"/>
              </a:ext>
            </a:extLst>
          </p:cNvPr>
          <p:cNvCxnSpPr/>
          <p:nvPr/>
        </p:nvCxnSpPr>
        <p:spPr>
          <a:xfrm>
            <a:off x="678873" y="2077428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9A8CA66-3AB9-4691-8B0A-29D782CEA87A}"/>
              </a:ext>
            </a:extLst>
          </p:cNvPr>
          <p:cNvCxnSpPr/>
          <p:nvPr/>
        </p:nvCxnSpPr>
        <p:spPr>
          <a:xfrm>
            <a:off x="690439" y="2007483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17AFF33-5023-412C-96A4-37A51D5502DD}"/>
              </a:ext>
            </a:extLst>
          </p:cNvPr>
          <p:cNvSpPr txBox="1"/>
          <p:nvPr/>
        </p:nvSpPr>
        <p:spPr>
          <a:xfrm>
            <a:off x="494851" y="3431827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-1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2452DD5-605A-4820-BEEC-FA5CAE6A86A8}"/>
              </a:ext>
            </a:extLst>
          </p:cNvPr>
          <p:cNvSpPr txBox="1"/>
          <p:nvPr/>
        </p:nvSpPr>
        <p:spPr>
          <a:xfrm>
            <a:off x="518897" y="3342760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0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85A3682-3C89-4209-9AAE-BFC01C29B78A}"/>
              </a:ext>
            </a:extLst>
          </p:cNvPr>
          <p:cNvSpPr txBox="1"/>
          <p:nvPr/>
        </p:nvSpPr>
        <p:spPr>
          <a:xfrm>
            <a:off x="518896" y="323784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517599F-CE01-46C7-A99F-FFB506D4B070}"/>
              </a:ext>
            </a:extLst>
          </p:cNvPr>
          <p:cNvSpPr txBox="1"/>
          <p:nvPr/>
        </p:nvSpPr>
        <p:spPr>
          <a:xfrm>
            <a:off x="518895" y="312718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BD19F3B-C41B-4F88-A834-BFE44477C2C0}"/>
              </a:ext>
            </a:extLst>
          </p:cNvPr>
          <p:cNvSpPr txBox="1"/>
          <p:nvPr/>
        </p:nvSpPr>
        <p:spPr>
          <a:xfrm>
            <a:off x="494849" y="3524164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5C4D2D5-1A49-4A8F-A096-1120607719C4}"/>
              </a:ext>
            </a:extLst>
          </p:cNvPr>
          <p:cNvSpPr txBox="1"/>
          <p:nvPr/>
        </p:nvSpPr>
        <p:spPr>
          <a:xfrm>
            <a:off x="494849" y="3800732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-5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FC0F40A-A19B-4939-BE1F-03E53806F86F}"/>
              </a:ext>
            </a:extLst>
          </p:cNvPr>
          <p:cNvSpPr txBox="1"/>
          <p:nvPr/>
        </p:nvSpPr>
        <p:spPr>
          <a:xfrm>
            <a:off x="494849" y="191913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15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B7F2716-5017-4A1F-A49A-0795951D1CC9}"/>
              </a:ext>
            </a:extLst>
          </p:cNvPr>
          <p:cNvCxnSpPr/>
          <p:nvPr/>
        </p:nvCxnSpPr>
        <p:spPr>
          <a:xfrm>
            <a:off x="815476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72CE4FD3-F984-413A-AAAD-CD35D02B1095}"/>
              </a:ext>
            </a:extLst>
          </p:cNvPr>
          <p:cNvCxnSpPr/>
          <p:nvPr/>
        </p:nvCxnSpPr>
        <p:spPr>
          <a:xfrm>
            <a:off x="934373" y="199437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76B38B4C-A71E-499D-9A3A-009B5081FF67}"/>
              </a:ext>
            </a:extLst>
          </p:cNvPr>
          <p:cNvCxnSpPr/>
          <p:nvPr/>
        </p:nvCxnSpPr>
        <p:spPr>
          <a:xfrm>
            <a:off x="1070636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CC85D1E-6A86-4B49-8D07-A326A9918E1A}"/>
              </a:ext>
            </a:extLst>
          </p:cNvPr>
          <p:cNvCxnSpPr/>
          <p:nvPr/>
        </p:nvCxnSpPr>
        <p:spPr>
          <a:xfrm>
            <a:off x="1182236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9896742-83F9-4204-BF6D-44BCD3DBBB12}"/>
              </a:ext>
            </a:extLst>
          </p:cNvPr>
          <p:cNvCxnSpPr/>
          <p:nvPr/>
        </p:nvCxnSpPr>
        <p:spPr>
          <a:xfrm>
            <a:off x="1318499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D21C2C6-08FE-470F-BD25-9D4992E7DEBB}"/>
              </a:ext>
            </a:extLst>
          </p:cNvPr>
          <p:cNvCxnSpPr/>
          <p:nvPr/>
        </p:nvCxnSpPr>
        <p:spPr>
          <a:xfrm>
            <a:off x="1454763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3BAFE3C-5C09-4AAE-8D94-F0E262AE0877}"/>
              </a:ext>
            </a:extLst>
          </p:cNvPr>
          <p:cNvCxnSpPr/>
          <p:nvPr/>
        </p:nvCxnSpPr>
        <p:spPr>
          <a:xfrm>
            <a:off x="1591026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840D49DC-A2FE-46FA-B529-D20560A5C826}"/>
              </a:ext>
            </a:extLst>
          </p:cNvPr>
          <p:cNvCxnSpPr/>
          <p:nvPr/>
        </p:nvCxnSpPr>
        <p:spPr>
          <a:xfrm>
            <a:off x="1721911" y="199437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D8004960-FB4F-4D42-86FF-9723FE1EDBDC}"/>
              </a:ext>
            </a:extLst>
          </p:cNvPr>
          <p:cNvCxnSpPr/>
          <p:nvPr/>
        </p:nvCxnSpPr>
        <p:spPr>
          <a:xfrm>
            <a:off x="1858175" y="199437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5E25F98-539C-47F0-98F0-DF3E5D7B4710}"/>
              </a:ext>
            </a:extLst>
          </p:cNvPr>
          <p:cNvCxnSpPr/>
          <p:nvPr/>
        </p:nvCxnSpPr>
        <p:spPr>
          <a:xfrm>
            <a:off x="1989060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8A7A09C4-C2B5-4A5F-9587-DA13EAC11691}"/>
              </a:ext>
            </a:extLst>
          </p:cNvPr>
          <p:cNvCxnSpPr/>
          <p:nvPr/>
        </p:nvCxnSpPr>
        <p:spPr>
          <a:xfrm>
            <a:off x="2119944" y="200748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829BB13D-F8F1-497E-8936-C7EA8B389BC9}"/>
              </a:ext>
            </a:extLst>
          </p:cNvPr>
          <p:cNvCxnSpPr/>
          <p:nvPr/>
        </p:nvCxnSpPr>
        <p:spPr>
          <a:xfrm>
            <a:off x="2264601" y="200907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A42C3B03-2525-4C88-B4B6-D90F31071E52}"/>
              </a:ext>
            </a:extLst>
          </p:cNvPr>
          <p:cNvCxnSpPr/>
          <p:nvPr/>
        </p:nvCxnSpPr>
        <p:spPr>
          <a:xfrm>
            <a:off x="2406244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2FABC28-6141-4AC8-8540-4DCB57C42E56}"/>
              </a:ext>
            </a:extLst>
          </p:cNvPr>
          <p:cNvCxnSpPr/>
          <p:nvPr/>
        </p:nvCxnSpPr>
        <p:spPr>
          <a:xfrm>
            <a:off x="2526371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02F1E7C-A720-481B-B1EE-4BF7C32B8CAC}"/>
              </a:ext>
            </a:extLst>
          </p:cNvPr>
          <p:cNvCxnSpPr/>
          <p:nvPr/>
        </p:nvCxnSpPr>
        <p:spPr>
          <a:xfrm>
            <a:off x="2662634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9C9901B-F80E-4FCA-B019-00ABA85B4C05}"/>
              </a:ext>
            </a:extLst>
          </p:cNvPr>
          <p:cNvCxnSpPr/>
          <p:nvPr/>
        </p:nvCxnSpPr>
        <p:spPr>
          <a:xfrm>
            <a:off x="2815034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A5BA8FF-8C50-4B2D-858F-622E86F6B12C}"/>
              </a:ext>
            </a:extLst>
          </p:cNvPr>
          <p:cNvCxnSpPr/>
          <p:nvPr/>
        </p:nvCxnSpPr>
        <p:spPr>
          <a:xfrm>
            <a:off x="2956676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797E851-0A19-4932-8112-924FEF846375}"/>
              </a:ext>
            </a:extLst>
          </p:cNvPr>
          <p:cNvCxnSpPr/>
          <p:nvPr/>
        </p:nvCxnSpPr>
        <p:spPr>
          <a:xfrm>
            <a:off x="3109076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0CA26A4-18E6-4730-B401-24837C6A136B}"/>
              </a:ext>
            </a:extLst>
          </p:cNvPr>
          <p:cNvCxnSpPr/>
          <p:nvPr/>
        </p:nvCxnSpPr>
        <p:spPr>
          <a:xfrm>
            <a:off x="3256097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A231D2F-E784-4D5E-918E-596D5355BE9B}"/>
              </a:ext>
            </a:extLst>
          </p:cNvPr>
          <p:cNvCxnSpPr/>
          <p:nvPr/>
        </p:nvCxnSpPr>
        <p:spPr>
          <a:xfrm>
            <a:off x="3403118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CBF0F040-2E4D-4810-B67C-832BB98912AC}"/>
              </a:ext>
            </a:extLst>
          </p:cNvPr>
          <p:cNvCxnSpPr/>
          <p:nvPr/>
        </p:nvCxnSpPr>
        <p:spPr>
          <a:xfrm>
            <a:off x="3539382" y="2007070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B2CE00B-6A8A-457C-A7FC-C9F1A586FD44}"/>
              </a:ext>
            </a:extLst>
          </p:cNvPr>
          <p:cNvCxnSpPr/>
          <p:nvPr/>
        </p:nvCxnSpPr>
        <p:spPr>
          <a:xfrm>
            <a:off x="3681024" y="1993587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34F11BAD-3E73-4A74-B8BB-D21E329EC1E3}"/>
              </a:ext>
            </a:extLst>
          </p:cNvPr>
          <p:cNvCxnSpPr/>
          <p:nvPr/>
        </p:nvCxnSpPr>
        <p:spPr>
          <a:xfrm>
            <a:off x="3813702" y="2010613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89DF6F1-84C9-4389-8F22-D35F049BB3CA}"/>
              </a:ext>
            </a:extLst>
          </p:cNvPr>
          <p:cNvSpPr txBox="1"/>
          <p:nvPr/>
        </p:nvSpPr>
        <p:spPr>
          <a:xfrm>
            <a:off x="733383" y="3381902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2D16840-752B-47FA-9475-7896FB016378}"/>
              </a:ext>
            </a:extLst>
          </p:cNvPr>
          <p:cNvSpPr txBox="1"/>
          <p:nvPr/>
        </p:nvSpPr>
        <p:spPr>
          <a:xfrm>
            <a:off x="850978" y="3385135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2</a:t>
            </a:r>
          </a:p>
        </p:txBody>
      </p:sp>
      <p:sp>
        <p:nvSpPr>
          <p:cNvPr id="76" name="Globo: línea 75">
            <a:extLst>
              <a:ext uri="{FF2B5EF4-FFF2-40B4-BE49-F238E27FC236}">
                <a16:creationId xmlns:a16="http://schemas.microsoft.com/office/drawing/2014/main" id="{AA38D8F4-845E-4FC4-8C6D-F5B5EAA6369F}"/>
              </a:ext>
            </a:extLst>
          </p:cNvPr>
          <p:cNvSpPr/>
          <p:nvPr/>
        </p:nvSpPr>
        <p:spPr>
          <a:xfrm>
            <a:off x="1182236" y="4095590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8075"/>
              <a:gd name="adj4" fmla="val -3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0: 0v </a:t>
            </a:r>
          </a:p>
        </p:txBody>
      </p:sp>
      <p:sp>
        <p:nvSpPr>
          <p:cNvPr id="77" name="Globo: línea 76">
            <a:extLst>
              <a:ext uri="{FF2B5EF4-FFF2-40B4-BE49-F238E27FC236}">
                <a16:creationId xmlns:a16="http://schemas.microsoft.com/office/drawing/2014/main" id="{3BA2F038-99B9-4F7D-ACF2-E2318AFCDA2E}"/>
              </a:ext>
            </a:extLst>
          </p:cNvPr>
          <p:cNvSpPr/>
          <p:nvPr/>
        </p:nvSpPr>
        <p:spPr>
          <a:xfrm>
            <a:off x="2798507" y="4085392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7036"/>
              <a:gd name="adj4" fmla="val -133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1: 0v </a:t>
            </a:r>
          </a:p>
        </p:txBody>
      </p:sp>
      <p:sp>
        <p:nvSpPr>
          <p:cNvPr id="78" name="Globo: línea 77">
            <a:extLst>
              <a:ext uri="{FF2B5EF4-FFF2-40B4-BE49-F238E27FC236}">
                <a16:creationId xmlns:a16="http://schemas.microsoft.com/office/drawing/2014/main" id="{449D8BC7-EAF2-4EEB-A624-2F938EB2D1A2}"/>
              </a:ext>
            </a:extLst>
          </p:cNvPr>
          <p:cNvSpPr/>
          <p:nvPr/>
        </p:nvSpPr>
        <p:spPr>
          <a:xfrm>
            <a:off x="4369689" y="4083620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4957"/>
              <a:gd name="adj4" fmla="val -231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2: 1v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A64483A3-2D74-4EB2-9B34-C536411646FC}"/>
              </a:ext>
            </a:extLst>
          </p:cNvPr>
          <p:cNvSpPr/>
          <p:nvPr/>
        </p:nvSpPr>
        <p:spPr>
          <a:xfrm>
            <a:off x="2221723" y="3392915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647DE8D-82A1-44E1-A40C-8BE62665E743}"/>
              </a:ext>
            </a:extLst>
          </p:cNvPr>
          <p:cNvCxnSpPr/>
          <p:nvPr/>
        </p:nvCxnSpPr>
        <p:spPr>
          <a:xfrm>
            <a:off x="2060139" y="2440423"/>
            <a:ext cx="692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4EF79AE8-E37D-4EE5-A066-8AFF5F757E2F}"/>
              </a:ext>
            </a:extLst>
          </p:cNvPr>
          <p:cNvSpPr/>
          <p:nvPr/>
        </p:nvSpPr>
        <p:spPr>
          <a:xfrm>
            <a:off x="2367910" y="3386295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66376094-98E0-4365-90F4-1466723CE0B2}"/>
              </a:ext>
            </a:extLst>
          </p:cNvPr>
          <p:cNvSpPr/>
          <p:nvPr/>
        </p:nvSpPr>
        <p:spPr>
          <a:xfrm>
            <a:off x="2497263" y="3394392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2A3EF17E-5914-4920-A874-6559A18E2B76}"/>
              </a:ext>
            </a:extLst>
          </p:cNvPr>
          <p:cNvSpPr/>
          <p:nvPr/>
        </p:nvSpPr>
        <p:spPr>
          <a:xfrm>
            <a:off x="2626356" y="3385619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0A798F2-788D-4804-9D8B-6E83A0C707E7}"/>
              </a:ext>
            </a:extLst>
          </p:cNvPr>
          <p:cNvSpPr/>
          <p:nvPr/>
        </p:nvSpPr>
        <p:spPr>
          <a:xfrm>
            <a:off x="2773702" y="3378664"/>
            <a:ext cx="83314" cy="841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3CBF3762-0668-4D0B-8C67-1D2199D00EB2}"/>
              </a:ext>
            </a:extLst>
          </p:cNvPr>
          <p:cNvSpPr/>
          <p:nvPr/>
        </p:nvSpPr>
        <p:spPr>
          <a:xfrm>
            <a:off x="2086319" y="3388844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47332750-530D-46D9-A896-A2F2235E9C06}"/>
              </a:ext>
            </a:extLst>
          </p:cNvPr>
          <p:cNvSpPr/>
          <p:nvPr/>
        </p:nvSpPr>
        <p:spPr>
          <a:xfrm>
            <a:off x="2920398" y="3381902"/>
            <a:ext cx="83314" cy="841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8E665017-FDA7-4D4C-8B2D-AB817649749C}"/>
              </a:ext>
            </a:extLst>
          </p:cNvPr>
          <p:cNvSpPr/>
          <p:nvPr/>
        </p:nvSpPr>
        <p:spPr>
          <a:xfrm>
            <a:off x="3067418" y="3384812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1EA7296A-3FE6-48E0-803D-2CA56BB84682}"/>
              </a:ext>
            </a:extLst>
          </p:cNvPr>
          <p:cNvSpPr/>
          <p:nvPr/>
        </p:nvSpPr>
        <p:spPr>
          <a:xfrm>
            <a:off x="3214439" y="3392840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DBF8D9B7-C9B7-4664-9DE1-07DAC5C920A3}"/>
              </a:ext>
            </a:extLst>
          </p:cNvPr>
          <p:cNvSpPr/>
          <p:nvPr/>
        </p:nvSpPr>
        <p:spPr>
          <a:xfrm>
            <a:off x="3366600" y="3398258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F136441C-FEBA-408A-852E-76E1FAAFC712}"/>
              </a:ext>
            </a:extLst>
          </p:cNvPr>
          <p:cNvCxnSpPr/>
          <p:nvPr/>
        </p:nvCxnSpPr>
        <p:spPr>
          <a:xfrm>
            <a:off x="2927730" y="3892652"/>
            <a:ext cx="692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CE58A2AF-CD8D-465F-852E-32C888FD6972}"/>
              </a:ext>
            </a:extLst>
          </p:cNvPr>
          <p:cNvSpPr/>
          <p:nvPr/>
        </p:nvSpPr>
        <p:spPr>
          <a:xfrm>
            <a:off x="5347371" y="5376634"/>
            <a:ext cx="1674045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A/D</a:t>
            </a:r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327FACFF-0F1F-42BA-8C20-563E00B9B37A}"/>
              </a:ext>
            </a:extLst>
          </p:cNvPr>
          <p:cNvCxnSpPr>
            <a:cxnSpLocks/>
          </p:cNvCxnSpPr>
          <p:nvPr/>
        </p:nvCxnSpPr>
        <p:spPr>
          <a:xfrm>
            <a:off x="4538160" y="5914603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04B0C9E-5A42-4B9C-95AD-EF18861F7FAD}"/>
              </a:ext>
            </a:extLst>
          </p:cNvPr>
          <p:cNvSpPr txBox="1"/>
          <p:nvPr/>
        </p:nvSpPr>
        <p:spPr>
          <a:xfrm>
            <a:off x="3591039" y="5711649"/>
            <a:ext cx="940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Análoga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0242631C-0154-4778-AC7B-D98A87E12101}"/>
              </a:ext>
            </a:extLst>
          </p:cNvPr>
          <p:cNvCxnSpPr>
            <a:cxnSpLocks/>
          </p:cNvCxnSpPr>
          <p:nvPr/>
        </p:nvCxnSpPr>
        <p:spPr>
          <a:xfrm>
            <a:off x="7040953" y="5698957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A74185D5-43D3-4763-88AE-6D600CF5DBE0}"/>
              </a:ext>
            </a:extLst>
          </p:cNvPr>
          <p:cNvCxnSpPr>
            <a:cxnSpLocks/>
          </p:cNvCxnSpPr>
          <p:nvPr/>
        </p:nvCxnSpPr>
        <p:spPr>
          <a:xfrm>
            <a:off x="7040953" y="5871013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23F6ABC7-754C-4B4B-93B3-6123FDCE6633}"/>
              </a:ext>
            </a:extLst>
          </p:cNvPr>
          <p:cNvCxnSpPr>
            <a:cxnSpLocks/>
          </p:cNvCxnSpPr>
          <p:nvPr/>
        </p:nvCxnSpPr>
        <p:spPr>
          <a:xfrm>
            <a:off x="7040953" y="6043069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FCC61084-86A1-4FD8-A2BD-4B5299862224}"/>
              </a:ext>
            </a:extLst>
          </p:cNvPr>
          <p:cNvCxnSpPr>
            <a:cxnSpLocks/>
          </p:cNvCxnSpPr>
          <p:nvPr/>
        </p:nvCxnSpPr>
        <p:spPr>
          <a:xfrm>
            <a:off x="7040953" y="6232676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D4CC1704-FEFA-47E1-AF46-EBC33A8F7F23}"/>
              </a:ext>
            </a:extLst>
          </p:cNvPr>
          <p:cNvSpPr txBox="1"/>
          <p:nvPr/>
        </p:nvSpPr>
        <p:spPr>
          <a:xfrm>
            <a:off x="7837554" y="548413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A3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25F4209A-361A-4CF2-A68F-53225E7B3287}"/>
              </a:ext>
            </a:extLst>
          </p:cNvPr>
          <p:cNvSpPr txBox="1"/>
          <p:nvPr/>
        </p:nvSpPr>
        <p:spPr>
          <a:xfrm>
            <a:off x="7830627" y="567757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A2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7FE362EC-BB6B-4BE9-8B2F-CF34EA4669C9}"/>
              </a:ext>
            </a:extLst>
          </p:cNvPr>
          <p:cNvSpPr txBox="1"/>
          <p:nvPr/>
        </p:nvSpPr>
        <p:spPr>
          <a:xfrm>
            <a:off x="7836245" y="585456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A1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B44B73A8-8F4B-4F65-B674-9DC3625849DA}"/>
              </a:ext>
            </a:extLst>
          </p:cNvPr>
          <p:cNvSpPr txBox="1"/>
          <p:nvPr/>
        </p:nvSpPr>
        <p:spPr>
          <a:xfrm>
            <a:off x="7830627" y="601784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A0</a:t>
            </a:r>
          </a:p>
        </p:txBody>
      </p:sp>
    </p:spTree>
    <p:extLst>
      <p:ext uri="{BB962C8B-B14F-4D97-AF65-F5344CB8AC3E}">
        <p14:creationId xmlns:p14="http://schemas.microsoft.com/office/powerpoint/2010/main" val="322918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265852F6-EB87-4FE5-935C-31D2BD35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9" r="5047" b="3322"/>
          <a:stretch/>
        </p:blipFill>
        <p:spPr>
          <a:xfrm>
            <a:off x="377686" y="299312"/>
            <a:ext cx="2556759" cy="2165591"/>
          </a:xfrm>
          <a:prstGeom prst="rect">
            <a:avLst/>
          </a:prstGeom>
        </p:spPr>
      </p:pic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D050BEF0-4872-436D-8837-B62EB07B0604}"/>
              </a:ext>
            </a:extLst>
          </p:cNvPr>
          <p:cNvSpPr/>
          <p:nvPr/>
        </p:nvSpPr>
        <p:spPr>
          <a:xfrm rot="5400000">
            <a:off x="3763617" y="2676939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MUX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F01FFE28-3A01-40FA-A11A-336E4A636588}"/>
              </a:ext>
            </a:extLst>
          </p:cNvPr>
          <p:cNvSpPr/>
          <p:nvPr/>
        </p:nvSpPr>
        <p:spPr>
          <a:xfrm rot="16200000" flipH="1">
            <a:off x="7745895" y="2676938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DEMUX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E91B9-05B1-4AFC-AB21-55A07BB2102C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42991" y="3790122"/>
            <a:ext cx="689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C0979A5-525F-45DA-89AB-66765F6C4887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970643" y="3790120"/>
            <a:ext cx="82826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786F278F-F8D8-4E69-99F6-D11924757E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0234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A6D831DA-2019-4E2A-A59B-72B3D5CBE3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078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Globo: línea 19">
            <a:extLst>
              <a:ext uri="{FF2B5EF4-FFF2-40B4-BE49-F238E27FC236}">
                <a16:creationId xmlns:a16="http://schemas.microsoft.com/office/drawing/2014/main" id="{BE2BD4DE-063D-4E6F-BF18-7AB937434BAE}"/>
              </a:ext>
            </a:extLst>
          </p:cNvPr>
          <p:cNvSpPr/>
          <p:nvPr/>
        </p:nvSpPr>
        <p:spPr>
          <a:xfrm>
            <a:off x="7673008" y="1153522"/>
            <a:ext cx="1881809" cy="849484"/>
          </a:xfrm>
          <a:prstGeom prst="borderCallout1">
            <a:avLst>
              <a:gd name="adj1" fmla="val 18750"/>
              <a:gd name="adj2" fmla="val -8333"/>
              <a:gd name="adj3" fmla="val 309064"/>
              <a:gd name="adj4" fmla="val -18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Canal UNICO de Comunicaciones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1742B63-8341-45C9-9E7D-A4277F53F54E}"/>
              </a:ext>
            </a:extLst>
          </p:cNvPr>
          <p:cNvCxnSpPr/>
          <p:nvPr/>
        </p:nvCxnSpPr>
        <p:spPr>
          <a:xfrm>
            <a:off x="2934445" y="2968487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F3BE93D-3C04-47A9-93C6-823606B93B1E}"/>
              </a:ext>
            </a:extLst>
          </p:cNvPr>
          <p:cNvCxnSpPr>
            <a:cxnSpLocks/>
          </p:cNvCxnSpPr>
          <p:nvPr/>
        </p:nvCxnSpPr>
        <p:spPr>
          <a:xfrm>
            <a:off x="2934445" y="3120887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703D4EB-C4FB-4325-908D-1669CBDD1A58}"/>
              </a:ext>
            </a:extLst>
          </p:cNvPr>
          <p:cNvCxnSpPr/>
          <p:nvPr/>
        </p:nvCxnSpPr>
        <p:spPr>
          <a:xfrm>
            <a:off x="2934445" y="3281379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8D64519-9826-42F5-85A7-18CA71D4714E}"/>
              </a:ext>
            </a:extLst>
          </p:cNvPr>
          <p:cNvCxnSpPr/>
          <p:nvPr/>
        </p:nvCxnSpPr>
        <p:spPr>
          <a:xfrm>
            <a:off x="2934445" y="3431755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35858A1-5BBA-4BC8-9F07-D0EC553171DD}"/>
              </a:ext>
            </a:extLst>
          </p:cNvPr>
          <p:cNvCxnSpPr/>
          <p:nvPr/>
        </p:nvCxnSpPr>
        <p:spPr>
          <a:xfrm>
            <a:off x="2934445" y="3592247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B86C420-29C2-4658-9917-83823CCF551B}"/>
              </a:ext>
            </a:extLst>
          </p:cNvPr>
          <p:cNvCxnSpPr/>
          <p:nvPr/>
        </p:nvCxnSpPr>
        <p:spPr>
          <a:xfrm>
            <a:off x="10025269" y="2974614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0E17BAB-CF3B-4C98-A5BF-B113CC8258F6}"/>
              </a:ext>
            </a:extLst>
          </p:cNvPr>
          <p:cNvCxnSpPr/>
          <p:nvPr/>
        </p:nvCxnSpPr>
        <p:spPr>
          <a:xfrm>
            <a:off x="10025269" y="3127014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0092977-C490-45D5-9392-6676554C1A85}"/>
              </a:ext>
            </a:extLst>
          </p:cNvPr>
          <p:cNvCxnSpPr/>
          <p:nvPr/>
        </p:nvCxnSpPr>
        <p:spPr>
          <a:xfrm>
            <a:off x="10025269" y="3287506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3FC0F16-687B-44C1-A022-B04BEA3D4D60}"/>
              </a:ext>
            </a:extLst>
          </p:cNvPr>
          <p:cNvCxnSpPr/>
          <p:nvPr/>
        </p:nvCxnSpPr>
        <p:spPr>
          <a:xfrm>
            <a:off x="10025269" y="3437882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700CB4D-8CCC-4E49-86DA-DE1E8BB21D9C}"/>
              </a:ext>
            </a:extLst>
          </p:cNvPr>
          <p:cNvCxnSpPr/>
          <p:nvPr/>
        </p:nvCxnSpPr>
        <p:spPr>
          <a:xfrm>
            <a:off x="10025269" y="3598374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0667BBD-5D2C-4B47-905F-3DCF9D613496}"/>
              </a:ext>
            </a:extLst>
          </p:cNvPr>
          <p:cNvCxnSpPr/>
          <p:nvPr/>
        </p:nvCxnSpPr>
        <p:spPr>
          <a:xfrm>
            <a:off x="2934444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8214DDB-B28E-4400-9E49-4C6B1EAE690B}"/>
              </a:ext>
            </a:extLst>
          </p:cNvPr>
          <p:cNvCxnSpPr/>
          <p:nvPr/>
        </p:nvCxnSpPr>
        <p:spPr>
          <a:xfrm>
            <a:off x="2934444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2E23852-5391-492B-ADEE-C399184ED6C1}"/>
              </a:ext>
            </a:extLst>
          </p:cNvPr>
          <p:cNvCxnSpPr/>
          <p:nvPr/>
        </p:nvCxnSpPr>
        <p:spPr>
          <a:xfrm>
            <a:off x="2934444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7F48BE0-1A34-481E-AFBE-80F26C6B9C99}"/>
              </a:ext>
            </a:extLst>
          </p:cNvPr>
          <p:cNvCxnSpPr/>
          <p:nvPr/>
        </p:nvCxnSpPr>
        <p:spPr>
          <a:xfrm>
            <a:off x="2934444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C298FC5-B0E2-4D2B-9B33-D9136D436CEC}"/>
              </a:ext>
            </a:extLst>
          </p:cNvPr>
          <p:cNvCxnSpPr/>
          <p:nvPr/>
        </p:nvCxnSpPr>
        <p:spPr>
          <a:xfrm>
            <a:off x="2934444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02B044D-E3DF-4E34-9BD6-2F5E7F50776F}"/>
              </a:ext>
            </a:extLst>
          </p:cNvPr>
          <p:cNvCxnSpPr/>
          <p:nvPr/>
        </p:nvCxnSpPr>
        <p:spPr>
          <a:xfrm>
            <a:off x="10025269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4E57D3B-445E-4ABA-BF6A-E1142D9FC272}"/>
              </a:ext>
            </a:extLst>
          </p:cNvPr>
          <p:cNvCxnSpPr/>
          <p:nvPr/>
        </p:nvCxnSpPr>
        <p:spPr>
          <a:xfrm>
            <a:off x="10025269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5D1B437-C869-4F07-92E7-74A0844E388A}"/>
              </a:ext>
            </a:extLst>
          </p:cNvPr>
          <p:cNvCxnSpPr/>
          <p:nvPr/>
        </p:nvCxnSpPr>
        <p:spPr>
          <a:xfrm>
            <a:off x="10025269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7A2AE4B-140A-48CC-B8DF-AE3F8D866886}"/>
              </a:ext>
            </a:extLst>
          </p:cNvPr>
          <p:cNvCxnSpPr/>
          <p:nvPr/>
        </p:nvCxnSpPr>
        <p:spPr>
          <a:xfrm>
            <a:off x="10025269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1740E8B-CC5B-46E5-A614-9D4E2547C230}"/>
              </a:ext>
            </a:extLst>
          </p:cNvPr>
          <p:cNvCxnSpPr/>
          <p:nvPr/>
        </p:nvCxnSpPr>
        <p:spPr>
          <a:xfrm>
            <a:off x="10025269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C7245F0-E990-4138-80AC-A8301AE8960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816625" y="3426245"/>
            <a:ext cx="2226366" cy="363877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9E1EC11-ECBC-4EE4-A6BD-9C40CD14853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798904" y="3437882"/>
            <a:ext cx="2226365" cy="352239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B6F482D-FFB1-47EE-AC2D-B675772FA6CE}"/>
              </a:ext>
            </a:extLst>
          </p:cNvPr>
          <p:cNvCxnSpPr/>
          <p:nvPr/>
        </p:nvCxnSpPr>
        <p:spPr>
          <a:xfrm flipV="1">
            <a:off x="4806669" y="4450619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8887E6C-F3F7-482A-8EEA-0166616F1A3D}"/>
              </a:ext>
            </a:extLst>
          </p:cNvPr>
          <p:cNvCxnSpPr/>
          <p:nvPr/>
        </p:nvCxnSpPr>
        <p:spPr>
          <a:xfrm flipV="1">
            <a:off x="8818970" y="4383918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FBAAA4A-5AC4-4B9C-B7E2-42E8570752AA}"/>
              </a:ext>
            </a:extLst>
          </p:cNvPr>
          <p:cNvSpPr txBox="1"/>
          <p:nvPr/>
        </p:nvSpPr>
        <p:spPr>
          <a:xfrm>
            <a:off x="4391972" y="4982128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47BFD0B-47D6-4407-80DD-BD98960FC5C7}"/>
              </a:ext>
            </a:extLst>
          </p:cNvPr>
          <p:cNvSpPr txBox="1"/>
          <p:nvPr/>
        </p:nvSpPr>
        <p:spPr>
          <a:xfrm>
            <a:off x="8404273" y="4883878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A0EA8DB-131F-4D6B-A862-E76EA01D7ED9}"/>
              </a:ext>
            </a:extLst>
          </p:cNvPr>
          <p:cNvCxnSpPr/>
          <p:nvPr/>
        </p:nvCxnSpPr>
        <p:spPr>
          <a:xfrm>
            <a:off x="5671226" y="5068544"/>
            <a:ext cx="0" cy="96260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87CD16CF-E336-447D-A54F-582CAE1E5596}"/>
              </a:ext>
            </a:extLst>
          </p:cNvPr>
          <p:cNvCxnSpPr/>
          <p:nvPr/>
        </p:nvCxnSpPr>
        <p:spPr>
          <a:xfrm>
            <a:off x="5680953" y="6040877"/>
            <a:ext cx="232491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4E668F-FE38-4FBA-846B-8CFA0BC9BE18}"/>
              </a:ext>
            </a:extLst>
          </p:cNvPr>
          <p:cNvSpPr txBox="1"/>
          <p:nvPr/>
        </p:nvSpPr>
        <p:spPr>
          <a:xfrm>
            <a:off x="8005864" y="5856211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B3C52BE-2C2A-4138-8E30-DBDEC9F034A8}"/>
              </a:ext>
            </a:extLst>
          </p:cNvPr>
          <p:cNvSpPr txBox="1"/>
          <p:nvPr/>
        </p:nvSpPr>
        <p:spPr>
          <a:xfrm>
            <a:off x="5688851" y="4913111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Amplitud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A9DA244A-6788-4480-BCAE-9EBAD0A765EB}"/>
              </a:ext>
            </a:extLst>
          </p:cNvPr>
          <p:cNvCxnSpPr/>
          <p:nvPr/>
        </p:nvCxnSpPr>
        <p:spPr>
          <a:xfrm flipV="1">
            <a:off x="5902388" y="5710920"/>
            <a:ext cx="0" cy="3294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FC623E50-9CC4-4E7B-AD6A-88FAFAED8A4D}"/>
              </a:ext>
            </a:extLst>
          </p:cNvPr>
          <p:cNvCxnSpPr/>
          <p:nvPr/>
        </p:nvCxnSpPr>
        <p:spPr>
          <a:xfrm flipV="1">
            <a:off x="6105728" y="5711384"/>
            <a:ext cx="0" cy="3294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DF82C54D-E865-4448-90A5-7CD9201881A2}"/>
              </a:ext>
            </a:extLst>
          </p:cNvPr>
          <p:cNvCxnSpPr/>
          <p:nvPr/>
        </p:nvCxnSpPr>
        <p:spPr>
          <a:xfrm flipV="1">
            <a:off x="6306766" y="5708765"/>
            <a:ext cx="0" cy="3294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57D3F5-4E4A-4E45-B751-3E4B144B3153}"/>
              </a:ext>
            </a:extLst>
          </p:cNvPr>
          <p:cNvCxnSpPr/>
          <p:nvPr/>
        </p:nvCxnSpPr>
        <p:spPr>
          <a:xfrm flipV="1">
            <a:off x="6497397" y="5713539"/>
            <a:ext cx="0" cy="329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28173C9-61C2-4117-AE65-6202147D958E}"/>
              </a:ext>
            </a:extLst>
          </p:cNvPr>
          <p:cNvCxnSpPr/>
          <p:nvPr/>
        </p:nvCxnSpPr>
        <p:spPr>
          <a:xfrm flipV="1">
            <a:off x="6700737" y="5714003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11E3116-9A4B-4756-A645-533E56BCE6C7}"/>
              </a:ext>
            </a:extLst>
          </p:cNvPr>
          <p:cNvCxnSpPr/>
          <p:nvPr/>
        </p:nvCxnSpPr>
        <p:spPr>
          <a:xfrm flipV="1">
            <a:off x="6901775" y="5711384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FE8C9B3-B0EE-4814-9FAF-7CC58FCEFBAE}"/>
              </a:ext>
            </a:extLst>
          </p:cNvPr>
          <p:cNvSpPr txBox="1"/>
          <p:nvPr/>
        </p:nvSpPr>
        <p:spPr>
          <a:xfrm>
            <a:off x="5664599" y="6079301"/>
            <a:ext cx="159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 = Periodo de Disparo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7C2835C-CC0E-4391-AC04-7D45F6EB5DA1}"/>
              </a:ext>
            </a:extLst>
          </p:cNvPr>
          <p:cNvSpPr/>
          <p:nvPr/>
        </p:nvSpPr>
        <p:spPr>
          <a:xfrm>
            <a:off x="5797687" y="5609968"/>
            <a:ext cx="1023242" cy="53340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495FB16B-2B65-4CA1-BA1D-30DC0195B30B}"/>
              </a:ext>
            </a:extLst>
          </p:cNvPr>
          <p:cNvGrpSpPr/>
          <p:nvPr/>
        </p:nvGrpSpPr>
        <p:grpSpPr>
          <a:xfrm>
            <a:off x="10972800" y="3421796"/>
            <a:ext cx="472830" cy="8898"/>
            <a:chOff x="2160955" y="3413310"/>
            <a:chExt cx="472830" cy="8898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76E5CA2E-CEC7-4083-93B1-717C6A5AD8DA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4FBA6DE1-A65B-4D59-A5AB-EE7044147EE0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29C8616F-01F5-4385-853A-7B83983AC840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EF5585AA-7DF6-4EAC-B7EA-7CCF5B1E9674}"/>
              </a:ext>
            </a:extLst>
          </p:cNvPr>
          <p:cNvGrpSpPr/>
          <p:nvPr/>
        </p:nvGrpSpPr>
        <p:grpSpPr>
          <a:xfrm>
            <a:off x="2432427" y="2816087"/>
            <a:ext cx="472830" cy="152400"/>
            <a:chOff x="2160955" y="3028462"/>
            <a:chExt cx="472830" cy="152400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F95516EF-3DC0-455F-A005-638D24EEB70B}"/>
                </a:ext>
              </a:extLst>
            </p:cNvPr>
            <p:cNvCxnSpPr/>
            <p:nvPr/>
          </p:nvCxnSpPr>
          <p:spPr>
            <a:xfrm>
              <a:off x="2160955" y="3180862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9CDAD0BF-E2BB-403C-9CD6-0774C385BBA7}"/>
                </a:ext>
              </a:extLst>
            </p:cNvPr>
            <p:cNvCxnSpPr/>
            <p:nvPr/>
          </p:nvCxnSpPr>
          <p:spPr>
            <a:xfrm flipV="1">
              <a:off x="2325077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B477AE50-991D-4924-8F93-526A95D91925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7" y="3028462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DE6D6423-17B3-4066-B935-E6410F575AFC}"/>
                </a:ext>
              </a:extLst>
            </p:cNvPr>
            <p:cNvCxnSpPr/>
            <p:nvPr/>
          </p:nvCxnSpPr>
          <p:spPr>
            <a:xfrm>
              <a:off x="2489200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8F67D01A-DBFD-4356-87BB-96D99968B9D0}"/>
                </a:ext>
              </a:extLst>
            </p:cNvPr>
            <p:cNvCxnSpPr/>
            <p:nvPr/>
          </p:nvCxnSpPr>
          <p:spPr>
            <a:xfrm>
              <a:off x="2485292" y="3180862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3182810E-43F0-4960-831D-938C6025D15D}"/>
              </a:ext>
            </a:extLst>
          </p:cNvPr>
          <p:cNvGrpSpPr/>
          <p:nvPr/>
        </p:nvGrpSpPr>
        <p:grpSpPr>
          <a:xfrm>
            <a:off x="2432426" y="3111989"/>
            <a:ext cx="472830" cy="8898"/>
            <a:chOff x="2160955" y="3413310"/>
            <a:chExt cx="472830" cy="8898"/>
          </a:xfrm>
        </p:grpSpPr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A42D0757-B527-4662-BF21-9FBF0BF98F7A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D2EAC896-EBA0-4BD9-87AD-D595A84A6B02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CA747C34-9591-4EDD-B9C2-8EC85C030253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C5A8D6DD-8CCE-4886-8CF9-59798A33177A}"/>
              </a:ext>
            </a:extLst>
          </p:cNvPr>
          <p:cNvGrpSpPr/>
          <p:nvPr/>
        </p:nvGrpSpPr>
        <p:grpSpPr>
          <a:xfrm>
            <a:off x="2422544" y="3281379"/>
            <a:ext cx="472830" cy="8898"/>
            <a:chOff x="2160955" y="3413310"/>
            <a:chExt cx="472830" cy="8898"/>
          </a:xfrm>
        </p:grpSpPr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EDDC7537-A9E0-4853-8C5B-47F169C71F5A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82305CD-100A-49B3-AEDF-383F328E3351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92386B7C-8BBA-4C14-A9CC-94070AC5831C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75D9E8D8-D505-46DD-9B82-4D90D0F0B55A}"/>
              </a:ext>
            </a:extLst>
          </p:cNvPr>
          <p:cNvGrpSpPr/>
          <p:nvPr/>
        </p:nvGrpSpPr>
        <p:grpSpPr>
          <a:xfrm>
            <a:off x="2416450" y="3420101"/>
            <a:ext cx="472830" cy="8898"/>
            <a:chOff x="2160955" y="3413310"/>
            <a:chExt cx="472830" cy="8898"/>
          </a:xfrm>
        </p:grpSpPr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CA04466D-61FC-4E6D-AF79-EA7109C7CB92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11BCB8D1-20A0-4DA8-BF89-315813AC721D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DC0197AB-7E27-40C8-A363-87E6C2B7DBB1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95C170B4-E402-438C-830B-EC28FB17EE91}"/>
              </a:ext>
            </a:extLst>
          </p:cNvPr>
          <p:cNvGrpSpPr/>
          <p:nvPr/>
        </p:nvGrpSpPr>
        <p:grpSpPr>
          <a:xfrm>
            <a:off x="2432426" y="3585042"/>
            <a:ext cx="472830" cy="8898"/>
            <a:chOff x="2160955" y="3413310"/>
            <a:chExt cx="472830" cy="8898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687E739F-1633-4BC8-AA87-6765D00DE9B3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010D8B2-F8E3-493D-A82E-1F6AB7A6DE75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09C58940-4D02-4910-BDCB-51424CBBAA06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7E5E1EB-1AFE-41DC-822F-730C3FE54FC0}"/>
              </a:ext>
            </a:extLst>
          </p:cNvPr>
          <p:cNvSpPr txBox="1"/>
          <p:nvPr/>
        </p:nvSpPr>
        <p:spPr>
          <a:xfrm>
            <a:off x="244711" y="4866944"/>
            <a:ext cx="332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16 </a:t>
            </a:r>
            <a:r>
              <a:rPr lang="es-MX" dirty="0" err="1"/>
              <a:t>Dec</a:t>
            </a:r>
            <a:r>
              <a:rPr lang="es-MX" dirty="0"/>
              <a:t> = 10 </a:t>
            </a:r>
            <a:r>
              <a:rPr lang="es-MX" dirty="0" err="1"/>
              <a:t>Hex</a:t>
            </a:r>
            <a:r>
              <a:rPr lang="es-MX" dirty="0"/>
              <a:t> = 10000 Binario  </a:t>
            </a:r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CDFBC1D0-36CC-4281-AC13-E09C0651D026}"/>
              </a:ext>
            </a:extLst>
          </p:cNvPr>
          <p:cNvGrpSpPr/>
          <p:nvPr/>
        </p:nvGrpSpPr>
        <p:grpSpPr>
          <a:xfrm>
            <a:off x="5501011" y="4225478"/>
            <a:ext cx="2844193" cy="278455"/>
            <a:chOff x="4653887" y="497400"/>
            <a:chExt cx="2844193" cy="278455"/>
          </a:xfrm>
        </p:grpSpPr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55F2E9CE-F869-46FD-83E8-603731B128A2}"/>
                </a:ext>
              </a:extLst>
            </p:cNvPr>
            <p:cNvCxnSpPr>
              <a:cxnSpLocks/>
            </p:cNvCxnSpPr>
            <p:nvPr/>
          </p:nvCxnSpPr>
          <p:spPr>
            <a:xfrm>
              <a:off x="4653887" y="696036"/>
              <a:ext cx="28441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0C2D92FF-48E5-4989-95CF-C578C413C202}"/>
                </a:ext>
              </a:extLst>
            </p:cNvPr>
            <p:cNvGrpSpPr/>
            <p:nvPr/>
          </p:nvGrpSpPr>
          <p:grpSpPr>
            <a:xfrm>
              <a:off x="4653887" y="497400"/>
              <a:ext cx="472830" cy="152400"/>
              <a:chOff x="2160955" y="3028462"/>
              <a:chExt cx="472830" cy="152400"/>
            </a:xfrm>
          </p:grpSpPr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2F26A4E6-C94D-4B94-B367-BA5BB2895582}"/>
                  </a:ext>
                </a:extLst>
              </p:cNvPr>
              <p:cNvCxnSpPr/>
              <p:nvPr/>
            </p:nvCxnSpPr>
            <p:spPr>
              <a:xfrm>
                <a:off x="2160955" y="3180862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>
                <a:extLst>
                  <a:ext uri="{FF2B5EF4-FFF2-40B4-BE49-F238E27FC236}">
                    <a16:creationId xmlns:a16="http://schemas.microsoft.com/office/drawing/2014/main" id="{48846A32-3CE1-4642-815C-3E9C612CEB3F}"/>
                  </a:ext>
                </a:extLst>
              </p:cNvPr>
              <p:cNvCxnSpPr/>
              <p:nvPr/>
            </p:nvCxnSpPr>
            <p:spPr>
              <a:xfrm flipV="1">
                <a:off x="2325077" y="3028462"/>
                <a:ext cx="0" cy="152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>
                <a:extLst>
                  <a:ext uri="{FF2B5EF4-FFF2-40B4-BE49-F238E27FC236}">
                    <a16:creationId xmlns:a16="http://schemas.microsoft.com/office/drawing/2014/main" id="{C7449F15-B05B-42B1-A9B7-0E8F1C5F8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7" y="3028462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91E9A391-B3EE-4E11-B2FD-63C71C4DD564}"/>
                  </a:ext>
                </a:extLst>
              </p:cNvPr>
              <p:cNvCxnSpPr/>
              <p:nvPr/>
            </p:nvCxnSpPr>
            <p:spPr>
              <a:xfrm>
                <a:off x="2489200" y="3028462"/>
                <a:ext cx="0" cy="152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FF49F3D5-5E69-4682-B4EC-4E188E89329A}"/>
                  </a:ext>
                </a:extLst>
              </p:cNvPr>
              <p:cNvCxnSpPr/>
              <p:nvPr/>
            </p:nvCxnSpPr>
            <p:spPr>
              <a:xfrm>
                <a:off x="2485292" y="3180862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DA7BB746-1A60-40F4-BED0-4FDCA1F1C584}"/>
                </a:ext>
              </a:extLst>
            </p:cNvPr>
            <p:cNvGrpSpPr/>
            <p:nvPr/>
          </p:nvGrpSpPr>
          <p:grpSpPr>
            <a:xfrm>
              <a:off x="5178035" y="640902"/>
              <a:ext cx="472830" cy="8898"/>
              <a:chOff x="2160955" y="3413310"/>
              <a:chExt cx="472830" cy="8898"/>
            </a:xfrm>
          </p:grpSpPr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051FBA09-D545-4726-BB5E-BDDFFC5CF7CC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>
                <a:extLst>
                  <a:ext uri="{FF2B5EF4-FFF2-40B4-BE49-F238E27FC236}">
                    <a16:creationId xmlns:a16="http://schemas.microsoft.com/office/drawing/2014/main" id="{4DF71634-C1E5-4A9E-ACAD-F618FFB86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8EE9690F-D36E-474B-805A-B2EC6D451758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7C940671-17E4-44FF-80CC-77A823D044C9}"/>
                </a:ext>
              </a:extLst>
            </p:cNvPr>
            <p:cNvGrpSpPr/>
            <p:nvPr/>
          </p:nvGrpSpPr>
          <p:grpSpPr>
            <a:xfrm>
              <a:off x="5675786" y="638406"/>
              <a:ext cx="472830" cy="8898"/>
              <a:chOff x="2160955" y="3413310"/>
              <a:chExt cx="472830" cy="8898"/>
            </a:xfrm>
          </p:grpSpPr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9FE06620-F7E9-4AD3-867B-84F79E1147A2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D6C64342-969D-48CC-93CB-B27F72D37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22D03A87-752F-461A-B45E-5E1580E8CC5E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B4ACD926-7D86-4841-B318-E3409FC20840}"/>
                </a:ext>
              </a:extLst>
            </p:cNvPr>
            <p:cNvGrpSpPr/>
            <p:nvPr/>
          </p:nvGrpSpPr>
          <p:grpSpPr>
            <a:xfrm>
              <a:off x="6182802" y="640360"/>
              <a:ext cx="472830" cy="8898"/>
              <a:chOff x="2160955" y="3413310"/>
              <a:chExt cx="472830" cy="8898"/>
            </a:xfrm>
          </p:grpSpPr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6C95854B-5092-44E2-9951-5D14A008447E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15C779FB-DBFD-4637-A617-6D9D3A06E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24EAA346-E1B8-469E-965F-D3C09E7BF75B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54620310-C6C8-4811-8F6F-E7AAE9872387}"/>
                </a:ext>
              </a:extLst>
            </p:cNvPr>
            <p:cNvGrpSpPr/>
            <p:nvPr/>
          </p:nvGrpSpPr>
          <p:grpSpPr>
            <a:xfrm>
              <a:off x="6679063" y="637525"/>
              <a:ext cx="472830" cy="8898"/>
              <a:chOff x="2160955" y="3413310"/>
              <a:chExt cx="472830" cy="8898"/>
            </a:xfrm>
          </p:grpSpPr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60D7DF2A-400F-4CB3-A1B6-BE98B859AF8F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132CF901-EB1A-4E72-9F1A-1E1D30FC0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6C3DC850-1118-4125-B29F-DE9829624BDC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7C3EF43F-DB25-4C36-9074-C3532DAF3293}"/>
                </a:ext>
              </a:extLst>
            </p:cNvPr>
            <p:cNvCxnSpPr/>
            <p:nvPr/>
          </p:nvCxnSpPr>
          <p:spPr>
            <a:xfrm>
              <a:off x="5154427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52930BD0-94C9-4F28-A1EA-A04A5BE1BAA0}"/>
                </a:ext>
              </a:extLst>
            </p:cNvPr>
            <p:cNvCxnSpPr/>
            <p:nvPr/>
          </p:nvCxnSpPr>
          <p:spPr>
            <a:xfrm>
              <a:off x="5664599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76615EA2-9EE0-4583-BB32-A9C15362401A}"/>
                </a:ext>
              </a:extLst>
            </p:cNvPr>
            <p:cNvCxnSpPr/>
            <p:nvPr/>
          </p:nvCxnSpPr>
          <p:spPr>
            <a:xfrm>
              <a:off x="6164266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813EBB18-B542-4660-A591-8CA7873B4179}"/>
                </a:ext>
              </a:extLst>
            </p:cNvPr>
            <p:cNvCxnSpPr/>
            <p:nvPr/>
          </p:nvCxnSpPr>
          <p:spPr>
            <a:xfrm>
              <a:off x="6655632" y="630242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CE4DC370-13DC-4FFD-8721-E0E0A6358848}"/>
                </a:ext>
              </a:extLst>
            </p:cNvPr>
            <p:cNvCxnSpPr/>
            <p:nvPr/>
          </p:nvCxnSpPr>
          <p:spPr>
            <a:xfrm>
              <a:off x="7157435" y="612263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6D6EBB6D-1803-4785-AE2F-991BBCFE94FA}"/>
              </a:ext>
            </a:extLst>
          </p:cNvPr>
          <p:cNvSpPr txBox="1"/>
          <p:nvPr/>
        </p:nvSpPr>
        <p:spPr>
          <a:xfrm>
            <a:off x="7125067" y="44061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  <a:r>
              <a:rPr lang="es-MX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932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265852F6-EB87-4FE5-935C-31D2BD35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9" r="5047" b="3322"/>
          <a:stretch/>
        </p:blipFill>
        <p:spPr>
          <a:xfrm>
            <a:off x="377686" y="299312"/>
            <a:ext cx="2556759" cy="2165591"/>
          </a:xfrm>
          <a:prstGeom prst="rect">
            <a:avLst/>
          </a:prstGeom>
        </p:spPr>
      </p:pic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D050BEF0-4872-436D-8837-B62EB07B0604}"/>
              </a:ext>
            </a:extLst>
          </p:cNvPr>
          <p:cNvSpPr/>
          <p:nvPr/>
        </p:nvSpPr>
        <p:spPr>
          <a:xfrm rot="5400000">
            <a:off x="3763617" y="2676939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MUX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F01FFE28-3A01-40FA-A11A-336E4A636588}"/>
              </a:ext>
            </a:extLst>
          </p:cNvPr>
          <p:cNvSpPr/>
          <p:nvPr/>
        </p:nvSpPr>
        <p:spPr>
          <a:xfrm rot="16200000" flipH="1">
            <a:off x="7745895" y="2676938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DEMUX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E91B9-05B1-4AFC-AB21-55A07BB2102C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42991" y="3790122"/>
            <a:ext cx="689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C0979A5-525F-45DA-89AB-66765F6C4887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970643" y="3790120"/>
            <a:ext cx="82826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786F278F-F8D8-4E69-99F6-D11924757E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0234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A6D831DA-2019-4E2A-A59B-72B3D5CBE3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078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Globo: línea 19">
            <a:extLst>
              <a:ext uri="{FF2B5EF4-FFF2-40B4-BE49-F238E27FC236}">
                <a16:creationId xmlns:a16="http://schemas.microsoft.com/office/drawing/2014/main" id="{BE2BD4DE-063D-4E6F-BF18-7AB937434BAE}"/>
              </a:ext>
            </a:extLst>
          </p:cNvPr>
          <p:cNvSpPr/>
          <p:nvPr/>
        </p:nvSpPr>
        <p:spPr>
          <a:xfrm>
            <a:off x="7673008" y="1153522"/>
            <a:ext cx="1881809" cy="849484"/>
          </a:xfrm>
          <a:prstGeom prst="borderCallout1">
            <a:avLst>
              <a:gd name="adj1" fmla="val 18750"/>
              <a:gd name="adj2" fmla="val -8333"/>
              <a:gd name="adj3" fmla="val 309064"/>
              <a:gd name="adj4" fmla="val -18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Canal UNICO de Comunicaciones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1742B63-8341-45C9-9E7D-A4277F53F54E}"/>
              </a:ext>
            </a:extLst>
          </p:cNvPr>
          <p:cNvCxnSpPr/>
          <p:nvPr/>
        </p:nvCxnSpPr>
        <p:spPr>
          <a:xfrm>
            <a:off x="2934445" y="2968487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F3BE93D-3C04-47A9-93C6-823606B93B1E}"/>
              </a:ext>
            </a:extLst>
          </p:cNvPr>
          <p:cNvCxnSpPr>
            <a:cxnSpLocks/>
          </p:cNvCxnSpPr>
          <p:nvPr/>
        </p:nvCxnSpPr>
        <p:spPr>
          <a:xfrm>
            <a:off x="2934445" y="3120887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703D4EB-C4FB-4325-908D-1669CBDD1A58}"/>
              </a:ext>
            </a:extLst>
          </p:cNvPr>
          <p:cNvCxnSpPr/>
          <p:nvPr/>
        </p:nvCxnSpPr>
        <p:spPr>
          <a:xfrm>
            <a:off x="2934445" y="3281379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8D64519-9826-42F5-85A7-18CA71D4714E}"/>
              </a:ext>
            </a:extLst>
          </p:cNvPr>
          <p:cNvCxnSpPr/>
          <p:nvPr/>
        </p:nvCxnSpPr>
        <p:spPr>
          <a:xfrm>
            <a:off x="2934445" y="3431755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35858A1-5BBA-4BC8-9F07-D0EC553171DD}"/>
              </a:ext>
            </a:extLst>
          </p:cNvPr>
          <p:cNvCxnSpPr/>
          <p:nvPr/>
        </p:nvCxnSpPr>
        <p:spPr>
          <a:xfrm>
            <a:off x="2934445" y="3592247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B86C420-29C2-4658-9917-83823CCF551B}"/>
              </a:ext>
            </a:extLst>
          </p:cNvPr>
          <p:cNvCxnSpPr/>
          <p:nvPr/>
        </p:nvCxnSpPr>
        <p:spPr>
          <a:xfrm>
            <a:off x="10025269" y="2974614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0E17BAB-CF3B-4C98-A5BF-B113CC8258F6}"/>
              </a:ext>
            </a:extLst>
          </p:cNvPr>
          <p:cNvCxnSpPr/>
          <p:nvPr/>
        </p:nvCxnSpPr>
        <p:spPr>
          <a:xfrm>
            <a:off x="10025269" y="3127014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0092977-C490-45D5-9392-6676554C1A85}"/>
              </a:ext>
            </a:extLst>
          </p:cNvPr>
          <p:cNvCxnSpPr/>
          <p:nvPr/>
        </p:nvCxnSpPr>
        <p:spPr>
          <a:xfrm>
            <a:off x="10025269" y="3287506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3FC0F16-687B-44C1-A022-B04BEA3D4D60}"/>
              </a:ext>
            </a:extLst>
          </p:cNvPr>
          <p:cNvCxnSpPr/>
          <p:nvPr/>
        </p:nvCxnSpPr>
        <p:spPr>
          <a:xfrm>
            <a:off x="10025269" y="3437882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700CB4D-8CCC-4E49-86DA-DE1E8BB21D9C}"/>
              </a:ext>
            </a:extLst>
          </p:cNvPr>
          <p:cNvCxnSpPr/>
          <p:nvPr/>
        </p:nvCxnSpPr>
        <p:spPr>
          <a:xfrm>
            <a:off x="10025269" y="3598374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0667BBD-5D2C-4B47-905F-3DCF9D613496}"/>
              </a:ext>
            </a:extLst>
          </p:cNvPr>
          <p:cNvCxnSpPr/>
          <p:nvPr/>
        </p:nvCxnSpPr>
        <p:spPr>
          <a:xfrm>
            <a:off x="2934444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8214DDB-B28E-4400-9E49-4C6B1EAE690B}"/>
              </a:ext>
            </a:extLst>
          </p:cNvPr>
          <p:cNvCxnSpPr/>
          <p:nvPr/>
        </p:nvCxnSpPr>
        <p:spPr>
          <a:xfrm>
            <a:off x="2934444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2E23852-5391-492B-ADEE-C399184ED6C1}"/>
              </a:ext>
            </a:extLst>
          </p:cNvPr>
          <p:cNvCxnSpPr/>
          <p:nvPr/>
        </p:nvCxnSpPr>
        <p:spPr>
          <a:xfrm>
            <a:off x="2934444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7F48BE0-1A34-481E-AFBE-80F26C6B9C99}"/>
              </a:ext>
            </a:extLst>
          </p:cNvPr>
          <p:cNvCxnSpPr/>
          <p:nvPr/>
        </p:nvCxnSpPr>
        <p:spPr>
          <a:xfrm>
            <a:off x="2934444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C298FC5-B0E2-4D2B-9B33-D9136D436CEC}"/>
              </a:ext>
            </a:extLst>
          </p:cNvPr>
          <p:cNvCxnSpPr/>
          <p:nvPr/>
        </p:nvCxnSpPr>
        <p:spPr>
          <a:xfrm>
            <a:off x="2934444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02B044D-E3DF-4E34-9BD6-2F5E7F50776F}"/>
              </a:ext>
            </a:extLst>
          </p:cNvPr>
          <p:cNvCxnSpPr/>
          <p:nvPr/>
        </p:nvCxnSpPr>
        <p:spPr>
          <a:xfrm>
            <a:off x="10025269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4E57D3B-445E-4ABA-BF6A-E1142D9FC272}"/>
              </a:ext>
            </a:extLst>
          </p:cNvPr>
          <p:cNvCxnSpPr/>
          <p:nvPr/>
        </p:nvCxnSpPr>
        <p:spPr>
          <a:xfrm>
            <a:off x="10025269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5D1B437-C869-4F07-92E7-74A0844E388A}"/>
              </a:ext>
            </a:extLst>
          </p:cNvPr>
          <p:cNvCxnSpPr/>
          <p:nvPr/>
        </p:nvCxnSpPr>
        <p:spPr>
          <a:xfrm>
            <a:off x="10025269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7A2AE4B-140A-48CC-B8DF-AE3F8D866886}"/>
              </a:ext>
            </a:extLst>
          </p:cNvPr>
          <p:cNvCxnSpPr/>
          <p:nvPr/>
        </p:nvCxnSpPr>
        <p:spPr>
          <a:xfrm>
            <a:off x="10025269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1740E8B-CC5B-46E5-A614-9D4E2547C230}"/>
              </a:ext>
            </a:extLst>
          </p:cNvPr>
          <p:cNvCxnSpPr/>
          <p:nvPr/>
        </p:nvCxnSpPr>
        <p:spPr>
          <a:xfrm>
            <a:off x="10025269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C7245F0-E990-4138-80AC-A8301AE8960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816625" y="3592247"/>
            <a:ext cx="2226366" cy="197875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9E1EC11-ECBC-4EE4-A6BD-9C40CD14853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798904" y="3592247"/>
            <a:ext cx="2226365" cy="197874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B6F482D-FFB1-47EE-AC2D-B675772FA6CE}"/>
              </a:ext>
            </a:extLst>
          </p:cNvPr>
          <p:cNvCxnSpPr/>
          <p:nvPr/>
        </p:nvCxnSpPr>
        <p:spPr>
          <a:xfrm flipV="1">
            <a:off x="4806669" y="4450619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8887E6C-F3F7-482A-8EEA-0166616F1A3D}"/>
              </a:ext>
            </a:extLst>
          </p:cNvPr>
          <p:cNvCxnSpPr/>
          <p:nvPr/>
        </p:nvCxnSpPr>
        <p:spPr>
          <a:xfrm flipV="1">
            <a:off x="8818970" y="4383918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FBAAA4A-5AC4-4B9C-B7E2-42E8570752AA}"/>
              </a:ext>
            </a:extLst>
          </p:cNvPr>
          <p:cNvSpPr txBox="1"/>
          <p:nvPr/>
        </p:nvSpPr>
        <p:spPr>
          <a:xfrm>
            <a:off x="4391972" y="4982128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47BFD0B-47D6-4407-80DD-BD98960FC5C7}"/>
              </a:ext>
            </a:extLst>
          </p:cNvPr>
          <p:cNvSpPr txBox="1"/>
          <p:nvPr/>
        </p:nvSpPr>
        <p:spPr>
          <a:xfrm>
            <a:off x="8404273" y="4883878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A0EA8DB-131F-4D6B-A862-E76EA01D7ED9}"/>
              </a:ext>
            </a:extLst>
          </p:cNvPr>
          <p:cNvCxnSpPr/>
          <p:nvPr/>
        </p:nvCxnSpPr>
        <p:spPr>
          <a:xfrm>
            <a:off x="5671226" y="5068544"/>
            <a:ext cx="0" cy="96260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87CD16CF-E336-447D-A54F-582CAE1E5596}"/>
              </a:ext>
            </a:extLst>
          </p:cNvPr>
          <p:cNvCxnSpPr/>
          <p:nvPr/>
        </p:nvCxnSpPr>
        <p:spPr>
          <a:xfrm>
            <a:off x="5680953" y="6040877"/>
            <a:ext cx="232491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4E668F-FE38-4FBA-846B-8CFA0BC9BE18}"/>
              </a:ext>
            </a:extLst>
          </p:cNvPr>
          <p:cNvSpPr txBox="1"/>
          <p:nvPr/>
        </p:nvSpPr>
        <p:spPr>
          <a:xfrm>
            <a:off x="8005864" y="5856211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B3C52BE-2C2A-4138-8E30-DBDEC9F034A8}"/>
              </a:ext>
            </a:extLst>
          </p:cNvPr>
          <p:cNvSpPr txBox="1"/>
          <p:nvPr/>
        </p:nvSpPr>
        <p:spPr>
          <a:xfrm>
            <a:off x="5688851" y="4913111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Amplitud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A9DA244A-6788-4480-BCAE-9EBAD0A765EB}"/>
              </a:ext>
            </a:extLst>
          </p:cNvPr>
          <p:cNvCxnSpPr/>
          <p:nvPr/>
        </p:nvCxnSpPr>
        <p:spPr>
          <a:xfrm flipV="1">
            <a:off x="5902388" y="5710920"/>
            <a:ext cx="0" cy="3294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FC623E50-9CC4-4E7B-AD6A-88FAFAED8A4D}"/>
              </a:ext>
            </a:extLst>
          </p:cNvPr>
          <p:cNvCxnSpPr/>
          <p:nvPr/>
        </p:nvCxnSpPr>
        <p:spPr>
          <a:xfrm flipV="1">
            <a:off x="6105728" y="5711384"/>
            <a:ext cx="0" cy="3294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DF82C54D-E865-4448-90A5-7CD9201881A2}"/>
              </a:ext>
            </a:extLst>
          </p:cNvPr>
          <p:cNvCxnSpPr/>
          <p:nvPr/>
        </p:nvCxnSpPr>
        <p:spPr>
          <a:xfrm flipV="1">
            <a:off x="6306766" y="5708765"/>
            <a:ext cx="0" cy="3294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57D3F5-4E4A-4E45-B751-3E4B144B3153}"/>
              </a:ext>
            </a:extLst>
          </p:cNvPr>
          <p:cNvCxnSpPr/>
          <p:nvPr/>
        </p:nvCxnSpPr>
        <p:spPr>
          <a:xfrm flipV="1">
            <a:off x="6497397" y="5713539"/>
            <a:ext cx="0" cy="3294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28173C9-61C2-4117-AE65-6202147D958E}"/>
              </a:ext>
            </a:extLst>
          </p:cNvPr>
          <p:cNvCxnSpPr/>
          <p:nvPr/>
        </p:nvCxnSpPr>
        <p:spPr>
          <a:xfrm flipV="1">
            <a:off x="6700737" y="5714003"/>
            <a:ext cx="0" cy="329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11E3116-9A4B-4756-A645-533E56BCE6C7}"/>
              </a:ext>
            </a:extLst>
          </p:cNvPr>
          <p:cNvCxnSpPr/>
          <p:nvPr/>
        </p:nvCxnSpPr>
        <p:spPr>
          <a:xfrm flipV="1">
            <a:off x="6901775" y="5711384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FE8C9B3-B0EE-4814-9FAF-7CC58FCEFBAE}"/>
              </a:ext>
            </a:extLst>
          </p:cNvPr>
          <p:cNvSpPr txBox="1"/>
          <p:nvPr/>
        </p:nvSpPr>
        <p:spPr>
          <a:xfrm>
            <a:off x="5664599" y="6079301"/>
            <a:ext cx="159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 = Periodo de Disparo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7C2835C-CC0E-4391-AC04-7D45F6EB5DA1}"/>
              </a:ext>
            </a:extLst>
          </p:cNvPr>
          <p:cNvSpPr/>
          <p:nvPr/>
        </p:nvSpPr>
        <p:spPr>
          <a:xfrm>
            <a:off x="5797687" y="5609968"/>
            <a:ext cx="1023242" cy="53340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13806FA-9C00-41F3-A277-B7C5198F43AB}"/>
              </a:ext>
            </a:extLst>
          </p:cNvPr>
          <p:cNvGrpSpPr/>
          <p:nvPr/>
        </p:nvGrpSpPr>
        <p:grpSpPr>
          <a:xfrm>
            <a:off x="10972800" y="3583349"/>
            <a:ext cx="472830" cy="8898"/>
            <a:chOff x="2160955" y="3413310"/>
            <a:chExt cx="472830" cy="8898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41FCBC26-66E5-4373-B280-E9603F149EF7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C553D4E-3D06-4A88-9636-86D3C9EE7A4A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2F20BF58-0B5C-4901-8C38-DD1A33574088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4E997D8C-1F15-4797-A38E-6C0D608B3AFB}"/>
              </a:ext>
            </a:extLst>
          </p:cNvPr>
          <p:cNvGrpSpPr/>
          <p:nvPr/>
        </p:nvGrpSpPr>
        <p:grpSpPr>
          <a:xfrm>
            <a:off x="2432427" y="2816087"/>
            <a:ext cx="472830" cy="152400"/>
            <a:chOff x="2160955" y="3028462"/>
            <a:chExt cx="472830" cy="152400"/>
          </a:xfrm>
        </p:grpSpPr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747A2A2E-3594-40B7-A750-468932505F97}"/>
                </a:ext>
              </a:extLst>
            </p:cNvPr>
            <p:cNvCxnSpPr/>
            <p:nvPr/>
          </p:nvCxnSpPr>
          <p:spPr>
            <a:xfrm>
              <a:off x="2160955" y="3180862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5D21BD3A-4807-4750-B5EB-0BA944C41083}"/>
                </a:ext>
              </a:extLst>
            </p:cNvPr>
            <p:cNvCxnSpPr/>
            <p:nvPr/>
          </p:nvCxnSpPr>
          <p:spPr>
            <a:xfrm flipV="1">
              <a:off x="2325077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AF5D896C-9492-437C-9373-68A39CF8124C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7" y="3028462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AA3B415C-5791-4B79-97DC-18BA66CB9A64}"/>
                </a:ext>
              </a:extLst>
            </p:cNvPr>
            <p:cNvCxnSpPr/>
            <p:nvPr/>
          </p:nvCxnSpPr>
          <p:spPr>
            <a:xfrm>
              <a:off x="2489200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B6604C12-44CE-4128-A314-91FB74583974}"/>
                </a:ext>
              </a:extLst>
            </p:cNvPr>
            <p:cNvCxnSpPr/>
            <p:nvPr/>
          </p:nvCxnSpPr>
          <p:spPr>
            <a:xfrm>
              <a:off x="2485292" y="3180862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B200DEB7-4D95-4789-9D7E-0C82BE885D98}"/>
              </a:ext>
            </a:extLst>
          </p:cNvPr>
          <p:cNvGrpSpPr/>
          <p:nvPr/>
        </p:nvGrpSpPr>
        <p:grpSpPr>
          <a:xfrm>
            <a:off x="2432426" y="3111989"/>
            <a:ext cx="472830" cy="8898"/>
            <a:chOff x="2160955" y="3413310"/>
            <a:chExt cx="472830" cy="8898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25C0CE89-3066-4C7E-A742-B776221206B4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F845C78B-781A-4BA5-9F3E-0C5574FE5BC7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10090946-209B-4E49-88A2-205E592C1BB7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AA132469-3694-4637-96B1-2A83967F885C}"/>
              </a:ext>
            </a:extLst>
          </p:cNvPr>
          <p:cNvGrpSpPr/>
          <p:nvPr/>
        </p:nvGrpSpPr>
        <p:grpSpPr>
          <a:xfrm>
            <a:off x="2422544" y="3281379"/>
            <a:ext cx="472830" cy="8898"/>
            <a:chOff x="2160955" y="3413310"/>
            <a:chExt cx="472830" cy="8898"/>
          </a:xfrm>
        </p:grpSpPr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9A45FD03-9FED-4D46-9DFE-05610731496C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A68E9EEE-6BF0-40B7-890B-4547CF0FBB4F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D2E368AD-5836-4D98-A925-5B3D11441965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C3437855-E608-456F-B440-60ACBDE06CD8}"/>
              </a:ext>
            </a:extLst>
          </p:cNvPr>
          <p:cNvGrpSpPr/>
          <p:nvPr/>
        </p:nvGrpSpPr>
        <p:grpSpPr>
          <a:xfrm>
            <a:off x="2416450" y="3420101"/>
            <a:ext cx="472830" cy="8898"/>
            <a:chOff x="2160955" y="3413310"/>
            <a:chExt cx="472830" cy="8898"/>
          </a:xfrm>
        </p:grpSpPr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F45D9AF4-3504-4729-A433-B587997B2CAB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90B841D3-12AE-4E1F-A8BA-78CA989FD62E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52AA0DE-1477-4FC1-9A6E-3B474DDEB893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CB32BEE9-CFA4-4FAC-B7E7-FBAD7BBC61A1}"/>
              </a:ext>
            </a:extLst>
          </p:cNvPr>
          <p:cNvGrpSpPr/>
          <p:nvPr/>
        </p:nvGrpSpPr>
        <p:grpSpPr>
          <a:xfrm>
            <a:off x="2432426" y="3585042"/>
            <a:ext cx="472830" cy="8898"/>
            <a:chOff x="2160955" y="3413310"/>
            <a:chExt cx="472830" cy="8898"/>
          </a:xfrm>
        </p:grpSpPr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03FBE060-2B61-4D7C-8E49-21E70DC8ECA5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4E8FBC73-5041-4A9F-8AFE-87218EB7D9F9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81E2837-2B82-4F82-828C-0CBC91833D8A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02FAD7F-64F0-467E-9696-09CC9A4404D6}"/>
              </a:ext>
            </a:extLst>
          </p:cNvPr>
          <p:cNvSpPr txBox="1"/>
          <p:nvPr/>
        </p:nvSpPr>
        <p:spPr>
          <a:xfrm>
            <a:off x="244711" y="4866944"/>
            <a:ext cx="332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16 </a:t>
            </a:r>
            <a:r>
              <a:rPr lang="es-MX" dirty="0" err="1"/>
              <a:t>Dec</a:t>
            </a:r>
            <a:r>
              <a:rPr lang="es-MX" dirty="0"/>
              <a:t> = 10 </a:t>
            </a:r>
            <a:r>
              <a:rPr lang="es-MX" dirty="0" err="1"/>
              <a:t>Hex</a:t>
            </a:r>
            <a:r>
              <a:rPr lang="es-MX" dirty="0"/>
              <a:t> = 10000 Binario  </a:t>
            </a:r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ABEC448C-ED5D-4A65-8D80-3CA46E5280B0}"/>
              </a:ext>
            </a:extLst>
          </p:cNvPr>
          <p:cNvGrpSpPr/>
          <p:nvPr/>
        </p:nvGrpSpPr>
        <p:grpSpPr>
          <a:xfrm>
            <a:off x="5501011" y="4225478"/>
            <a:ext cx="2844193" cy="278455"/>
            <a:chOff x="4653887" y="497400"/>
            <a:chExt cx="2844193" cy="278455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23C62E62-553D-425C-B38A-AF009F9C12C7}"/>
                </a:ext>
              </a:extLst>
            </p:cNvPr>
            <p:cNvCxnSpPr>
              <a:cxnSpLocks/>
            </p:cNvCxnSpPr>
            <p:nvPr/>
          </p:nvCxnSpPr>
          <p:spPr>
            <a:xfrm>
              <a:off x="4653887" y="696036"/>
              <a:ext cx="28441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29644747-779F-4401-89D4-61F724D065CC}"/>
                </a:ext>
              </a:extLst>
            </p:cNvPr>
            <p:cNvGrpSpPr/>
            <p:nvPr/>
          </p:nvGrpSpPr>
          <p:grpSpPr>
            <a:xfrm>
              <a:off x="4653887" y="497400"/>
              <a:ext cx="472830" cy="152400"/>
              <a:chOff x="2160955" y="3028462"/>
              <a:chExt cx="472830" cy="152400"/>
            </a:xfrm>
          </p:grpSpPr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5DE7DD17-343C-400A-A74C-649B8BEB14A5}"/>
                  </a:ext>
                </a:extLst>
              </p:cNvPr>
              <p:cNvCxnSpPr/>
              <p:nvPr/>
            </p:nvCxnSpPr>
            <p:spPr>
              <a:xfrm>
                <a:off x="2160955" y="3180862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19982E87-BCBC-407D-8D6E-3EFAFBA3F791}"/>
                  </a:ext>
                </a:extLst>
              </p:cNvPr>
              <p:cNvCxnSpPr/>
              <p:nvPr/>
            </p:nvCxnSpPr>
            <p:spPr>
              <a:xfrm flipV="1">
                <a:off x="2325077" y="3028462"/>
                <a:ext cx="0" cy="152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>
                <a:extLst>
                  <a:ext uri="{FF2B5EF4-FFF2-40B4-BE49-F238E27FC236}">
                    <a16:creationId xmlns:a16="http://schemas.microsoft.com/office/drawing/2014/main" id="{4969BB3C-7D0C-462F-BB17-EA7F777E5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7" y="3028462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933776D5-F4E4-4146-8517-5F0D95DEB5CE}"/>
                  </a:ext>
                </a:extLst>
              </p:cNvPr>
              <p:cNvCxnSpPr/>
              <p:nvPr/>
            </p:nvCxnSpPr>
            <p:spPr>
              <a:xfrm>
                <a:off x="2489200" y="3028462"/>
                <a:ext cx="0" cy="152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1B035BB2-A8D1-4433-AE43-9627A8A4729D}"/>
                  </a:ext>
                </a:extLst>
              </p:cNvPr>
              <p:cNvCxnSpPr/>
              <p:nvPr/>
            </p:nvCxnSpPr>
            <p:spPr>
              <a:xfrm>
                <a:off x="2485292" y="3180862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A6B88CF8-E82D-4B4F-975C-6037632FC33A}"/>
                </a:ext>
              </a:extLst>
            </p:cNvPr>
            <p:cNvGrpSpPr/>
            <p:nvPr/>
          </p:nvGrpSpPr>
          <p:grpSpPr>
            <a:xfrm>
              <a:off x="5178035" y="640902"/>
              <a:ext cx="472830" cy="8898"/>
              <a:chOff x="2160955" y="3413310"/>
              <a:chExt cx="472830" cy="8898"/>
            </a:xfrm>
          </p:grpSpPr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B49DB748-29B2-4C3E-9512-D6499C2B4FCB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C69C2957-D71E-4E1A-99C8-A05A5A03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BC4D7956-15E0-447F-851F-E61E7EDDC43B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9181C663-54B9-43E2-9FCB-0249CF28E806}"/>
                </a:ext>
              </a:extLst>
            </p:cNvPr>
            <p:cNvGrpSpPr/>
            <p:nvPr/>
          </p:nvGrpSpPr>
          <p:grpSpPr>
            <a:xfrm>
              <a:off x="5675786" y="638406"/>
              <a:ext cx="472830" cy="8898"/>
              <a:chOff x="2160955" y="3413310"/>
              <a:chExt cx="472830" cy="8898"/>
            </a:xfrm>
          </p:grpSpPr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A9AC674F-CE00-44A7-B65A-9086EBA0AC53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0542D554-302E-4913-87B6-5DC830C47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30775823-A457-4112-B80E-70A2FAAC3B5E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4EEA2CAA-E3BB-460E-9371-50FC8E48965E}"/>
                </a:ext>
              </a:extLst>
            </p:cNvPr>
            <p:cNvGrpSpPr/>
            <p:nvPr/>
          </p:nvGrpSpPr>
          <p:grpSpPr>
            <a:xfrm>
              <a:off x="6182802" y="640360"/>
              <a:ext cx="472830" cy="8898"/>
              <a:chOff x="2160955" y="3413310"/>
              <a:chExt cx="472830" cy="8898"/>
            </a:xfrm>
          </p:grpSpPr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5052D512-D7DB-48DD-A012-B0D39436FE1C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ACB93971-F3C3-48E6-B932-FD2653AE6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05DFF336-4FAB-47BA-B0F2-AD05054FF4FE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4EA77249-93D3-4437-9560-6F87D9A03E2A}"/>
                </a:ext>
              </a:extLst>
            </p:cNvPr>
            <p:cNvGrpSpPr/>
            <p:nvPr/>
          </p:nvGrpSpPr>
          <p:grpSpPr>
            <a:xfrm>
              <a:off x="6679063" y="637525"/>
              <a:ext cx="472830" cy="8898"/>
              <a:chOff x="2160955" y="3413310"/>
              <a:chExt cx="472830" cy="8898"/>
            </a:xfrm>
          </p:grpSpPr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5274C661-2C7D-4187-AE3B-39F286ABCF2C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A1E373FB-D6D8-4765-A46B-ED48FF6BD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A12BB8E5-2656-424E-AAAE-C5B82BD4776D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0A70A9A9-478C-4090-9B96-DD9EE80E1AD6}"/>
                </a:ext>
              </a:extLst>
            </p:cNvPr>
            <p:cNvCxnSpPr/>
            <p:nvPr/>
          </p:nvCxnSpPr>
          <p:spPr>
            <a:xfrm>
              <a:off x="5154427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E7A20FFC-4B63-4E4D-B463-73D10316EA88}"/>
                </a:ext>
              </a:extLst>
            </p:cNvPr>
            <p:cNvCxnSpPr/>
            <p:nvPr/>
          </p:nvCxnSpPr>
          <p:spPr>
            <a:xfrm>
              <a:off x="5664599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6F6D504D-188E-452E-B3EB-9A0F174812B1}"/>
                </a:ext>
              </a:extLst>
            </p:cNvPr>
            <p:cNvCxnSpPr/>
            <p:nvPr/>
          </p:nvCxnSpPr>
          <p:spPr>
            <a:xfrm>
              <a:off x="6164266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4A80246A-DD76-4EC0-A784-1ECF16479C27}"/>
                </a:ext>
              </a:extLst>
            </p:cNvPr>
            <p:cNvCxnSpPr/>
            <p:nvPr/>
          </p:nvCxnSpPr>
          <p:spPr>
            <a:xfrm>
              <a:off x="6655632" y="630242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C4589CFE-3A03-4836-BD9C-5609C9495097}"/>
                </a:ext>
              </a:extLst>
            </p:cNvPr>
            <p:cNvCxnSpPr/>
            <p:nvPr/>
          </p:nvCxnSpPr>
          <p:spPr>
            <a:xfrm>
              <a:off x="7157435" y="612263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DE30CAF2-DBF2-4FCA-85D7-8DCB01AC6DD2}"/>
              </a:ext>
            </a:extLst>
          </p:cNvPr>
          <p:cNvSpPr txBox="1"/>
          <p:nvPr/>
        </p:nvSpPr>
        <p:spPr>
          <a:xfrm>
            <a:off x="7581957" y="440455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  <a:r>
              <a:rPr lang="es-MX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6898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265852F6-EB87-4FE5-935C-31D2BD35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9" r="5047" b="3322"/>
          <a:stretch/>
        </p:blipFill>
        <p:spPr>
          <a:xfrm>
            <a:off x="377686" y="299312"/>
            <a:ext cx="2556759" cy="2165591"/>
          </a:xfrm>
          <a:prstGeom prst="rect">
            <a:avLst/>
          </a:prstGeom>
        </p:spPr>
      </p:pic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D050BEF0-4872-436D-8837-B62EB07B0604}"/>
              </a:ext>
            </a:extLst>
          </p:cNvPr>
          <p:cNvSpPr/>
          <p:nvPr/>
        </p:nvSpPr>
        <p:spPr>
          <a:xfrm rot="5400000">
            <a:off x="3763617" y="2676939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MUX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F01FFE28-3A01-40FA-A11A-336E4A636588}"/>
              </a:ext>
            </a:extLst>
          </p:cNvPr>
          <p:cNvSpPr/>
          <p:nvPr/>
        </p:nvSpPr>
        <p:spPr>
          <a:xfrm rot="16200000" flipH="1">
            <a:off x="7745895" y="2676938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DEMUX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E91B9-05B1-4AFC-AB21-55A07BB2102C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42991" y="3790122"/>
            <a:ext cx="689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C0979A5-525F-45DA-89AB-66765F6C4887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970643" y="3790120"/>
            <a:ext cx="82826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786F278F-F8D8-4E69-99F6-D11924757E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0234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A6D831DA-2019-4E2A-A59B-72B3D5CBE3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078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Globo: línea 19">
            <a:extLst>
              <a:ext uri="{FF2B5EF4-FFF2-40B4-BE49-F238E27FC236}">
                <a16:creationId xmlns:a16="http://schemas.microsoft.com/office/drawing/2014/main" id="{BE2BD4DE-063D-4E6F-BF18-7AB937434BAE}"/>
              </a:ext>
            </a:extLst>
          </p:cNvPr>
          <p:cNvSpPr/>
          <p:nvPr/>
        </p:nvSpPr>
        <p:spPr>
          <a:xfrm>
            <a:off x="7356266" y="2160764"/>
            <a:ext cx="1881809" cy="849484"/>
          </a:xfrm>
          <a:prstGeom prst="borderCallout1">
            <a:avLst>
              <a:gd name="adj1" fmla="val 18750"/>
              <a:gd name="adj2" fmla="val -8333"/>
              <a:gd name="adj3" fmla="val 190176"/>
              <a:gd name="adj4" fmla="val -2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Canal UNICO de Comunicaciones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1742B63-8341-45C9-9E7D-A4277F53F54E}"/>
              </a:ext>
            </a:extLst>
          </p:cNvPr>
          <p:cNvCxnSpPr/>
          <p:nvPr/>
        </p:nvCxnSpPr>
        <p:spPr>
          <a:xfrm>
            <a:off x="2934445" y="2968487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F3BE93D-3C04-47A9-93C6-823606B93B1E}"/>
              </a:ext>
            </a:extLst>
          </p:cNvPr>
          <p:cNvCxnSpPr>
            <a:cxnSpLocks/>
          </p:cNvCxnSpPr>
          <p:nvPr/>
        </p:nvCxnSpPr>
        <p:spPr>
          <a:xfrm>
            <a:off x="2934445" y="3120887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703D4EB-C4FB-4325-908D-1669CBDD1A58}"/>
              </a:ext>
            </a:extLst>
          </p:cNvPr>
          <p:cNvCxnSpPr/>
          <p:nvPr/>
        </p:nvCxnSpPr>
        <p:spPr>
          <a:xfrm>
            <a:off x="2934445" y="3281379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8D64519-9826-42F5-85A7-18CA71D4714E}"/>
              </a:ext>
            </a:extLst>
          </p:cNvPr>
          <p:cNvCxnSpPr/>
          <p:nvPr/>
        </p:nvCxnSpPr>
        <p:spPr>
          <a:xfrm>
            <a:off x="2934445" y="3431755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35858A1-5BBA-4BC8-9F07-D0EC553171DD}"/>
              </a:ext>
            </a:extLst>
          </p:cNvPr>
          <p:cNvCxnSpPr/>
          <p:nvPr/>
        </p:nvCxnSpPr>
        <p:spPr>
          <a:xfrm>
            <a:off x="2934445" y="3592247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B86C420-29C2-4658-9917-83823CCF551B}"/>
              </a:ext>
            </a:extLst>
          </p:cNvPr>
          <p:cNvCxnSpPr/>
          <p:nvPr/>
        </p:nvCxnSpPr>
        <p:spPr>
          <a:xfrm>
            <a:off x="10025269" y="2974614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0E17BAB-CF3B-4C98-A5BF-B113CC8258F6}"/>
              </a:ext>
            </a:extLst>
          </p:cNvPr>
          <p:cNvCxnSpPr/>
          <p:nvPr/>
        </p:nvCxnSpPr>
        <p:spPr>
          <a:xfrm>
            <a:off x="10025269" y="3127014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0092977-C490-45D5-9392-6676554C1A85}"/>
              </a:ext>
            </a:extLst>
          </p:cNvPr>
          <p:cNvCxnSpPr/>
          <p:nvPr/>
        </p:nvCxnSpPr>
        <p:spPr>
          <a:xfrm>
            <a:off x="10025269" y="3287506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3FC0F16-687B-44C1-A022-B04BEA3D4D60}"/>
              </a:ext>
            </a:extLst>
          </p:cNvPr>
          <p:cNvCxnSpPr/>
          <p:nvPr/>
        </p:nvCxnSpPr>
        <p:spPr>
          <a:xfrm>
            <a:off x="10025269" y="3437882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700CB4D-8CCC-4E49-86DA-DE1E8BB21D9C}"/>
              </a:ext>
            </a:extLst>
          </p:cNvPr>
          <p:cNvCxnSpPr/>
          <p:nvPr/>
        </p:nvCxnSpPr>
        <p:spPr>
          <a:xfrm>
            <a:off x="10025269" y="3598374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0667BBD-5D2C-4B47-905F-3DCF9D613496}"/>
              </a:ext>
            </a:extLst>
          </p:cNvPr>
          <p:cNvCxnSpPr/>
          <p:nvPr/>
        </p:nvCxnSpPr>
        <p:spPr>
          <a:xfrm>
            <a:off x="2934444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8214DDB-B28E-4400-9E49-4C6B1EAE690B}"/>
              </a:ext>
            </a:extLst>
          </p:cNvPr>
          <p:cNvCxnSpPr/>
          <p:nvPr/>
        </p:nvCxnSpPr>
        <p:spPr>
          <a:xfrm>
            <a:off x="2934444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2E23852-5391-492B-ADEE-C399184ED6C1}"/>
              </a:ext>
            </a:extLst>
          </p:cNvPr>
          <p:cNvCxnSpPr/>
          <p:nvPr/>
        </p:nvCxnSpPr>
        <p:spPr>
          <a:xfrm>
            <a:off x="2934444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7F48BE0-1A34-481E-AFBE-80F26C6B9C99}"/>
              </a:ext>
            </a:extLst>
          </p:cNvPr>
          <p:cNvCxnSpPr/>
          <p:nvPr/>
        </p:nvCxnSpPr>
        <p:spPr>
          <a:xfrm>
            <a:off x="2934444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C298FC5-B0E2-4D2B-9B33-D9136D436CEC}"/>
              </a:ext>
            </a:extLst>
          </p:cNvPr>
          <p:cNvCxnSpPr/>
          <p:nvPr/>
        </p:nvCxnSpPr>
        <p:spPr>
          <a:xfrm>
            <a:off x="2934444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02B044D-E3DF-4E34-9BD6-2F5E7F50776F}"/>
              </a:ext>
            </a:extLst>
          </p:cNvPr>
          <p:cNvCxnSpPr/>
          <p:nvPr/>
        </p:nvCxnSpPr>
        <p:spPr>
          <a:xfrm>
            <a:off x="10025269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4E57D3B-445E-4ABA-BF6A-E1142D9FC272}"/>
              </a:ext>
            </a:extLst>
          </p:cNvPr>
          <p:cNvCxnSpPr/>
          <p:nvPr/>
        </p:nvCxnSpPr>
        <p:spPr>
          <a:xfrm>
            <a:off x="10025269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5D1B437-C869-4F07-92E7-74A0844E388A}"/>
              </a:ext>
            </a:extLst>
          </p:cNvPr>
          <p:cNvCxnSpPr/>
          <p:nvPr/>
        </p:nvCxnSpPr>
        <p:spPr>
          <a:xfrm>
            <a:off x="10025269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7A2AE4B-140A-48CC-B8DF-AE3F8D866886}"/>
              </a:ext>
            </a:extLst>
          </p:cNvPr>
          <p:cNvCxnSpPr/>
          <p:nvPr/>
        </p:nvCxnSpPr>
        <p:spPr>
          <a:xfrm>
            <a:off x="10025269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1740E8B-CC5B-46E5-A614-9D4E2547C230}"/>
              </a:ext>
            </a:extLst>
          </p:cNvPr>
          <p:cNvCxnSpPr/>
          <p:nvPr/>
        </p:nvCxnSpPr>
        <p:spPr>
          <a:xfrm>
            <a:off x="10025269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C7245F0-E990-4138-80AC-A8301AE8960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816625" y="2968487"/>
            <a:ext cx="2226366" cy="821635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9E1EC11-ECBC-4EE4-A6BD-9C40CD14853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798904" y="2968487"/>
            <a:ext cx="2226365" cy="821634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B6F482D-FFB1-47EE-AC2D-B675772FA6CE}"/>
              </a:ext>
            </a:extLst>
          </p:cNvPr>
          <p:cNvCxnSpPr/>
          <p:nvPr/>
        </p:nvCxnSpPr>
        <p:spPr>
          <a:xfrm flipV="1">
            <a:off x="4806669" y="4450619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8887E6C-F3F7-482A-8EEA-0166616F1A3D}"/>
              </a:ext>
            </a:extLst>
          </p:cNvPr>
          <p:cNvCxnSpPr/>
          <p:nvPr/>
        </p:nvCxnSpPr>
        <p:spPr>
          <a:xfrm flipV="1">
            <a:off x="8818970" y="4383918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FBAAA4A-5AC4-4B9C-B7E2-42E8570752AA}"/>
              </a:ext>
            </a:extLst>
          </p:cNvPr>
          <p:cNvSpPr txBox="1"/>
          <p:nvPr/>
        </p:nvSpPr>
        <p:spPr>
          <a:xfrm>
            <a:off x="4391972" y="4982128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47BFD0B-47D6-4407-80DD-BD98960FC5C7}"/>
              </a:ext>
            </a:extLst>
          </p:cNvPr>
          <p:cNvSpPr txBox="1"/>
          <p:nvPr/>
        </p:nvSpPr>
        <p:spPr>
          <a:xfrm>
            <a:off x="8404273" y="4883878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A0EA8DB-131F-4D6B-A862-E76EA01D7ED9}"/>
              </a:ext>
            </a:extLst>
          </p:cNvPr>
          <p:cNvCxnSpPr/>
          <p:nvPr/>
        </p:nvCxnSpPr>
        <p:spPr>
          <a:xfrm>
            <a:off x="5671226" y="5068544"/>
            <a:ext cx="0" cy="96260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87CD16CF-E336-447D-A54F-582CAE1E5596}"/>
              </a:ext>
            </a:extLst>
          </p:cNvPr>
          <p:cNvCxnSpPr/>
          <p:nvPr/>
        </p:nvCxnSpPr>
        <p:spPr>
          <a:xfrm>
            <a:off x="5680953" y="6040877"/>
            <a:ext cx="232491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4E668F-FE38-4FBA-846B-8CFA0BC9BE18}"/>
              </a:ext>
            </a:extLst>
          </p:cNvPr>
          <p:cNvSpPr txBox="1"/>
          <p:nvPr/>
        </p:nvSpPr>
        <p:spPr>
          <a:xfrm>
            <a:off x="8005864" y="5856211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B3C52BE-2C2A-4138-8E30-DBDEC9F034A8}"/>
              </a:ext>
            </a:extLst>
          </p:cNvPr>
          <p:cNvSpPr txBox="1"/>
          <p:nvPr/>
        </p:nvSpPr>
        <p:spPr>
          <a:xfrm>
            <a:off x="5688851" y="4913111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Amplitud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A9DA244A-6788-4480-BCAE-9EBAD0A765EB}"/>
              </a:ext>
            </a:extLst>
          </p:cNvPr>
          <p:cNvCxnSpPr/>
          <p:nvPr/>
        </p:nvCxnSpPr>
        <p:spPr>
          <a:xfrm flipV="1">
            <a:off x="5902388" y="5710920"/>
            <a:ext cx="0" cy="3294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FC623E50-9CC4-4E7B-AD6A-88FAFAED8A4D}"/>
              </a:ext>
            </a:extLst>
          </p:cNvPr>
          <p:cNvCxnSpPr/>
          <p:nvPr/>
        </p:nvCxnSpPr>
        <p:spPr>
          <a:xfrm flipV="1">
            <a:off x="6105728" y="5711384"/>
            <a:ext cx="0" cy="3294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DF82C54D-E865-4448-90A5-7CD9201881A2}"/>
              </a:ext>
            </a:extLst>
          </p:cNvPr>
          <p:cNvCxnSpPr/>
          <p:nvPr/>
        </p:nvCxnSpPr>
        <p:spPr>
          <a:xfrm flipV="1">
            <a:off x="6306766" y="5708765"/>
            <a:ext cx="0" cy="3294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57D3F5-4E4A-4E45-B751-3E4B144B3153}"/>
              </a:ext>
            </a:extLst>
          </p:cNvPr>
          <p:cNvCxnSpPr/>
          <p:nvPr/>
        </p:nvCxnSpPr>
        <p:spPr>
          <a:xfrm flipV="1">
            <a:off x="6497397" y="5713539"/>
            <a:ext cx="0" cy="3294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28173C9-61C2-4117-AE65-6202147D958E}"/>
              </a:ext>
            </a:extLst>
          </p:cNvPr>
          <p:cNvCxnSpPr/>
          <p:nvPr/>
        </p:nvCxnSpPr>
        <p:spPr>
          <a:xfrm flipV="1">
            <a:off x="6700737" y="5714003"/>
            <a:ext cx="0" cy="3294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11E3116-9A4B-4756-A645-533E56BCE6C7}"/>
              </a:ext>
            </a:extLst>
          </p:cNvPr>
          <p:cNvCxnSpPr/>
          <p:nvPr/>
        </p:nvCxnSpPr>
        <p:spPr>
          <a:xfrm flipV="1">
            <a:off x="6901775" y="5711384"/>
            <a:ext cx="0" cy="329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FE8C9B3-B0EE-4814-9FAF-7CC58FCEFBAE}"/>
              </a:ext>
            </a:extLst>
          </p:cNvPr>
          <p:cNvSpPr txBox="1"/>
          <p:nvPr/>
        </p:nvSpPr>
        <p:spPr>
          <a:xfrm>
            <a:off x="5664599" y="6079301"/>
            <a:ext cx="159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 = Periodo de Disparo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7C2835C-CC0E-4391-AC04-7D45F6EB5DA1}"/>
              </a:ext>
            </a:extLst>
          </p:cNvPr>
          <p:cNvSpPr/>
          <p:nvPr/>
        </p:nvSpPr>
        <p:spPr>
          <a:xfrm>
            <a:off x="5797687" y="5609968"/>
            <a:ext cx="1023242" cy="53340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A13D3B86-1C11-434D-8C1A-78BF21F4B7CC}"/>
              </a:ext>
            </a:extLst>
          </p:cNvPr>
          <p:cNvSpPr/>
          <p:nvPr/>
        </p:nvSpPr>
        <p:spPr>
          <a:xfrm>
            <a:off x="6844645" y="5618829"/>
            <a:ext cx="1023242" cy="53340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A51BB6-D123-4AAB-A2A6-487C47A4E843}"/>
              </a:ext>
            </a:extLst>
          </p:cNvPr>
          <p:cNvSpPr txBox="1"/>
          <p:nvPr/>
        </p:nvSpPr>
        <p:spPr>
          <a:xfrm>
            <a:off x="6064885" y="537021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Ciclo 1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594DC025-DE54-441C-8C8D-B7384AC52466}"/>
              </a:ext>
            </a:extLst>
          </p:cNvPr>
          <p:cNvSpPr txBox="1"/>
          <p:nvPr/>
        </p:nvSpPr>
        <p:spPr>
          <a:xfrm>
            <a:off x="7054124" y="5368266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Ciclo 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851651-BFD0-44CB-845F-9118F383B1CA}"/>
              </a:ext>
            </a:extLst>
          </p:cNvPr>
          <p:cNvSpPr txBox="1"/>
          <p:nvPr/>
        </p:nvSpPr>
        <p:spPr>
          <a:xfrm>
            <a:off x="7867887" y="56253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7F70E1F-9ADC-44E0-B937-A5B99609B683}"/>
              </a:ext>
            </a:extLst>
          </p:cNvPr>
          <p:cNvSpPr txBox="1"/>
          <p:nvPr/>
        </p:nvSpPr>
        <p:spPr>
          <a:xfrm>
            <a:off x="244711" y="4866944"/>
            <a:ext cx="378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Listo para transmitir siguiente carácter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140E94E-5A3D-4179-BD2D-A2EA18868B5F}"/>
              </a:ext>
            </a:extLst>
          </p:cNvPr>
          <p:cNvSpPr txBox="1"/>
          <p:nvPr/>
        </p:nvSpPr>
        <p:spPr>
          <a:xfrm>
            <a:off x="6929514" y="56539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9E6374-08B7-4117-82B3-2B004B51CA8D}"/>
              </a:ext>
            </a:extLst>
          </p:cNvPr>
          <p:cNvSpPr/>
          <p:nvPr/>
        </p:nvSpPr>
        <p:spPr>
          <a:xfrm>
            <a:off x="673768" y="2820866"/>
            <a:ext cx="324853" cy="46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EAE44E2-7302-4C14-8EFE-FCD8A7016543}"/>
              </a:ext>
            </a:extLst>
          </p:cNvPr>
          <p:cNvCxnSpPr>
            <a:cxnSpLocks/>
          </p:cNvCxnSpPr>
          <p:nvPr/>
        </p:nvCxnSpPr>
        <p:spPr>
          <a:xfrm>
            <a:off x="998621" y="3281379"/>
            <a:ext cx="324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791FA3FD-FF9B-4F60-894D-C8375E662413}"/>
              </a:ext>
            </a:extLst>
          </p:cNvPr>
          <p:cNvSpPr/>
          <p:nvPr/>
        </p:nvSpPr>
        <p:spPr>
          <a:xfrm>
            <a:off x="673768" y="3504901"/>
            <a:ext cx="324853" cy="46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FFA3938D-3B9C-4BAF-B43D-0C106506F921}"/>
              </a:ext>
            </a:extLst>
          </p:cNvPr>
          <p:cNvCxnSpPr>
            <a:cxnSpLocks/>
          </p:cNvCxnSpPr>
          <p:nvPr/>
        </p:nvCxnSpPr>
        <p:spPr>
          <a:xfrm>
            <a:off x="998621" y="3496020"/>
            <a:ext cx="324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5BE33F0F-C6A0-48D7-AEB6-B30A9BC1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40" y="2805970"/>
            <a:ext cx="1511122" cy="469395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8BD56EA4-B30F-4ACB-A21E-1B0F3E9FA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63" y="3484276"/>
            <a:ext cx="1090949" cy="566392"/>
          </a:xfrm>
          <a:prstGeom prst="rect">
            <a:avLst/>
          </a:prstGeom>
        </p:spPr>
      </p:pic>
      <p:sp>
        <p:nvSpPr>
          <p:cNvPr id="76" name="Globo: línea 75">
            <a:extLst>
              <a:ext uri="{FF2B5EF4-FFF2-40B4-BE49-F238E27FC236}">
                <a16:creationId xmlns:a16="http://schemas.microsoft.com/office/drawing/2014/main" id="{FC6B2CC8-83F5-42FF-AB38-E8D3DDBA944A}"/>
              </a:ext>
            </a:extLst>
          </p:cNvPr>
          <p:cNvSpPr/>
          <p:nvPr/>
        </p:nvSpPr>
        <p:spPr>
          <a:xfrm>
            <a:off x="5519176" y="238293"/>
            <a:ext cx="3597604" cy="1310378"/>
          </a:xfrm>
          <a:prstGeom prst="borderCallout1">
            <a:avLst>
              <a:gd name="adj1" fmla="val 18750"/>
              <a:gd name="adj2" fmla="val -8333"/>
              <a:gd name="adj3" fmla="val 272977"/>
              <a:gd name="adj4" fmla="val 2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Caracterizar este canal de comunicaciones </a:t>
            </a:r>
            <a:r>
              <a:rPr lang="es-MX" dirty="0">
                <a:sym typeface="Wingdings" panose="05000000000000000000" pitchFamily="2" charset="2"/>
              </a:rPr>
              <a:t> b/s?  Calcular la </a:t>
            </a:r>
            <a:r>
              <a:rPr lang="es-MX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capacidad del canal </a:t>
            </a:r>
            <a:r>
              <a:rPr lang="es-MX" dirty="0">
                <a:sym typeface="Wingdings" panose="05000000000000000000" pitchFamily="2" charset="2"/>
              </a:rPr>
              <a:t>la que se mide en bits/</a:t>
            </a:r>
            <a:r>
              <a:rPr lang="es-MX" dirty="0" err="1">
                <a:sym typeface="Wingdings" panose="05000000000000000000" pitchFamily="2" charset="2"/>
              </a:rPr>
              <a:t>Seg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507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2AE378FA-06E2-495C-96B8-6164955340D7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Nexo entre Temporal y Frecuencial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29C38E-E6C3-4C4B-AD9F-D69DE033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8" y="4028364"/>
            <a:ext cx="4743450" cy="2362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CE3C123-D1BF-49BF-B88C-C3F4DD78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40" y="1358663"/>
            <a:ext cx="2409825" cy="146685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672EB6B-79D5-45F4-BE74-6F3A6F347F39}"/>
              </a:ext>
            </a:extLst>
          </p:cNvPr>
          <p:cNvCxnSpPr/>
          <p:nvPr/>
        </p:nvCxnSpPr>
        <p:spPr>
          <a:xfrm>
            <a:off x="3398293" y="2388358"/>
            <a:ext cx="805217" cy="28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ABC0E5A-EEC4-41CA-8D15-52DF5A6936A8}"/>
              </a:ext>
            </a:extLst>
          </p:cNvPr>
          <p:cNvCxnSpPr/>
          <p:nvPr/>
        </p:nvCxnSpPr>
        <p:spPr>
          <a:xfrm>
            <a:off x="3002507" y="2374710"/>
            <a:ext cx="655093" cy="283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878FAB98-FDAD-4C84-B709-252347F39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188" y="1095233"/>
            <a:ext cx="4367815" cy="293313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A32C346-6C7B-473D-868C-E6AEE00C3897}"/>
              </a:ext>
            </a:extLst>
          </p:cNvPr>
          <p:cNvSpPr txBox="1"/>
          <p:nvPr/>
        </p:nvSpPr>
        <p:spPr>
          <a:xfrm>
            <a:off x="9157648" y="162408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 = 0,02 Segundos</a:t>
            </a:r>
          </a:p>
          <a:p>
            <a:r>
              <a:rPr lang="es-MX" dirty="0"/>
              <a:t>F = 1 / T = 1/0,02 = 50 Hz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CDA29F5-793A-4543-998E-1FBCFFFB0386}"/>
              </a:ext>
            </a:extLst>
          </p:cNvPr>
          <p:cNvSpPr txBox="1"/>
          <p:nvPr/>
        </p:nvSpPr>
        <p:spPr>
          <a:xfrm>
            <a:off x="4448453" y="2561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D4C5322-9E86-4CBE-BEC1-F29F3CCDF653}"/>
              </a:ext>
            </a:extLst>
          </p:cNvPr>
          <p:cNvCxnSpPr>
            <a:cxnSpLocks/>
          </p:cNvCxnSpPr>
          <p:nvPr/>
        </p:nvCxnSpPr>
        <p:spPr>
          <a:xfrm flipH="1">
            <a:off x="6542095" y="1624084"/>
            <a:ext cx="568390" cy="93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9E03BB3-D397-46C1-A6CA-C068755C31FA}"/>
              </a:ext>
            </a:extLst>
          </p:cNvPr>
          <p:cNvSpPr txBox="1"/>
          <p:nvPr/>
        </p:nvSpPr>
        <p:spPr>
          <a:xfrm>
            <a:off x="6742435" y="13586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0,01 s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756A6A29-57F7-4103-B07A-13EECC97212A}"/>
              </a:ext>
            </a:extLst>
          </p:cNvPr>
          <p:cNvCxnSpPr>
            <a:cxnSpLocks/>
          </p:cNvCxnSpPr>
          <p:nvPr/>
        </p:nvCxnSpPr>
        <p:spPr>
          <a:xfrm flipH="1" flipV="1">
            <a:off x="8147713" y="2610274"/>
            <a:ext cx="1146680" cy="81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6F746D0-7AC8-4A84-91CF-56D24CAE641A}"/>
              </a:ext>
            </a:extLst>
          </p:cNvPr>
          <p:cNvSpPr txBox="1"/>
          <p:nvPr/>
        </p:nvSpPr>
        <p:spPr>
          <a:xfrm>
            <a:off x="9034818" y="33751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0,02 s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98312DEF-3228-460A-BBFB-30B17C271D85}"/>
              </a:ext>
            </a:extLst>
          </p:cNvPr>
          <p:cNvSpPr/>
          <p:nvPr/>
        </p:nvSpPr>
        <p:spPr>
          <a:xfrm>
            <a:off x="5367851" y="3792087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T = 0,02 Segundos</a:t>
            </a:r>
          </a:p>
          <a:p>
            <a:r>
              <a:rPr lang="es-MX" dirty="0"/>
              <a:t>F = 50 Hz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F9DA6CF-20D7-4D61-9AA4-FBEE54BA4192}"/>
              </a:ext>
            </a:extLst>
          </p:cNvPr>
          <p:cNvSpPr txBox="1"/>
          <p:nvPr/>
        </p:nvSpPr>
        <p:spPr>
          <a:xfrm>
            <a:off x="8243248" y="4557215"/>
            <a:ext cx="376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 = 220 * 1,414213562 VAC = 312 VAC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756FFCD-F2CD-4DDD-B2B4-5FB027CCD2E8}"/>
              </a:ext>
            </a:extLst>
          </p:cNvPr>
          <p:cNvCxnSpPr/>
          <p:nvPr/>
        </p:nvCxnSpPr>
        <p:spPr>
          <a:xfrm>
            <a:off x="7001301" y="5209464"/>
            <a:ext cx="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7BE20EAC-E9CA-4E54-B7AB-B83204B6218E}"/>
              </a:ext>
            </a:extLst>
          </p:cNvPr>
          <p:cNvCxnSpPr/>
          <p:nvPr/>
        </p:nvCxnSpPr>
        <p:spPr>
          <a:xfrm>
            <a:off x="7014511" y="6390564"/>
            <a:ext cx="2660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E32296E-40D6-403F-A619-A838E898A58A}"/>
              </a:ext>
            </a:extLst>
          </p:cNvPr>
          <p:cNvSpPr txBox="1"/>
          <p:nvPr/>
        </p:nvSpPr>
        <p:spPr>
          <a:xfrm flipH="1">
            <a:off x="9770916" y="6390564"/>
            <a:ext cx="72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 Hz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3A6AB47E-7067-4814-9034-1F404907778A}"/>
              </a:ext>
            </a:extLst>
          </p:cNvPr>
          <p:cNvSpPr txBox="1"/>
          <p:nvPr/>
        </p:nvSpPr>
        <p:spPr>
          <a:xfrm>
            <a:off x="6937190" y="48401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3F3B31ED-13D7-4ABD-91CE-62292BD4C687}"/>
              </a:ext>
            </a:extLst>
          </p:cNvPr>
          <p:cNvCxnSpPr/>
          <p:nvPr/>
        </p:nvCxnSpPr>
        <p:spPr>
          <a:xfrm flipV="1">
            <a:off x="8243248" y="5800014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0B6317C-E65A-4279-975E-01110C5C9FC6}"/>
              </a:ext>
            </a:extLst>
          </p:cNvPr>
          <p:cNvSpPr txBox="1"/>
          <p:nvPr/>
        </p:nvSpPr>
        <p:spPr>
          <a:xfrm>
            <a:off x="6123296" y="5578796"/>
            <a:ext cx="96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220 VAC</a:t>
            </a: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ED4DA777-56F9-453E-893B-F225E3FDDF76}"/>
              </a:ext>
            </a:extLst>
          </p:cNvPr>
          <p:cNvCxnSpPr>
            <a:stCxn id="90" idx="3"/>
          </p:cNvCxnSpPr>
          <p:nvPr/>
        </p:nvCxnSpPr>
        <p:spPr>
          <a:xfrm>
            <a:off x="7087342" y="5763462"/>
            <a:ext cx="11559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369485B-CC35-4FBB-A20C-4F065E1321D4}"/>
              </a:ext>
            </a:extLst>
          </p:cNvPr>
          <p:cNvSpPr txBox="1"/>
          <p:nvPr/>
        </p:nvSpPr>
        <p:spPr>
          <a:xfrm>
            <a:off x="8033896" y="6415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5A48DB50-A83D-494E-91F6-2C81E14D74FC}"/>
              </a:ext>
            </a:extLst>
          </p:cNvPr>
          <p:cNvSpPr txBox="1"/>
          <p:nvPr/>
        </p:nvSpPr>
        <p:spPr>
          <a:xfrm>
            <a:off x="8783652" y="2368645"/>
            <a:ext cx="328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Señal = A Sen </a:t>
            </a:r>
            <a:r>
              <a:rPr lang="es-MX" dirty="0" err="1"/>
              <a:t>wt</a:t>
            </a:r>
            <a:r>
              <a:rPr lang="es-MX" dirty="0"/>
              <a:t> = A Sen 2 (PI) f t</a:t>
            </a:r>
          </a:p>
        </p:txBody>
      </p:sp>
      <p:sp>
        <p:nvSpPr>
          <p:cNvPr id="95" name="Flecha: hacia abajo 94">
            <a:extLst>
              <a:ext uri="{FF2B5EF4-FFF2-40B4-BE49-F238E27FC236}">
                <a16:creationId xmlns:a16="http://schemas.microsoft.com/office/drawing/2014/main" id="{D47A0490-966A-454E-9629-6B3E6EB62F25}"/>
              </a:ext>
            </a:extLst>
          </p:cNvPr>
          <p:cNvSpPr/>
          <p:nvPr/>
        </p:nvSpPr>
        <p:spPr>
          <a:xfrm rot="2083022">
            <a:off x="9146481" y="2654624"/>
            <a:ext cx="361263" cy="3238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9B4B4C2A-434D-492B-AA3E-F5ED7B97183E}"/>
              </a:ext>
            </a:extLst>
          </p:cNvPr>
          <p:cNvSpPr txBox="1"/>
          <p:nvPr/>
        </p:nvSpPr>
        <p:spPr>
          <a:xfrm>
            <a:off x="8783652" y="540463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Señal = A en 50 Hz</a:t>
            </a:r>
          </a:p>
        </p:txBody>
      </p:sp>
    </p:spTree>
    <p:extLst>
      <p:ext uri="{BB962C8B-B14F-4D97-AF65-F5344CB8AC3E}">
        <p14:creationId xmlns:p14="http://schemas.microsoft.com/office/powerpoint/2010/main" val="47146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2AE378FA-06E2-495C-96B8-6164955340D7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Nexo entre Temporal y Frecuencial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5A1DDD2-A23E-41D4-AB96-F3DD530C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18" y="1509140"/>
            <a:ext cx="4365831" cy="3458645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71B3238-E6C9-494A-A9E0-999AC46664B5}"/>
              </a:ext>
            </a:extLst>
          </p:cNvPr>
          <p:cNvSpPr/>
          <p:nvPr/>
        </p:nvSpPr>
        <p:spPr>
          <a:xfrm>
            <a:off x="5431809" y="2702257"/>
            <a:ext cx="1173707" cy="832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8F24B4AE-B491-4FF4-B4AE-2DC08913AA05}"/>
              </a:ext>
            </a:extLst>
          </p:cNvPr>
          <p:cNvSpPr/>
          <p:nvPr/>
        </p:nvSpPr>
        <p:spPr>
          <a:xfrm>
            <a:off x="8112111" y="791571"/>
            <a:ext cx="3138985" cy="2292823"/>
          </a:xfrm>
          <a:prstGeom prst="cloudCallout">
            <a:avLst>
              <a:gd name="adj1" fmla="val -95616"/>
              <a:gd name="adj2" fmla="val 5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Respuesta en frecuencia de un sistema de comunicaciones, de un medio de </a:t>
            </a:r>
            <a:r>
              <a:rPr lang="es-MX" dirty="0" err="1"/>
              <a:t>Tx</a:t>
            </a:r>
            <a:endParaRPr lang="es-MX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BAED76B-8EFF-43CF-BD80-AF989F100B1A}"/>
              </a:ext>
            </a:extLst>
          </p:cNvPr>
          <p:cNvSpPr/>
          <p:nvPr/>
        </p:nvSpPr>
        <p:spPr>
          <a:xfrm>
            <a:off x="7206018" y="3875964"/>
            <a:ext cx="2361063" cy="1514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Sistema respuesta en frecuencia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8BF4E045-44EF-4A2E-A2EE-B604D79FE471}"/>
              </a:ext>
            </a:extLst>
          </p:cNvPr>
          <p:cNvSpPr/>
          <p:nvPr/>
        </p:nvSpPr>
        <p:spPr>
          <a:xfrm>
            <a:off x="5950424" y="4285397"/>
            <a:ext cx="1173707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7F98AA87-9F2F-4C6D-8DC7-3DDBEE4EBFEF}"/>
              </a:ext>
            </a:extLst>
          </p:cNvPr>
          <p:cNvSpPr/>
          <p:nvPr/>
        </p:nvSpPr>
        <p:spPr>
          <a:xfrm>
            <a:off x="9681603" y="4292221"/>
            <a:ext cx="1173707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A0554A-10BB-4358-B993-D03039070CE1}"/>
              </a:ext>
            </a:extLst>
          </p:cNvPr>
          <p:cNvSpPr txBox="1"/>
          <p:nvPr/>
        </p:nvSpPr>
        <p:spPr>
          <a:xfrm>
            <a:off x="5169175" y="5039335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Potencia</a:t>
            </a:r>
            <a:r>
              <a:rPr lang="es-MX" dirty="0"/>
              <a:t>/Frecuencia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981AC6B-F5A9-46A9-BB11-85D28FF7C9FA}"/>
              </a:ext>
            </a:extLst>
          </p:cNvPr>
          <p:cNvSpPr txBox="1"/>
          <p:nvPr/>
        </p:nvSpPr>
        <p:spPr>
          <a:xfrm>
            <a:off x="9805439" y="5039335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Potencia</a:t>
            </a:r>
            <a:r>
              <a:rPr lang="es-MX" dirty="0"/>
              <a:t>/Frecuencia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5819EB-1EAF-4A01-8B05-18C7797E9D58}"/>
              </a:ext>
            </a:extLst>
          </p:cNvPr>
          <p:cNvSpPr txBox="1"/>
          <p:nvPr/>
        </p:nvSpPr>
        <p:spPr>
          <a:xfrm>
            <a:off x="724518" y="5542507"/>
            <a:ext cx="7189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Grafico de Respuesta en Frecuencia = OUTPUT/INOUT = 10 Watts / 8 Watts</a:t>
            </a:r>
          </a:p>
          <a:p>
            <a:r>
              <a:rPr lang="es-MX" dirty="0"/>
              <a:t>Adimensional = 1,25 (adimensional)  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BA93E8-EF2A-442F-85F7-7B569E77A671}"/>
              </a:ext>
            </a:extLst>
          </p:cNvPr>
          <p:cNvCxnSpPr/>
          <p:nvPr/>
        </p:nvCxnSpPr>
        <p:spPr>
          <a:xfrm flipH="1">
            <a:off x="6448566" y="5586201"/>
            <a:ext cx="313899" cy="53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6812630-A7C4-494B-A333-890748E50C07}"/>
              </a:ext>
            </a:extLst>
          </p:cNvPr>
          <p:cNvCxnSpPr/>
          <p:nvPr/>
        </p:nvCxnSpPr>
        <p:spPr>
          <a:xfrm flipH="1">
            <a:off x="7312531" y="5542507"/>
            <a:ext cx="278296" cy="49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81DFFEE-E165-467F-9BAE-C75DD9D7ED15}"/>
              </a:ext>
            </a:extLst>
          </p:cNvPr>
          <p:cNvSpPr txBox="1"/>
          <p:nvPr/>
        </p:nvSpPr>
        <p:spPr>
          <a:xfrm>
            <a:off x="724517" y="6117229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DB = Decibeles </a:t>
            </a:r>
          </a:p>
        </p:txBody>
      </p:sp>
    </p:spTree>
    <p:extLst>
      <p:ext uri="{BB962C8B-B14F-4D97-AF65-F5344CB8AC3E}">
        <p14:creationId xmlns:p14="http://schemas.microsoft.com/office/powerpoint/2010/main" val="268119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097E7E13-3FC8-4057-A711-21383B53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63" y="3888573"/>
            <a:ext cx="2926432" cy="2318342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25471D8-061C-42ED-8FF0-70CE51166765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 = Decibeles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80BC39-0F85-4EEB-882C-2A80F542A2DB}"/>
              </a:ext>
            </a:extLst>
          </p:cNvPr>
          <p:cNvSpPr txBox="1"/>
          <p:nvPr/>
        </p:nvSpPr>
        <p:spPr>
          <a:xfrm>
            <a:off x="874643" y="1033669"/>
            <a:ext cx="455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1 </a:t>
            </a:r>
            <a:r>
              <a:rPr lang="es-MX" sz="2800" dirty="0" err="1"/>
              <a:t>db</a:t>
            </a:r>
            <a:r>
              <a:rPr lang="es-MX" sz="2800" dirty="0"/>
              <a:t> = 10 Log </a:t>
            </a:r>
            <a:r>
              <a:rPr lang="es-MX" sz="2800" baseline="-25000" dirty="0"/>
              <a:t>10</a:t>
            </a:r>
            <a:r>
              <a:rPr lang="es-MX" sz="2800" dirty="0"/>
              <a:t> (OUT/INPUT)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F8A0AE-5676-4308-A120-74053D35A74A}"/>
              </a:ext>
            </a:extLst>
          </p:cNvPr>
          <p:cNvSpPr txBox="1"/>
          <p:nvPr/>
        </p:nvSpPr>
        <p:spPr>
          <a:xfrm>
            <a:off x="874644" y="1835184"/>
            <a:ext cx="7189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Grafico de Respuesta en Frecuencia = OUTPUT/INOUT = 10 </a:t>
            </a:r>
            <a:r>
              <a:rPr lang="es-MX" strike="sngStrike" dirty="0"/>
              <a:t>Watts</a:t>
            </a:r>
            <a:r>
              <a:rPr lang="es-MX" dirty="0"/>
              <a:t> / 8 </a:t>
            </a:r>
            <a:r>
              <a:rPr lang="es-MX" strike="sngStrike" dirty="0"/>
              <a:t>Watts</a:t>
            </a:r>
          </a:p>
          <a:p>
            <a:r>
              <a:rPr lang="es-MX" dirty="0"/>
              <a:t>Adimensional = 1,25 (adimensional)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F4B47B-4BAA-4998-8D20-5A4FCDCAA169}"/>
              </a:ext>
            </a:extLst>
          </p:cNvPr>
          <p:cNvSpPr txBox="1"/>
          <p:nvPr/>
        </p:nvSpPr>
        <p:spPr>
          <a:xfrm>
            <a:off x="874643" y="240990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DB = Decibeles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75DFC9-7B06-4E42-8861-829A690311B0}"/>
              </a:ext>
            </a:extLst>
          </p:cNvPr>
          <p:cNvSpPr txBox="1"/>
          <p:nvPr/>
        </p:nvSpPr>
        <p:spPr>
          <a:xfrm>
            <a:off x="874643" y="3008106"/>
            <a:ext cx="798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1 </a:t>
            </a:r>
            <a:r>
              <a:rPr lang="es-MX" sz="2800" dirty="0" err="1"/>
              <a:t>db</a:t>
            </a:r>
            <a:r>
              <a:rPr lang="es-MX" sz="2800" dirty="0"/>
              <a:t> = 10 Log </a:t>
            </a:r>
            <a:r>
              <a:rPr lang="es-MX" sz="2800" baseline="-25000" dirty="0"/>
              <a:t>10</a:t>
            </a:r>
            <a:r>
              <a:rPr lang="es-MX" sz="2800" dirty="0"/>
              <a:t> (1,25) = 10 * 0,096910013 = 0,969 </a:t>
            </a:r>
            <a:r>
              <a:rPr lang="es-MX" sz="2800" dirty="0" err="1"/>
              <a:t>db</a:t>
            </a:r>
            <a:endParaRPr lang="es-MX" sz="280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E809E7E-ECF8-44C0-9551-A8EB9AAFFC8D}"/>
              </a:ext>
            </a:extLst>
          </p:cNvPr>
          <p:cNvCxnSpPr/>
          <p:nvPr/>
        </p:nvCxnSpPr>
        <p:spPr>
          <a:xfrm>
            <a:off x="2782957" y="384313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D1BE316-0181-4F27-BF06-45B693FB5D29}"/>
              </a:ext>
            </a:extLst>
          </p:cNvPr>
          <p:cNvCxnSpPr/>
          <p:nvPr/>
        </p:nvCxnSpPr>
        <p:spPr>
          <a:xfrm>
            <a:off x="2809461" y="6268278"/>
            <a:ext cx="4293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914018C-2513-44BB-82C9-3E30822BBCD2}"/>
              </a:ext>
            </a:extLst>
          </p:cNvPr>
          <p:cNvSpPr txBox="1"/>
          <p:nvPr/>
        </p:nvSpPr>
        <p:spPr>
          <a:xfrm>
            <a:off x="6433666" y="6329642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Frecuencia (Hz)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10E8A1-66DB-4732-BACA-3C0017379DA0}"/>
              </a:ext>
            </a:extLst>
          </p:cNvPr>
          <p:cNvSpPr txBox="1"/>
          <p:nvPr/>
        </p:nvSpPr>
        <p:spPr>
          <a:xfrm>
            <a:off x="3169567" y="5033801"/>
            <a:ext cx="38204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Respuesta en frecuencia de un sistema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AA2DD2-1C9F-4AAE-9F67-1C8A16DDFA73}"/>
              </a:ext>
            </a:extLst>
          </p:cNvPr>
          <p:cNvSpPr txBox="1"/>
          <p:nvPr/>
        </p:nvSpPr>
        <p:spPr>
          <a:xfrm>
            <a:off x="2325837" y="377749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db</a:t>
            </a:r>
            <a:endParaRPr lang="es-MX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1D4F5A4-4527-4ED4-930F-6C5DB70E6C65}"/>
              </a:ext>
            </a:extLst>
          </p:cNvPr>
          <p:cNvSpPr/>
          <p:nvPr/>
        </p:nvSpPr>
        <p:spPr>
          <a:xfrm>
            <a:off x="8509879" y="1029302"/>
            <a:ext cx="2361063" cy="1055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Sistema respuesta en frecuencia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5870B77-2C95-4FFA-AF25-2E1242D9DE35}"/>
              </a:ext>
            </a:extLst>
          </p:cNvPr>
          <p:cNvSpPr/>
          <p:nvPr/>
        </p:nvSpPr>
        <p:spPr>
          <a:xfrm>
            <a:off x="7237968" y="1189443"/>
            <a:ext cx="1173707" cy="648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1580561-35A0-487A-863E-2578D3083C6A}"/>
              </a:ext>
            </a:extLst>
          </p:cNvPr>
          <p:cNvSpPr/>
          <p:nvPr/>
        </p:nvSpPr>
        <p:spPr>
          <a:xfrm>
            <a:off x="10969147" y="1196267"/>
            <a:ext cx="1173707" cy="648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909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2AE378FA-06E2-495C-96B8-6164955340D7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Nexo entre Temporal y Frecuencial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BAED76B-8EFF-43CF-BD80-AF989F100B1A}"/>
              </a:ext>
            </a:extLst>
          </p:cNvPr>
          <p:cNvSpPr/>
          <p:nvPr/>
        </p:nvSpPr>
        <p:spPr>
          <a:xfrm>
            <a:off x="5158854" y="1023581"/>
            <a:ext cx="2361063" cy="1514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Sistema respuesta en frecuencia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8BF4E045-44EF-4A2E-A2EE-B604D79FE471}"/>
              </a:ext>
            </a:extLst>
          </p:cNvPr>
          <p:cNvSpPr/>
          <p:nvPr/>
        </p:nvSpPr>
        <p:spPr>
          <a:xfrm>
            <a:off x="3903260" y="1433014"/>
            <a:ext cx="1173707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7F98AA87-9F2F-4C6D-8DC7-3DDBEE4EBFEF}"/>
              </a:ext>
            </a:extLst>
          </p:cNvPr>
          <p:cNvSpPr/>
          <p:nvPr/>
        </p:nvSpPr>
        <p:spPr>
          <a:xfrm>
            <a:off x="7634439" y="1439838"/>
            <a:ext cx="1173707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A0554A-10BB-4358-B993-D03039070CE1}"/>
              </a:ext>
            </a:extLst>
          </p:cNvPr>
          <p:cNvSpPr txBox="1"/>
          <p:nvPr/>
        </p:nvSpPr>
        <p:spPr>
          <a:xfrm>
            <a:off x="3122011" y="2186952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Potencia</a:t>
            </a:r>
            <a:r>
              <a:rPr lang="es-MX" dirty="0"/>
              <a:t>/Frecuencia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981AC6B-F5A9-46A9-BB11-85D28FF7C9FA}"/>
              </a:ext>
            </a:extLst>
          </p:cNvPr>
          <p:cNvSpPr txBox="1"/>
          <p:nvPr/>
        </p:nvSpPr>
        <p:spPr>
          <a:xfrm>
            <a:off x="7758275" y="2186952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Potencia</a:t>
            </a:r>
            <a:r>
              <a:rPr lang="es-MX" dirty="0"/>
              <a:t>/Frecuencia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7DB4FF-0CF7-4A56-BFBF-A794873F8E23}"/>
              </a:ext>
            </a:extLst>
          </p:cNvPr>
          <p:cNvSpPr txBox="1"/>
          <p:nvPr/>
        </p:nvSpPr>
        <p:spPr>
          <a:xfrm>
            <a:off x="348801" y="1101831"/>
            <a:ext cx="331610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 </a:t>
            </a:r>
            <a:r>
              <a:rPr lang="es-MX" dirty="0" err="1"/>
              <a:t>db</a:t>
            </a:r>
            <a:r>
              <a:rPr lang="es-MX" dirty="0"/>
              <a:t> = 10 Log</a:t>
            </a:r>
            <a:r>
              <a:rPr lang="es-MX" baseline="-25000" dirty="0"/>
              <a:t>10</a:t>
            </a:r>
            <a:r>
              <a:rPr lang="es-MX" dirty="0"/>
              <a:t> (OUTPUT/INPUT)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B2C6D73-E04A-4DAD-90A7-44FD47C4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59" y="3006452"/>
            <a:ext cx="4365831" cy="34586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AFE956-192D-4863-AD65-B5321B8829CB}"/>
              </a:ext>
            </a:extLst>
          </p:cNvPr>
          <p:cNvSpPr txBox="1"/>
          <p:nvPr/>
        </p:nvSpPr>
        <p:spPr>
          <a:xfrm>
            <a:off x="5667678" y="28093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db</a:t>
            </a:r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20921D5-E252-4B5B-BA4D-8F50D52A5CD2}"/>
              </a:ext>
            </a:extLst>
          </p:cNvPr>
          <p:cNvSpPr txBox="1"/>
          <p:nvPr/>
        </p:nvSpPr>
        <p:spPr>
          <a:xfrm>
            <a:off x="9727029" y="584144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EE44016-BA6B-4B36-A695-E636CE889296}"/>
              </a:ext>
            </a:extLst>
          </p:cNvPr>
          <p:cNvSpPr/>
          <p:nvPr/>
        </p:nvSpPr>
        <p:spPr>
          <a:xfrm>
            <a:off x="7613488" y="3966586"/>
            <a:ext cx="3637607" cy="224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Pierde mucha señal desde esta frecuencia en adelante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E37F14-EE2D-4F3F-9D4F-81FCB5CF3D5A}"/>
              </a:ext>
            </a:extLst>
          </p:cNvPr>
          <p:cNvSpPr txBox="1"/>
          <p:nvPr/>
        </p:nvSpPr>
        <p:spPr>
          <a:xfrm>
            <a:off x="58993" y="2721133"/>
            <a:ext cx="516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 logro mezclar la respuesta en frecuencia y los bits</a:t>
            </a:r>
          </a:p>
          <a:p>
            <a:r>
              <a:rPr lang="es-MX" dirty="0"/>
              <a:t>Tendré bits * frecuencia = Capacidad de canal (bits/s)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F05C451-CB46-4B89-900D-7AACAAC7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22" y="3490536"/>
            <a:ext cx="5209576" cy="32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DFF0BC8-3703-42B1-BF87-94C7D08BE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6" y="268215"/>
            <a:ext cx="9504457" cy="63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745917B-D52A-4DB9-BE03-656AA3A0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10" y="1237894"/>
            <a:ext cx="6736379" cy="5172259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6AFCE6-4028-4DFF-B7D1-30EFB4626DA8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Respuesta en frecuencia del sistema auditivo del seres humanos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E8BF30-531B-4032-BBCD-36AA3C5BC882}"/>
              </a:ext>
            </a:extLst>
          </p:cNvPr>
          <p:cNvSpPr txBox="1"/>
          <p:nvPr/>
        </p:nvSpPr>
        <p:spPr>
          <a:xfrm>
            <a:off x="9758149" y="3059668"/>
            <a:ext cx="13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BW = 10 KHz</a:t>
            </a:r>
          </a:p>
        </p:txBody>
      </p:sp>
    </p:spTree>
    <p:extLst>
      <p:ext uri="{BB962C8B-B14F-4D97-AF65-F5344CB8AC3E}">
        <p14:creationId xmlns:p14="http://schemas.microsoft.com/office/powerpoint/2010/main" val="233707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6AFCE6-4028-4DFF-B7D1-30EFB4626DA8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Respuesta en frecuencia del sistema vocal del seres humanos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8B9846-34FB-4FB0-82E3-FBA424EA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36" y="899187"/>
            <a:ext cx="8165768" cy="53494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E8B8D8A-5103-4204-89CA-705A79962360}"/>
              </a:ext>
            </a:extLst>
          </p:cNvPr>
          <p:cNvSpPr txBox="1"/>
          <p:nvPr/>
        </p:nvSpPr>
        <p:spPr>
          <a:xfrm>
            <a:off x="4503762" y="4408226"/>
            <a:ext cx="1897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 Hz – 8 </a:t>
            </a:r>
            <a:r>
              <a:rPr lang="es-MX" dirty="0" err="1"/>
              <a:t>Khz</a:t>
            </a:r>
            <a:endParaRPr lang="es-MX" dirty="0"/>
          </a:p>
          <a:p>
            <a:r>
              <a:rPr lang="es-MX" dirty="0"/>
              <a:t>Se concentra 3Khz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7AA1F9-B30D-48B7-9FDD-79F17EB5BF7C}"/>
              </a:ext>
            </a:extLst>
          </p:cNvPr>
          <p:cNvSpPr txBox="1"/>
          <p:nvPr/>
        </p:nvSpPr>
        <p:spPr>
          <a:xfrm>
            <a:off x="10356304" y="2538484"/>
            <a:ext cx="12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BW = 3 KHz</a:t>
            </a:r>
          </a:p>
        </p:txBody>
      </p:sp>
    </p:spTree>
    <p:extLst>
      <p:ext uri="{BB962C8B-B14F-4D97-AF65-F5344CB8AC3E}">
        <p14:creationId xmlns:p14="http://schemas.microsoft.com/office/powerpoint/2010/main" val="51538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68DA40D-36A5-4DEC-AF8C-38D173243780}"/>
              </a:ext>
            </a:extLst>
          </p:cNvPr>
          <p:cNvSpPr/>
          <p:nvPr/>
        </p:nvSpPr>
        <p:spPr>
          <a:xfrm>
            <a:off x="2061026" y="1510998"/>
            <a:ext cx="1674045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A/D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4152485E-E1C0-471E-8670-B09685465C0A}"/>
              </a:ext>
            </a:extLst>
          </p:cNvPr>
          <p:cNvCxnSpPr>
            <a:cxnSpLocks/>
          </p:cNvCxnSpPr>
          <p:nvPr/>
        </p:nvCxnSpPr>
        <p:spPr>
          <a:xfrm>
            <a:off x="1251815" y="2048967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379458-159E-46E8-9DE0-20FD89B37B11}"/>
              </a:ext>
            </a:extLst>
          </p:cNvPr>
          <p:cNvSpPr txBox="1"/>
          <p:nvPr/>
        </p:nvSpPr>
        <p:spPr>
          <a:xfrm>
            <a:off x="304694" y="1846013"/>
            <a:ext cx="940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Análoga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37129CC-81E6-41D1-87EE-9D26452B59DB}"/>
              </a:ext>
            </a:extLst>
          </p:cNvPr>
          <p:cNvCxnSpPr>
            <a:cxnSpLocks/>
          </p:cNvCxnSpPr>
          <p:nvPr/>
        </p:nvCxnSpPr>
        <p:spPr>
          <a:xfrm>
            <a:off x="3754608" y="1833321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90FBDF0-B1F7-4D3F-AEC2-08A52327ABFA}"/>
              </a:ext>
            </a:extLst>
          </p:cNvPr>
          <p:cNvCxnSpPr>
            <a:cxnSpLocks/>
          </p:cNvCxnSpPr>
          <p:nvPr/>
        </p:nvCxnSpPr>
        <p:spPr>
          <a:xfrm>
            <a:off x="3754608" y="2005377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EDE17DB-DDFD-4B29-9536-2EC3D33ADACA}"/>
              </a:ext>
            </a:extLst>
          </p:cNvPr>
          <p:cNvCxnSpPr>
            <a:cxnSpLocks/>
          </p:cNvCxnSpPr>
          <p:nvPr/>
        </p:nvCxnSpPr>
        <p:spPr>
          <a:xfrm>
            <a:off x="3754608" y="2177433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C853148-5D4A-4CD3-9575-918011C61D41}"/>
              </a:ext>
            </a:extLst>
          </p:cNvPr>
          <p:cNvCxnSpPr>
            <a:cxnSpLocks/>
          </p:cNvCxnSpPr>
          <p:nvPr/>
        </p:nvCxnSpPr>
        <p:spPr>
          <a:xfrm>
            <a:off x="3754608" y="2367040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A493FFF-75AA-4350-81A0-45818E4D39DD}"/>
              </a:ext>
            </a:extLst>
          </p:cNvPr>
          <p:cNvSpPr txBox="1"/>
          <p:nvPr/>
        </p:nvSpPr>
        <p:spPr>
          <a:xfrm>
            <a:off x="4551209" y="1618495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3DBE1C-F9E0-48E7-B7C0-1973889691C0}"/>
              </a:ext>
            </a:extLst>
          </p:cNvPr>
          <p:cNvSpPr txBox="1"/>
          <p:nvPr/>
        </p:nvSpPr>
        <p:spPr>
          <a:xfrm>
            <a:off x="4544282" y="181193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19D735-5550-493C-BF12-61714C716211}"/>
              </a:ext>
            </a:extLst>
          </p:cNvPr>
          <p:cNvSpPr txBox="1"/>
          <p:nvPr/>
        </p:nvSpPr>
        <p:spPr>
          <a:xfrm>
            <a:off x="4549900" y="198893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7F0F75-AE64-4032-BD6C-68D0C9155120}"/>
              </a:ext>
            </a:extLst>
          </p:cNvPr>
          <p:cNvSpPr txBox="1"/>
          <p:nvPr/>
        </p:nvSpPr>
        <p:spPr>
          <a:xfrm>
            <a:off x="4544282" y="215221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A0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DA0BD36-4B42-42DF-A520-8CEB12300EFC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de Digitalización de Señales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A87FB9F-FA83-40FF-BBCF-AC94C9E72F37}"/>
              </a:ext>
            </a:extLst>
          </p:cNvPr>
          <p:cNvSpPr/>
          <p:nvPr/>
        </p:nvSpPr>
        <p:spPr>
          <a:xfrm>
            <a:off x="8440552" y="1539664"/>
            <a:ext cx="1674045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D/A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66AE594-0479-405E-B26F-2AF5B4D213AE}"/>
              </a:ext>
            </a:extLst>
          </p:cNvPr>
          <p:cNvCxnSpPr>
            <a:cxnSpLocks/>
          </p:cNvCxnSpPr>
          <p:nvPr/>
        </p:nvCxnSpPr>
        <p:spPr>
          <a:xfrm>
            <a:off x="10114597" y="2057961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A0AC2BE-0E93-43AD-8741-B2BC74459611}"/>
              </a:ext>
            </a:extLst>
          </p:cNvPr>
          <p:cNvSpPr txBox="1"/>
          <p:nvPr/>
        </p:nvSpPr>
        <p:spPr>
          <a:xfrm>
            <a:off x="10947112" y="1856900"/>
            <a:ext cx="940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Análoga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0DCDB1E-52B4-47B7-A5DA-B366D486F778}"/>
              </a:ext>
            </a:extLst>
          </p:cNvPr>
          <p:cNvCxnSpPr>
            <a:cxnSpLocks/>
          </p:cNvCxnSpPr>
          <p:nvPr/>
        </p:nvCxnSpPr>
        <p:spPr>
          <a:xfrm>
            <a:off x="7216663" y="1833321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8108829-9C08-4F68-B4E0-9D0B0433D665}"/>
              </a:ext>
            </a:extLst>
          </p:cNvPr>
          <p:cNvCxnSpPr>
            <a:cxnSpLocks/>
          </p:cNvCxnSpPr>
          <p:nvPr/>
        </p:nvCxnSpPr>
        <p:spPr>
          <a:xfrm>
            <a:off x="7216663" y="2005377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4AF22B7-D886-4B72-8169-C7188D7E3C65}"/>
              </a:ext>
            </a:extLst>
          </p:cNvPr>
          <p:cNvCxnSpPr>
            <a:cxnSpLocks/>
          </p:cNvCxnSpPr>
          <p:nvPr/>
        </p:nvCxnSpPr>
        <p:spPr>
          <a:xfrm>
            <a:off x="7216663" y="2177433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E18C37-274C-467D-B655-571826CEE9EF}"/>
              </a:ext>
            </a:extLst>
          </p:cNvPr>
          <p:cNvCxnSpPr>
            <a:cxnSpLocks/>
          </p:cNvCxnSpPr>
          <p:nvPr/>
        </p:nvCxnSpPr>
        <p:spPr>
          <a:xfrm>
            <a:off x="7216663" y="2367040"/>
            <a:ext cx="815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08A43FA-4D06-4977-9712-896D5ACD0413}"/>
              </a:ext>
            </a:extLst>
          </p:cNvPr>
          <p:cNvSpPr txBox="1"/>
          <p:nvPr/>
        </p:nvSpPr>
        <p:spPr>
          <a:xfrm>
            <a:off x="8013264" y="1618495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FD12961-5728-4732-8CBD-D9327E508FC5}"/>
              </a:ext>
            </a:extLst>
          </p:cNvPr>
          <p:cNvSpPr txBox="1"/>
          <p:nvPr/>
        </p:nvSpPr>
        <p:spPr>
          <a:xfrm>
            <a:off x="8006337" y="181193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A2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20E538-A1F8-40D9-AA0F-984754897D4B}"/>
              </a:ext>
            </a:extLst>
          </p:cNvPr>
          <p:cNvSpPr txBox="1"/>
          <p:nvPr/>
        </p:nvSpPr>
        <p:spPr>
          <a:xfrm>
            <a:off x="8011955" y="198893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B4B7F06-2768-454A-9E21-B640BB1BF99E}"/>
              </a:ext>
            </a:extLst>
          </p:cNvPr>
          <p:cNvSpPr txBox="1"/>
          <p:nvPr/>
        </p:nvSpPr>
        <p:spPr>
          <a:xfrm>
            <a:off x="8006337" y="215221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A0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F276508-7782-4607-B9BD-0E56CE269185}"/>
              </a:ext>
            </a:extLst>
          </p:cNvPr>
          <p:cNvCxnSpPr/>
          <p:nvPr/>
        </p:nvCxnSpPr>
        <p:spPr>
          <a:xfrm>
            <a:off x="4720127" y="1833321"/>
            <a:ext cx="24355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F9CDA79-8D7F-4A74-B6E7-1D4CB30F237E}"/>
              </a:ext>
            </a:extLst>
          </p:cNvPr>
          <p:cNvCxnSpPr/>
          <p:nvPr/>
        </p:nvCxnSpPr>
        <p:spPr>
          <a:xfrm>
            <a:off x="4720127" y="2017019"/>
            <a:ext cx="24355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BB1AA76-026C-4A89-B553-B6FCFC8833E8}"/>
              </a:ext>
            </a:extLst>
          </p:cNvPr>
          <p:cNvCxnSpPr/>
          <p:nvPr/>
        </p:nvCxnSpPr>
        <p:spPr>
          <a:xfrm>
            <a:off x="4720127" y="2177433"/>
            <a:ext cx="24355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2291AD2-F73F-405D-A8F5-03201F763BAC}"/>
              </a:ext>
            </a:extLst>
          </p:cNvPr>
          <p:cNvCxnSpPr/>
          <p:nvPr/>
        </p:nvCxnSpPr>
        <p:spPr>
          <a:xfrm>
            <a:off x="4687368" y="2367040"/>
            <a:ext cx="24355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6009EA4-4BAE-4798-AFBA-FE52A2DFE639}"/>
              </a:ext>
            </a:extLst>
          </p:cNvPr>
          <p:cNvCxnSpPr/>
          <p:nvPr/>
        </p:nvCxnSpPr>
        <p:spPr>
          <a:xfrm flipH="1">
            <a:off x="5452217" y="1510998"/>
            <a:ext cx="1093862" cy="128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66DFDDC-2A5A-496E-A90A-D14A7FDF9375}"/>
              </a:ext>
            </a:extLst>
          </p:cNvPr>
          <p:cNvSpPr txBox="1"/>
          <p:nvPr/>
        </p:nvSpPr>
        <p:spPr>
          <a:xfrm>
            <a:off x="4633824" y="2751383"/>
            <a:ext cx="1912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4 Medio de transmisión</a:t>
            </a:r>
          </a:p>
          <a:p>
            <a:r>
              <a:rPr lang="es-MX" sz="1400" dirty="0"/>
              <a:t>4 Cables</a:t>
            </a:r>
          </a:p>
          <a:p>
            <a:r>
              <a:rPr lang="es-MX" sz="1400" dirty="0"/>
              <a:t>4 canales de WiFi</a:t>
            </a:r>
          </a:p>
          <a:p>
            <a:r>
              <a:rPr lang="es-MX" sz="1400" dirty="0"/>
              <a:t>4 Alambres</a:t>
            </a:r>
          </a:p>
        </p:txBody>
      </p:sp>
      <p:sp>
        <p:nvSpPr>
          <p:cNvPr id="36" name="Bocadillo nube: nube 35">
            <a:extLst>
              <a:ext uri="{FF2B5EF4-FFF2-40B4-BE49-F238E27FC236}">
                <a16:creationId xmlns:a16="http://schemas.microsoft.com/office/drawing/2014/main" id="{B3030CD0-C76B-458B-BEF6-552837906452}"/>
              </a:ext>
            </a:extLst>
          </p:cNvPr>
          <p:cNvSpPr/>
          <p:nvPr/>
        </p:nvSpPr>
        <p:spPr>
          <a:xfrm>
            <a:off x="8948100" y="2744529"/>
            <a:ext cx="2830816" cy="1648325"/>
          </a:xfrm>
          <a:prstGeom prst="cloudCallout">
            <a:avLst>
              <a:gd name="adj1" fmla="val -111363"/>
              <a:gd name="adj2" fmla="val -62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Transmisión en banda Base</a:t>
            </a:r>
          </a:p>
          <a:p>
            <a:pPr algn="ctr"/>
            <a:r>
              <a:rPr lang="es-MX" dirty="0"/>
              <a:t>Transmisión en paralelo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D0E4B79-5CD9-4881-B176-89C0B0F6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96" y="2781018"/>
            <a:ext cx="1098103" cy="984394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BAFD61B7-DD71-43CD-83E2-697460A7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48" y="3797546"/>
            <a:ext cx="1608774" cy="1055077"/>
          </a:xfrm>
          <a:prstGeom prst="rect">
            <a:avLst/>
          </a:prstGeom>
        </p:spPr>
      </p:pic>
      <p:sp>
        <p:nvSpPr>
          <p:cNvPr id="39" name="Elipse 38">
            <a:extLst>
              <a:ext uri="{FF2B5EF4-FFF2-40B4-BE49-F238E27FC236}">
                <a16:creationId xmlns:a16="http://schemas.microsoft.com/office/drawing/2014/main" id="{4E992B36-0FE4-441C-A8DF-67CCDEC827F2}"/>
              </a:ext>
            </a:extLst>
          </p:cNvPr>
          <p:cNvSpPr/>
          <p:nvPr/>
        </p:nvSpPr>
        <p:spPr>
          <a:xfrm>
            <a:off x="2061026" y="4392854"/>
            <a:ext cx="1007027" cy="6483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1C638B5D-887B-4E51-9147-6C3819D5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038" y="4346411"/>
            <a:ext cx="1828800" cy="1181100"/>
          </a:xfrm>
          <a:prstGeom prst="rect">
            <a:avLst/>
          </a:prstGeom>
        </p:spPr>
      </p:pic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080E0E4-1D4F-4856-A53A-4737B69E8D35}"/>
              </a:ext>
            </a:extLst>
          </p:cNvPr>
          <p:cNvCxnSpPr>
            <a:endCxn id="40" idx="1"/>
          </p:cNvCxnSpPr>
          <p:nvPr/>
        </p:nvCxnSpPr>
        <p:spPr>
          <a:xfrm>
            <a:off x="3080084" y="4764505"/>
            <a:ext cx="692954" cy="17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A2A61AE-E9AC-4F03-8939-3C73221CC52C}"/>
              </a:ext>
            </a:extLst>
          </p:cNvPr>
          <p:cNvSpPr txBox="1"/>
          <p:nvPr/>
        </p:nvSpPr>
        <p:spPr>
          <a:xfrm>
            <a:off x="600768" y="1459008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Tx</a:t>
            </a:r>
            <a:endParaRPr lang="es-MX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BDAB483-B151-46D3-A5C9-D058DBDEF8FE}"/>
              </a:ext>
            </a:extLst>
          </p:cNvPr>
          <p:cNvSpPr txBox="1"/>
          <p:nvPr/>
        </p:nvSpPr>
        <p:spPr>
          <a:xfrm>
            <a:off x="11223457" y="145900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Rx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52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6AFCE6-4028-4DFF-B7D1-30EFB4626DA8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Respuesta en frecuencia del sistema GENERAL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99C1B9E-1593-4235-99BC-2C16E6C48ECD}"/>
              </a:ext>
            </a:extLst>
          </p:cNvPr>
          <p:cNvSpPr/>
          <p:nvPr/>
        </p:nvSpPr>
        <p:spPr>
          <a:xfrm>
            <a:off x="5158854" y="1023581"/>
            <a:ext cx="2361063" cy="1514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Sistema respuesta en frecuencia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59FF6E6-0252-403A-8A6A-3B0B9E6B91A8}"/>
              </a:ext>
            </a:extLst>
          </p:cNvPr>
          <p:cNvSpPr/>
          <p:nvPr/>
        </p:nvSpPr>
        <p:spPr>
          <a:xfrm>
            <a:off x="3903260" y="1433014"/>
            <a:ext cx="1173707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INPUT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8F4A04F-817B-44B9-8F0D-A2FEC92CA3CA}"/>
              </a:ext>
            </a:extLst>
          </p:cNvPr>
          <p:cNvSpPr/>
          <p:nvPr/>
        </p:nvSpPr>
        <p:spPr>
          <a:xfrm>
            <a:off x="7634439" y="1439838"/>
            <a:ext cx="1173707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0DE401-B24A-4A55-860E-C8DC5026F4E8}"/>
              </a:ext>
            </a:extLst>
          </p:cNvPr>
          <p:cNvSpPr txBox="1"/>
          <p:nvPr/>
        </p:nvSpPr>
        <p:spPr>
          <a:xfrm>
            <a:off x="3122011" y="2186952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Potencia</a:t>
            </a:r>
            <a:r>
              <a:rPr lang="es-MX" dirty="0"/>
              <a:t>/Frecuencia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AC0837-3628-46B0-92EA-95239FC48695}"/>
              </a:ext>
            </a:extLst>
          </p:cNvPr>
          <p:cNvSpPr txBox="1"/>
          <p:nvPr/>
        </p:nvSpPr>
        <p:spPr>
          <a:xfrm>
            <a:off x="7758275" y="2186952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Potencia</a:t>
            </a:r>
            <a:r>
              <a:rPr lang="es-MX" dirty="0"/>
              <a:t>/Frecuencia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14C533-7F73-425C-BF14-49405145BA21}"/>
              </a:ext>
            </a:extLst>
          </p:cNvPr>
          <p:cNvSpPr txBox="1"/>
          <p:nvPr/>
        </p:nvSpPr>
        <p:spPr>
          <a:xfrm>
            <a:off x="348801" y="1101831"/>
            <a:ext cx="331610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1 </a:t>
            </a:r>
            <a:r>
              <a:rPr lang="es-MX" dirty="0" err="1"/>
              <a:t>db</a:t>
            </a:r>
            <a:r>
              <a:rPr lang="es-MX" dirty="0"/>
              <a:t> = 10 Log</a:t>
            </a:r>
            <a:r>
              <a:rPr lang="es-MX" baseline="-25000" dirty="0"/>
              <a:t>10</a:t>
            </a:r>
            <a:r>
              <a:rPr lang="es-MX" dirty="0"/>
              <a:t> (OUTPUT/INPUT)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F8F5607-F3D4-4073-BCD3-6BD20DD43937}"/>
              </a:ext>
            </a:extLst>
          </p:cNvPr>
          <p:cNvCxnSpPr/>
          <p:nvPr/>
        </p:nvCxnSpPr>
        <p:spPr>
          <a:xfrm>
            <a:off x="2169994" y="6127845"/>
            <a:ext cx="7820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A1A7DA-FCCF-437C-809E-EC950A9D349F}"/>
              </a:ext>
            </a:extLst>
          </p:cNvPr>
          <p:cNvSpPr txBox="1"/>
          <p:nvPr/>
        </p:nvSpPr>
        <p:spPr>
          <a:xfrm>
            <a:off x="9990161" y="61278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6B13BAD-FA21-408E-BF3A-F266BF8BD33F}"/>
              </a:ext>
            </a:extLst>
          </p:cNvPr>
          <p:cNvSpPr/>
          <p:nvPr/>
        </p:nvSpPr>
        <p:spPr>
          <a:xfrm>
            <a:off x="3562066" y="5322627"/>
            <a:ext cx="5008728" cy="787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Ancho de Banda del Sistema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DB45DD1-BB62-41F2-9B00-1E4B94DCF6BB}"/>
              </a:ext>
            </a:extLst>
          </p:cNvPr>
          <p:cNvSpPr txBox="1"/>
          <p:nvPr/>
        </p:nvSpPr>
        <p:spPr>
          <a:xfrm>
            <a:off x="3557611" y="614650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fmin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2A3D22F-93B2-4631-B51F-0E24079CF5EC}"/>
              </a:ext>
            </a:extLst>
          </p:cNvPr>
          <p:cNvSpPr txBox="1"/>
          <p:nvPr/>
        </p:nvSpPr>
        <p:spPr>
          <a:xfrm>
            <a:off x="7956523" y="6146502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fmax</a:t>
            </a:r>
            <a:endParaRPr lang="es-MX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136AA36-D432-49A9-AE43-EAEA4CD7D53D}"/>
              </a:ext>
            </a:extLst>
          </p:cNvPr>
          <p:cNvCxnSpPr/>
          <p:nvPr/>
        </p:nvCxnSpPr>
        <p:spPr>
          <a:xfrm flipV="1">
            <a:off x="2169994" y="3429000"/>
            <a:ext cx="0" cy="269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F97276F-9C00-4EA5-95A7-B92E852B4781}"/>
              </a:ext>
            </a:extLst>
          </p:cNvPr>
          <p:cNvSpPr txBox="1"/>
          <p:nvPr/>
        </p:nvSpPr>
        <p:spPr>
          <a:xfrm>
            <a:off x="2223547" y="32695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db</a:t>
            </a:r>
            <a:endParaRPr lang="es-MX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6A19E02-0264-4900-A165-61688396CBA1}"/>
              </a:ext>
            </a:extLst>
          </p:cNvPr>
          <p:cNvGrpSpPr/>
          <p:nvPr/>
        </p:nvGrpSpPr>
        <p:grpSpPr>
          <a:xfrm>
            <a:off x="2934269" y="5363570"/>
            <a:ext cx="6264322" cy="737087"/>
            <a:chOff x="2934269" y="5363570"/>
            <a:chExt cx="6264322" cy="737087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7A450B0C-8E57-4BEF-B013-0C88A9DC139C}"/>
                </a:ext>
              </a:extLst>
            </p:cNvPr>
            <p:cNvSpPr/>
            <p:nvPr/>
          </p:nvSpPr>
          <p:spPr>
            <a:xfrm>
              <a:off x="2934269" y="5363570"/>
              <a:ext cx="1064525" cy="723441"/>
            </a:xfrm>
            <a:custGeom>
              <a:avLst/>
              <a:gdLst>
                <a:gd name="connsiteX0" fmla="*/ 1064525 w 1064525"/>
                <a:gd name="connsiteY0" fmla="*/ 0 h 723441"/>
                <a:gd name="connsiteX1" fmla="*/ 982638 w 1064525"/>
                <a:gd name="connsiteY1" fmla="*/ 27296 h 723441"/>
                <a:gd name="connsiteX2" fmla="*/ 914400 w 1064525"/>
                <a:gd name="connsiteY2" fmla="*/ 40943 h 723441"/>
                <a:gd name="connsiteX3" fmla="*/ 859809 w 1064525"/>
                <a:gd name="connsiteY3" fmla="*/ 54591 h 723441"/>
                <a:gd name="connsiteX4" fmla="*/ 818865 w 1064525"/>
                <a:gd name="connsiteY4" fmla="*/ 81887 h 723441"/>
                <a:gd name="connsiteX5" fmla="*/ 736979 w 1064525"/>
                <a:gd name="connsiteY5" fmla="*/ 122830 h 723441"/>
                <a:gd name="connsiteX6" fmla="*/ 668740 w 1064525"/>
                <a:gd name="connsiteY6" fmla="*/ 204717 h 723441"/>
                <a:gd name="connsiteX7" fmla="*/ 627797 w 1064525"/>
                <a:gd name="connsiteY7" fmla="*/ 232012 h 723441"/>
                <a:gd name="connsiteX8" fmla="*/ 600501 w 1064525"/>
                <a:gd name="connsiteY8" fmla="*/ 313899 h 723441"/>
                <a:gd name="connsiteX9" fmla="*/ 573206 w 1064525"/>
                <a:gd name="connsiteY9" fmla="*/ 354842 h 723441"/>
                <a:gd name="connsiteX10" fmla="*/ 504967 w 1064525"/>
                <a:gd name="connsiteY10" fmla="*/ 477672 h 723441"/>
                <a:gd name="connsiteX11" fmla="*/ 409432 w 1064525"/>
                <a:gd name="connsiteY11" fmla="*/ 573206 h 723441"/>
                <a:gd name="connsiteX12" fmla="*/ 286603 w 1064525"/>
                <a:gd name="connsiteY12" fmla="*/ 668740 h 723441"/>
                <a:gd name="connsiteX13" fmla="*/ 204716 w 1064525"/>
                <a:gd name="connsiteY13" fmla="*/ 696036 h 723441"/>
                <a:gd name="connsiteX14" fmla="*/ 163773 w 1064525"/>
                <a:gd name="connsiteY14" fmla="*/ 709684 h 723441"/>
                <a:gd name="connsiteX15" fmla="*/ 0 w 1064525"/>
                <a:gd name="connsiteY15" fmla="*/ 723331 h 72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4525" h="723441">
                  <a:moveTo>
                    <a:pt x="1064525" y="0"/>
                  </a:moveTo>
                  <a:cubicBezTo>
                    <a:pt x="1037229" y="9099"/>
                    <a:pt x="1010396" y="19726"/>
                    <a:pt x="982638" y="27296"/>
                  </a:cubicBezTo>
                  <a:cubicBezTo>
                    <a:pt x="960259" y="33399"/>
                    <a:pt x="937044" y="35911"/>
                    <a:pt x="914400" y="40943"/>
                  </a:cubicBezTo>
                  <a:cubicBezTo>
                    <a:pt x="896090" y="45012"/>
                    <a:pt x="878006" y="50042"/>
                    <a:pt x="859809" y="54591"/>
                  </a:cubicBezTo>
                  <a:cubicBezTo>
                    <a:pt x="846161" y="63690"/>
                    <a:pt x="833536" y="74551"/>
                    <a:pt x="818865" y="81887"/>
                  </a:cubicBezTo>
                  <a:cubicBezTo>
                    <a:pt x="757308" y="112665"/>
                    <a:pt x="795653" y="73935"/>
                    <a:pt x="736979" y="122830"/>
                  </a:cubicBezTo>
                  <a:cubicBezTo>
                    <a:pt x="602823" y="234627"/>
                    <a:pt x="776099" y="97356"/>
                    <a:pt x="668740" y="204717"/>
                  </a:cubicBezTo>
                  <a:cubicBezTo>
                    <a:pt x="657142" y="216315"/>
                    <a:pt x="641445" y="222914"/>
                    <a:pt x="627797" y="232012"/>
                  </a:cubicBezTo>
                  <a:cubicBezTo>
                    <a:pt x="618698" y="259308"/>
                    <a:pt x="616461" y="289959"/>
                    <a:pt x="600501" y="313899"/>
                  </a:cubicBezTo>
                  <a:cubicBezTo>
                    <a:pt x="591403" y="327547"/>
                    <a:pt x="579868" y="339853"/>
                    <a:pt x="573206" y="354842"/>
                  </a:cubicBezTo>
                  <a:cubicBezTo>
                    <a:pt x="519768" y="475078"/>
                    <a:pt x="579697" y="402942"/>
                    <a:pt x="504967" y="477672"/>
                  </a:cubicBezTo>
                  <a:cubicBezTo>
                    <a:pt x="474085" y="570317"/>
                    <a:pt x="518932" y="463706"/>
                    <a:pt x="409432" y="573206"/>
                  </a:cubicBezTo>
                  <a:cubicBezTo>
                    <a:pt x="374105" y="608533"/>
                    <a:pt x="335575" y="652416"/>
                    <a:pt x="286603" y="668740"/>
                  </a:cubicBezTo>
                  <a:lnTo>
                    <a:pt x="204716" y="696036"/>
                  </a:lnTo>
                  <a:cubicBezTo>
                    <a:pt x="191068" y="700585"/>
                    <a:pt x="178048" y="707900"/>
                    <a:pt x="163773" y="709684"/>
                  </a:cubicBezTo>
                  <a:cubicBezTo>
                    <a:pt x="36535" y="725588"/>
                    <a:pt x="91268" y="723331"/>
                    <a:pt x="0" y="7233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5B082F60-F9FF-427F-A21D-F1FF91356151}"/>
                </a:ext>
              </a:extLst>
            </p:cNvPr>
            <p:cNvSpPr/>
            <p:nvPr/>
          </p:nvSpPr>
          <p:spPr>
            <a:xfrm>
              <a:off x="8093122" y="5418161"/>
              <a:ext cx="1105469" cy="682496"/>
            </a:xfrm>
            <a:custGeom>
              <a:avLst/>
              <a:gdLst>
                <a:gd name="connsiteX0" fmla="*/ 0 w 1105469"/>
                <a:gd name="connsiteY0" fmla="*/ 0 h 682496"/>
                <a:gd name="connsiteX1" fmla="*/ 136478 w 1105469"/>
                <a:gd name="connsiteY1" fmla="*/ 27296 h 682496"/>
                <a:gd name="connsiteX2" fmla="*/ 177421 w 1105469"/>
                <a:gd name="connsiteY2" fmla="*/ 54591 h 682496"/>
                <a:gd name="connsiteX3" fmla="*/ 218365 w 1105469"/>
                <a:gd name="connsiteY3" fmla="*/ 68239 h 682496"/>
                <a:gd name="connsiteX4" fmla="*/ 313899 w 1105469"/>
                <a:gd name="connsiteY4" fmla="*/ 95535 h 682496"/>
                <a:gd name="connsiteX5" fmla="*/ 354842 w 1105469"/>
                <a:gd name="connsiteY5" fmla="*/ 122830 h 682496"/>
                <a:gd name="connsiteX6" fmla="*/ 395785 w 1105469"/>
                <a:gd name="connsiteY6" fmla="*/ 204717 h 682496"/>
                <a:gd name="connsiteX7" fmla="*/ 423081 w 1105469"/>
                <a:gd name="connsiteY7" fmla="*/ 245660 h 682496"/>
                <a:gd name="connsiteX8" fmla="*/ 450377 w 1105469"/>
                <a:gd name="connsiteY8" fmla="*/ 327546 h 682496"/>
                <a:gd name="connsiteX9" fmla="*/ 477672 w 1105469"/>
                <a:gd name="connsiteY9" fmla="*/ 368490 h 682496"/>
                <a:gd name="connsiteX10" fmla="*/ 545911 w 1105469"/>
                <a:gd name="connsiteY10" fmla="*/ 491320 h 682496"/>
                <a:gd name="connsiteX11" fmla="*/ 586854 w 1105469"/>
                <a:gd name="connsiteY11" fmla="*/ 504967 h 682496"/>
                <a:gd name="connsiteX12" fmla="*/ 682388 w 1105469"/>
                <a:gd name="connsiteY12" fmla="*/ 559558 h 682496"/>
                <a:gd name="connsiteX13" fmla="*/ 723332 w 1105469"/>
                <a:gd name="connsiteY13" fmla="*/ 586854 h 682496"/>
                <a:gd name="connsiteX14" fmla="*/ 805218 w 1105469"/>
                <a:gd name="connsiteY14" fmla="*/ 614149 h 682496"/>
                <a:gd name="connsiteX15" fmla="*/ 846162 w 1105469"/>
                <a:gd name="connsiteY15" fmla="*/ 627797 h 682496"/>
                <a:gd name="connsiteX16" fmla="*/ 900753 w 1105469"/>
                <a:gd name="connsiteY16" fmla="*/ 641445 h 682496"/>
                <a:gd name="connsiteX17" fmla="*/ 982639 w 1105469"/>
                <a:gd name="connsiteY17" fmla="*/ 668740 h 682496"/>
                <a:gd name="connsiteX18" fmla="*/ 1105469 w 1105469"/>
                <a:gd name="connsiteY18" fmla="*/ 682388 h 68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5469" h="682496">
                  <a:moveTo>
                    <a:pt x="0" y="0"/>
                  </a:moveTo>
                  <a:cubicBezTo>
                    <a:pt x="18475" y="3079"/>
                    <a:pt x="110565" y="16191"/>
                    <a:pt x="136478" y="27296"/>
                  </a:cubicBezTo>
                  <a:cubicBezTo>
                    <a:pt x="151554" y="33757"/>
                    <a:pt x="162750" y="47256"/>
                    <a:pt x="177421" y="54591"/>
                  </a:cubicBezTo>
                  <a:cubicBezTo>
                    <a:pt x="190288" y="61025"/>
                    <a:pt x="204532" y="64287"/>
                    <a:pt x="218365" y="68239"/>
                  </a:cubicBezTo>
                  <a:cubicBezTo>
                    <a:pt x="238773" y="74070"/>
                    <a:pt x="292083" y="84627"/>
                    <a:pt x="313899" y="95535"/>
                  </a:cubicBezTo>
                  <a:cubicBezTo>
                    <a:pt x="328570" y="102870"/>
                    <a:pt x="341194" y="113732"/>
                    <a:pt x="354842" y="122830"/>
                  </a:cubicBezTo>
                  <a:cubicBezTo>
                    <a:pt x="433068" y="240166"/>
                    <a:pt x="339281" y="91708"/>
                    <a:pt x="395785" y="204717"/>
                  </a:cubicBezTo>
                  <a:cubicBezTo>
                    <a:pt x="403120" y="219388"/>
                    <a:pt x="416419" y="230671"/>
                    <a:pt x="423081" y="245660"/>
                  </a:cubicBezTo>
                  <a:cubicBezTo>
                    <a:pt x="434767" y="271952"/>
                    <a:pt x="434418" y="303606"/>
                    <a:pt x="450377" y="327546"/>
                  </a:cubicBezTo>
                  <a:cubicBezTo>
                    <a:pt x="459475" y="341194"/>
                    <a:pt x="470337" y="353819"/>
                    <a:pt x="477672" y="368490"/>
                  </a:cubicBezTo>
                  <a:cubicBezTo>
                    <a:pt x="496899" y="406943"/>
                    <a:pt x="494276" y="474109"/>
                    <a:pt x="545911" y="491320"/>
                  </a:cubicBezTo>
                  <a:lnTo>
                    <a:pt x="586854" y="504967"/>
                  </a:lnTo>
                  <a:cubicBezTo>
                    <a:pt x="718858" y="603972"/>
                    <a:pt x="578185" y="507457"/>
                    <a:pt x="682388" y="559558"/>
                  </a:cubicBezTo>
                  <a:cubicBezTo>
                    <a:pt x="697059" y="566894"/>
                    <a:pt x="708343" y="580192"/>
                    <a:pt x="723332" y="586854"/>
                  </a:cubicBezTo>
                  <a:cubicBezTo>
                    <a:pt x="749624" y="598539"/>
                    <a:pt x="777923" y="605051"/>
                    <a:pt x="805218" y="614149"/>
                  </a:cubicBezTo>
                  <a:cubicBezTo>
                    <a:pt x="818866" y="618698"/>
                    <a:pt x="832205" y="624308"/>
                    <a:pt x="846162" y="627797"/>
                  </a:cubicBezTo>
                  <a:cubicBezTo>
                    <a:pt x="864359" y="632346"/>
                    <a:pt x="882787" y="636055"/>
                    <a:pt x="900753" y="641445"/>
                  </a:cubicBezTo>
                  <a:cubicBezTo>
                    <a:pt x="928311" y="649712"/>
                    <a:pt x="954259" y="664010"/>
                    <a:pt x="982639" y="668740"/>
                  </a:cubicBezTo>
                  <a:cubicBezTo>
                    <a:pt x="1077988" y="684632"/>
                    <a:pt x="1036854" y="682388"/>
                    <a:pt x="1105469" y="68238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109674AA-508B-48C4-BFBA-FA0ADEF3EF6A}"/>
              </a:ext>
            </a:extLst>
          </p:cNvPr>
          <p:cNvSpPr/>
          <p:nvPr/>
        </p:nvSpPr>
        <p:spPr>
          <a:xfrm>
            <a:off x="3491833" y="5007003"/>
            <a:ext cx="173069" cy="3156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E3BC552F-6B02-4875-9077-F6D08F55321D}"/>
              </a:ext>
            </a:extLst>
          </p:cNvPr>
          <p:cNvSpPr/>
          <p:nvPr/>
        </p:nvSpPr>
        <p:spPr>
          <a:xfrm flipH="1">
            <a:off x="3477160" y="5707812"/>
            <a:ext cx="187742" cy="28175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86D02A1-E852-445A-9EEF-0D3645E54A30}"/>
              </a:ext>
            </a:extLst>
          </p:cNvPr>
          <p:cNvSpPr txBox="1"/>
          <p:nvPr/>
        </p:nvSpPr>
        <p:spPr>
          <a:xfrm>
            <a:off x="2934269" y="54001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 </a:t>
            </a:r>
            <a:r>
              <a:rPr lang="es-MX" dirty="0" err="1"/>
              <a:t>db</a:t>
            </a:r>
            <a:endParaRPr lang="es-MX" dirty="0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36A7C36D-E053-4999-8195-FC0098E48069}"/>
              </a:ext>
            </a:extLst>
          </p:cNvPr>
          <p:cNvSpPr/>
          <p:nvPr/>
        </p:nvSpPr>
        <p:spPr>
          <a:xfrm>
            <a:off x="8436773" y="4984103"/>
            <a:ext cx="173069" cy="3156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Flecha: hacia arriba 26">
            <a:extLst>
              <a:ext uri="{FF2B5EF4-FFF2-40B4-BE49-F238E27FC236}">
                <a16:creationId xmlns:a16="http://schemas.microsoft.com/office/drawing/2014/main" id="{202ECF61-CAE3-4BF8-98B3-6BC1731AB6E1}"/>
              </a:ext>
            </a:extLst>
          </p:cNvPr>
          <p:cNvSpPr/>
          <p:nvPr/>
        </p:nvSpPr>
        <p:spPr>
          <a:xfrm flipH="1">
            <a:off x="8467958" y="5836144"/>
            <a:ext cx="187742" cy="28175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CD2A29C-01AA-4D7C-AEC9-7D35886B21A6}"/>
              </a:ext>
            </a:extLst>
          </p:cNvPr>
          <p:cNvSpPr txBox="1"/>
          <p:nvPr/>
        </p:nvSpPr>
        <p:spPr>
          <a:xfrm>
            <a:off x="8517399" y="549085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 </a:t>
            </a:r>
            <a:r>
              <a:rPr lang="es-MX" dirty="0" err="1"/>
              <a:t>db</a:t>
            </a:r>
            <a:endParaRPr lang="es-MX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7F25612-8E04-4D86-8268-51FDE57D0F52}"/>
              </a:ext>
            </a:extLst>
          </p:cNvPr>
          <p:cNvSpPr txBox="1"/>
          <p:nvPr/>
        </p:nvSpPr>
        <p:spPr>
          <a:xfrm>
            <a:off x="3122010" y="4117051"/>
            <a:ext cx="1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50% de perdida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B84A9D2-8A25-4B4D-A9E8-B6F65F304ECD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>
          <a:xfrm flipH="1">
            <a:off x="3233390" y="4486383"/>
            <a:ext cx="779559" cy="91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467714A-9A4B-4316-A6B6-BEE537458FA3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>
            <a:off x="4012949" y="4486383"/>
            <a:ext cx="4803571" cy="100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xplosión: 14 puntos 46">
            <a:extLst>
              <a:ext uri="{FF2B5EF4-FFF2-40B4-BE49-F238E27FC236}">
                <a16:creationId xmlns:a16="http://schemas.microsoft.com/office/drawing/2014/main" id="{B1A3CF70-9FDD-4B7F-8373-A2361706A2A5}"/>
              </a:ext>
            </a:extLst>
          </p:cNvPr>
          <p:cNvSpPr/>
          <p:nvPr/>
        </p:nvSpPr>
        <p:spPr>
          <a:xfrm>
            <a:off x="6705778" y="2659686"/>
            <a:ext cx="4249794" cy="20907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Relacionar estos aspectos frecuenciales con nuestros bits</a:t>
            </a:r>
          </a:p>
        </p:txBody>
      </p:sp>
    </p:spTree>
    <p:extLst>
      <p:ext uri="{BB962C8B-B14F-4D97-AF65-F5344CB8AC3E}">
        <p14:creationId xmlns:p14="http://schemas.microsoft.com/office/powerpoint/2010/main" val="87307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6AFCE6-4028-4DFF-B7D1-30EFB4626DA8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Capacidad de Canal Según Shannon y Nyquist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7DB4BF6-B3E5-441E-903C-741EC7A9E2DF}"/>
              </a:ext>
            </a:extLst>
          </p:cNvPr>
          <p:cNvCxnSpPr/>
          <p:nvPr/>
        </p:nvCxnSpPr>
        <p:spPr>
          <a:xfrm>
            <a:off x="821090" y="6127845"/>
            <a:ext cx="7820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F97DF12-E8C2-439D-AE09-CCFA15B9AE61}"/>
              </a:ext>
            </a:extLst>
          </p:cNvPr>
          <p:cNvSpPr txBox="1"/>
          <p:nvPr/>
        </p:nvSpPr>
        <p:spPr>
          <a:xfrm>
            <a:off x="8641257" y="61278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9C59EC5-0013-4D07-A20F-DAA450E72A05}"/>
              </a:ext>
            </a:extLst>
          </p:cNvPr>
          <p:cNvSpPr/>
          <p:nvPr/>
        </p:nvSpPr>
        <p:spPr>
          <a:xfrm>
            <a:off x="2213162" y="5322627"/>
            <a:ext cx="5008728" cy="787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Ancho de Banda del Sistema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0D9926-DA5A-41DE-8055-3C1DEF001299}"/>
              </a:ext>
            </a:extLst>
          </p:cNvPr>
          <p:cNvSpPr txBox="1"/>
          <p:nvPr/>
        </p:nvSpPr>
        <p:spPr>
          <a:xfrm>
            <a:off x="2208707" y="614650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fmin</a:t>
            </a:r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DCBD5AE-82E5-4A84-AA06-EB3435152201}"/>
              </a:ext>
            </a:extLst>
          </p:cNvPr>
          <p:cNvSpPr txBox="1"/>
          <p:nvPr/>
        </p:nvSpPr>
        <p:spPr>
          <a:xfrm>
            <a:off x="6607619" y="6146502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fmax</a:t>
            </a:r>
            <a:endParaRPr lang="es-MX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AA6370E-2174-4884-AE74-9677F5EC37DF}"/>
              </a:ext>
            </a:extLst>
          </p:cNvPr>
          <p:cNvCxnSpPr>
            <a:cxnSpLocks/>
          </p:cNvCxnSpPr>
          <p:nvPr/>
        </p:nvCxnSpPr>
        <p:spPr>
          <a:xfrm flipV="1">
            <a:off x="821090" y="4367288"/>
            <a:ext cx="0" cy="176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A21DD96-91B0-45A0-9AA1-F61644A84BD3}"/>
              </a:ext>
            </a:extLst>
          </p:cNvPr>
          <p:cNvSpPr txBox="1"/>
          <p:nvPr/>
        </p:nvSpPr>
        <p:spPr>
          <a:xfrm>
            <a:off x="754349" y="42909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db</a:t>
            </a:r>
            <a:endParaRPr lang="es-MX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883F109D-56A4-42E7-8F97-3F350EB59AB2}"/>
              </a:ext>
            </a:extLst>
          </p:cNvPr>
          <p:cNvGrpSpPr/>
          <p:nvPr/>
        </p:nvGrpSpPr>
        <p:grpSpPr>
          <a:xfrm>
            <a:off x="1585365" y="5363570"/>
            <a:ext cx="6264322" cy="737087"/>
            <a:chOff x="2934269" y="5363570"/>
            <a:chExt cx="6264322" cy="737087"/>
          </a:xfrm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4FF452EF-4E9C-40FE-8130-5BB6821EF1A8}"/>
                </a:ext>
              </a:extLst>
            </p:cNvPr>
            <p:cNvSpPr/>
            <p:nvPr/>
          </p:nvSpPr>
          <p:spPr>
            <a:xfrm>
              <a:off x="2934269" y="5363570"/>
              <a:ext cx="1064525" cy="723441"/>
            </a:xfrm>
            <a:custGeom>
              <a:avLst/>
              <a:gdLst>
                <a:gd name="connsiteX0" fmla="*/ 1064525 w 1064525"/>
                <a:gd name="connsiteY0" fmla="*/ 0 h 723441"/>
                <a:gd name="connsiteX1" fmla="*/ 982638 w 1064525"/>
                <a:gd name="connsiteY1" fmla="*/ 27296 h 723441"/>
                <a:gd name="connsiteX2" fmla="*/ 914400 w 1064525"/>
                <a:gd name="connsiteY2" fmla="*/ 40943 h 723441"/>
                <a:gd name="connsiteX3" fmla="*/ 859809 w 1064525"/>
                <a:gd name="connsiteY3" fmla="*/ 54591 h 723441"/>
                <a:gd name="connsiteX4" fmla="*/ 818865 w 1064525"/>
                <a:gd name="connsiteY4" fmla="*/ 81887 h 723441"/>
                <a:gd name="connsiteX5" fmla="*/ 736979 w 1064525"/>
                <a:gd name="connsiteY5" fmla="*/ 122830 h 723441"/>
                <a:gd name="connsiteX6" fmla="*/ 668740 w 1064525"/>
                <a:gd name="connsiteY6" fmla="*/ 204717 h 723441"/>
                <a:gd name="connsiteX7" fmla="*/ 627797 w 1064525"/>
                <a:gd name="connsiteY7" fmla="*/ 232012 h 723441"/>
                <a:gd name="connsiteX8" fmla="*/ 600501 w 1064525"/>
                <a:gd name="connsiteY8" fmla="*/ 313899 h 723441"/>
                <a:gd name="connsiteX9" fmla="*/ 573206 w 1064525"/>
                <a:gd name="connsiteY9" fmla="*/ 354842 h 723441"/>
                <a:gd name="connsiteX10" fmla="*/ 504967 w 1064525"/>
                <a:gd name="connsiteY10" fmla="*/ 477672 h 723441"/>
                <a:gd name="connsiteX11" fmla="*/ 409432 w 1064525"/>
                <a:gd name="connsiteY11" fmla="*/ 573206 h 723441"/>
                <a:gd name="connsiteX12" fmla="*/ 286603 w 1064525"/>
                <a:gd name="connsiteY12" fmla="*/ 668740 h 723441"/>
                <a:gd name="connsiteX13" fmla="*/ 204716 w 1064525"/>
                <a:gd name="connsiteY13" fmla="*/ 696036 h 723441"/>
                <a:gd name="connsiteX14" fmla="*/ 163773 w 1064525"/>
                <a:gd name="connsiteY14" fmla="*/ 709684 h 723441"/>
                <a:gd name="connsiteX15" fmla="*/ 0 w 1064525"/>
                <a:gd name="connsiteY15" fmla="*/ 723331 h 72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4525" h="723441">
                  <a:moveTo>
                    <a:pt x="1064525" y="0"/>
                  </a:moveTo>
                  <a:cubicBezTo>
                    <a:pt x="1037229" y="9099"/>
                    <a:pt x="1010396" y="19726"/>
                    <a:pt x="982638" y="27296"/>
                  </a:cubicBezTo>
                  <a:cubicBezTo>
                    <a:pt x="960259" y="33399"/>
                    <a:pt x="937044" y="35911"/>
                    <a:pt x="914400" y="40943"/>
                  </a:cubicBezTo>
                  <a:cubicBezTo>
                    <a:pt x="896090" y="45012"/>
                    <a:pt x="878006" y="50042"/>
                    <a:pt x="859809" y="54591"/>
                  </a:cubicBezTo>
                  <a:cubicBezTo>
                    <a:pt x="846161" y="63690"/>
                    <a:pt x="833536" y="74551"/>
                    <a:pt x="818865" y="81887"/>
                  </a:cubicBezTo>
                  <a:cubicBezTo>
                    <a:pt x="757308" y="112665"/>
                    <a:pt x="795653" y="73935"/>
                    <a:pt x="736979" y="122830"/>
                  </a:cubicBezTo>
                  <a:cubicBezTo>
                    <a:pt x="602823" y="234627"/>
                    <a:pt x="776099" y="97356"/>
                    <a:pt x="668740" y="204717"/>
                  </a:cubicBezTo>
                  <a:cubicBezTo>
                    <a:pt x="657142" y="216315"/>
                    <a:pt x="641445" y="222914"/>
                    <a:pt x="627797" y="232012"/>
                  </a:cubicBezTo>
                  <a:cubicBezTo>
                    <a:pt x="618698" y="259308"/>
                    <a:pt x="616461" y="289959"/>
                    <a:pt x="600501" y="313899"/>
                  </a:cubicBezTo>
                  <a:cubicBezTo>
                    <a:pt x="591403" y="327547"/>
                    <a:pt x="579868" y="339853"/>
                    <a:pt x="573206" y="354842"/>
                  </a:cubicBezTo>
                  <a:cubicBezTo>
                    <a:pt x="519768" y="475078"/>
                    <a:pt x="579697" y="402942"/>
                    <a:pt x="504967" y="477672"/>
                  </a:cubicBezTo>
                  <a:cubicBezTo>
                    <a:pt x="474085" y="570317"/>
                    <a:pt x="518932" y="463706"/>
                    <a:pt x="409432" y="573206"/>
                  </a:cubicBezTo>
                  <a:cubicBezTo>
                    <a:pt x="374105" y="608533"/>
                    <a:pt x="335575" y="652416"/>
                    <a:pt x="286603" y="668740"/>
                  </a:cubicBezTo>
                  <a:lnTo>
                    <a:pt x="204716" y="696036"/>
                  </a:lnTo>
                  <a:cubicBezTo>
                    <a:pt x="191068" y="700585"/>
                    <a:pt x="178048" y="707900"/>
                    <a:pt x="163773" y="709684"/>
                  </a:cubicBezTo>
                  <a:cubicBezTo>
                    <a:pt x="36535" y="725588"/>
                    <a:pt x="91268" y="723331"/>
                    <a:pt x="0" y="7233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F8373A06-FC1F-41C7-80EF-EE2E0C045EA8}"/>
                </a:ext>
              </a:extLst>
            </p:cNvPr>
            <p:cNvSpPr/>
            <p:nvPr/>
          </p:nvSpPr>
          <p:spPr>
            <a:xfrm>
              <a:off x="8093122" y="5418161"/>
              <a:ext cx="1105469" cy="682496"/>
            </a:xfrm>
            <a:custGeom>
              <a:avLst/>
              <a:gdLst>
                <a:gd name="connsiteX0" fmla="*/ 0 w 1105469"/>
                <a:gd name="connsiteY0" fmla="*/ 0 h 682496"/>
                <a:gd name="connsiteX1" fmla="*/ 136478 w 1105469"/>
                <a:gd name="connsiteY1" fmla="*/ 27296 h 682496"/>
                <a:gd name="connsiteX2" fmla="*/ 177421 w 1105469"/>
                <a:gd name="connsiteY2" fmla="*/ 54591 h 682496"/>
                <a:gd name="connsiteX3" fmla="*/ 218365 w 1105469"/>
                <a:gd name="connsiteY3" fmla="*/ 68239 h 682496"/>
                <a:gd name="connsiteX4" fmla="*/ 313899 w 1105469"/>
                <a:gd name="connsiteY4" fmla="*/ 95535 h 682496"/>
                <a:gd name="connsiteX5" fmla="*/ 354842 w 1105469"/>
                <a:gd name="connsiteY5" fmla="*/ 122830 h 682496"/>
                <a:gd name="connsiteX6" fmla="*/ 395785 w 1105469"/>
                <a:gd name="connsiteY6" fmla="*/ 204717 h 682496"/>
                <a:gd name="connsiteX7" fmla="*/ 423081 w 1105469"/>
                <a:gd name="connsiteY7" fmla="*/ 245660 h 682496"/>
                <a:gd name="connsiteX8" fmla="*/ 450377 w 1105469"/>
                <a:gd name="connsiteY8" fmla="*/ 327546 h 682496"/>
                <a:gd name="connsiteX9" fmla="*/ 477672 w 1105469"/>
                <a:gd name="connsiteY9" fmla="*/ 368490 h 682496"/>
                <a:gd name="connsiteX10" fmla="*/ 545911 w 1105469"/>
                <a:gd name="connsiteY10" fmla="*/ 491320 h 682496"/>
                <a:gd name="connsiteX11" fmla="*/ 586854 w 1105469"/>
                <a:gd name="connsiteY11" fmla="*/ 504967 h 682496"/>
                <a:gd name="connsiteX12" fmla="*/ 682388 w 1105469"/>
                <a:gd name="connsiteY12" fmla="*/ 559558 h 682496"/>
                <a:gd name="connsiteX13" fmla="*/ 723332 w 1105469"/>
                <a:gd name="connsiteY13" fmla="*/ 586854 h 682496"/>
                <a:gd name="connsiteX14" fmla="*/ 805218 w 1105469"/>
                <a:gd name="connsiteY14" fmla="*/ 614149 h 682496"/>
                <a:gd name="connsiteX15" fmla="*/ 846162 w 1105469"/>
                <a:gd name="connsiteY15" fmla="*/ 627797 h 682496"/>
                <a:gd name="connsiteX16" fmla="*/ 900753 w 1105469"/>
                <a:gd name="connsiteY16" fmla="*/ 641445 h 682496"/>
                <a:gd name="connsiteX17" fmla="*/ 982639 w 1105469"/>
                <a:gd name="connsiteY17" fmla="*/ 668740 h 682496"/>
                <a:gd name="connsiteX18" fmla="*/ 1105469 w 1105469"/>
                <a:gd name="connsiteY18" fmla="*/ 682388 h 68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5469" h="682496">
                  <a:moveTo>
                    <a:pt x="0" y="0"/>
                  </a:moveTo>
                  <a:cubicBezTo>
                    <a:pt x="18475" y="3079"/>
                    <a:pt x="110565" y="16191"/>
                    <a:pt x="136478" y="27296"/>
                  </a:cubicBezTo>
                  <a:cubicBezTo>
                    <a:pt x="151554" y="33757"/>
                    <a:pt x="162750" y="47256"/>
                    <a:pt x="177421" y="54591"/>
                  </a:cubicBezTo>
                  <a:cubicBezTo>
                    <a:pt x="190288" y="61025"/>
                    <a:pt x="204532" y="64287"/>
                    <a:pt x="218365" y="68239"/>
                  </a:cubicBezTo>
                  <a:cubicBezTo>
                    <a:pt x="238773" y="74070"/>
                    <a:pt x="292083" y="84627"/>
                    <a:pt x="313899" y="95535"/>
                  </a:cubicBezTo>
                  <a:cubicBezTo>
                    <a:pt x="328570" y="102870"/>
                    <a:pt x="341194" y="113732"/>
                    <a:pt x="354842" y="122830"/>
                  </a:cubicBezTo>
                  <a:cubicBezTo>
                    <a:pt x="433068" y="240166"/>
                    <a:pt x="339281" y="91708"/>
                    <a:pt x="395785" y="204717"/>
                  </a:cubicBezTo>
                  <a:cubicBezTo>
                    <a:pt x="403120" y="219388"/>
                    <a:pt x="416419" y="230671"/>
                    <a:pt x="423081" y="245660"/>
                  </a:cubicBezTo>
                  <a:cubicBezTo>
                    <a:pt x="434767" y="271952"/>
                    <a:pt x="434418" y="303606"/>
                    <a:pt x="450377" y="327546"/>
                  </a:cubicBezTo>
                  <a:cubicBezTo>
                    <a:pt x="459475" y="341194"/>
                    <a:pt x="470337" y="353819"/>
                    <a:pt x="477672" y="368490"/>
                  </a:cubicBezTo>
                  <a:cubicBezTo>
                    <a:pt x="496899" y="406943"/>
                    <a:pt x="494276" y="474109"/>
                    <a:pt x="545911" y="491320"/>
                  </a:cubicBezTo>
                  <a:lnTo>
                    <a:pt x="586854" y="504967"/>
                  </a:lnTo>
                  <a:cubicBezTo>
                    <a:pt x="718858" y="603972"/>
                    <a:pt x="578185" y="507457"/>
                    <a:pt x="682388" y="559558"/>
                  </a:cubicBezTo>
                  <a:cubicBezTo>
                    <a:pt x="697059" y="566894"/>
                    <a:pt x="708343" y="580192"/>
                    <a:pt x="723332" y="586854"/>
                  </a:cubicBezTo>
                  <a:cubicBezTo>
                    <a:pt x="749624" y="598539"/>
                    <a:pt x="777923" y="605051"/>
                    <a:pt x="805218" y="614149"/>
                  </a:cubicBezTo>
                  <a:cubicBezTo>
                    <a:pt x="818866" y="618698"/>
                    <a:pt x="832205" y="624308"/>
                    <a:pt x="846162" y="627797"/>
                  </a:cubicBezTo>
                  <a:cubicBezTo>
                    <a:pt x="864359" y="632346"/>
                    <a:pt x="882787" y="636055"/>
                    <a:pt x="900753" y="641445"/>
                  </a:cubicBezTo>
                  <a:cubicBezTo>
                    <a:pt x="928311" y="649712"/>
                    <a:pt x="954259" y="664010"/>
                    <a:pt x="982639" y="668740"/>
                  </a:cubicBezTo>
                  <a:cubicBezTo>
                    <a:pt x="1077988" y="684632"/>
                    <a:pt x="1036854" y="682388"/>
                    <a:pt x="1105469" y="68238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2" name="Flecha: hacia abajo 41">
            <a:extLst>
              <a:ext uri="{FF2B5EF4-FFF2-40B4-BE49-F238E27FC236}">
                <a16:creationId xmlns:a16="http://schemas.microsoft.com/office/drawing/2014/main" id="{ED85B1C7-F185-406A-858E-BDA3AC4D056A}"/>
              </a:ext>
            </a:extLst>
          </p:cNvPr>
          <p:cNvSpPr/>
          <p:nvPr/>
        </p:nvSpPr>
        <p:spPr>
          <a:xfrm>
            <a:off x="2142929" y="5007003"/>
            <a:ext cx="173069" cy="3156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lecha: hacia arriba 42">
            <a:extLst>
              <a:ext uri="{FF2B5EF4-FFF2-40B4-BE49-F238E27FC236}">
                <a16:creationId xmlns:a16="http://schemas.microsoft.com/office/drawing/2014/main" id="{9C491391-9A75-4213-AC77-E556BD6BD3A1}"/>
              </a:ext>
            </a:extLst>
          </p:cNvPr>
          <p:cNvSpPr/>
          <p:nvPr/>
        </p:nvSpPr>
        <p:spPr>
          <a:xfrm flipH="1">
            <a:off x="2128256" y="5707812"/>
            <a:ext cx="187742" cy="28175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2174C16-0E78-4822-87EC-CFBF2C4DF9E3}"/>
              </a:ext>
            </a:extLst>
          </p:cNvPr>
          <p:cNvSpPr txBox="1"/>
          <p:nvPr/>
        </p:nvSpPr>
        <p:spPr>
          <a:xfrm>
            <a:off x="1585365" y="54001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 </a:t>
            </a:r>
            <a:r>
              <a:rPr lang="es-MX" dirty="0" err="1"/>
              <a:t>db</a:t>
            </a:r>
            <a:endParaRPr lang="es-MX" dirty="0"/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DAD5D908-7B34-4857-9723-22DDE39CF8A4}"/>
              </a:ext>
            </a:extLst>
          </p:cNvPr>
          <p:cNvSpPr/>
          <p:nvPr/>
        </p:nvSpPr>
        <p:spPr>
          <a:xfrm>
            <a:off x="7087869" y="4984103"/>
            <a:ext cx="173069" cy="3156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Flecha: hacia arriba 45">
            <a:extLst>
              <a:ext uri="{FF2B5EF4-FFF2-40B4-BE49-F238E27FC236}">
                <a16:creationId xmlns:a16="http://schemas.microsoft.com/office/drawing/2014/main" id="{AC470F9C-731C-4C2A-8465-B6ACCC158635}"/>
              </a:ext>
            </a:extLst>
          </p:cNvPr>
          <p:cNvSpPr/>
          <p:nvPr/>
        </p:nvSpPr>
        <p:spPr>
          <a:xfrm flipH="1">
            <a:off x="7119054" y="5836144"/>
            <a:ext cx="187742" cy="28175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DBDFBF3-8C6B-4E5E-852C-3D7F9B6047E7}"/>
              </a:ext>
            </a:extLst>
          </p:cNvPr>
          <p:cNvSpPr txBox="1"/>
          <p:nvPr/>
        </p:nvSpPr>
        <p:spPr>
          <a:xfrm>
            <a:off x="7168495" y="549085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 </a:t>
            </a:r>
            <a:r>
              <a:rPr lang="es-MX" dirty="0" err="1"/>
              <a:t>db</a:t>
            </a:r>
            <a:endParaRPr lang="es-MX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DFAE8D6-43C3-4872-A91A-36162F031F07}"/>
              </a:ext>
            </a:extLst>
          </p:cNvPr>
          <p:cNvSpPr txBox="1"/>
          <p:nvPr/>
        </p:nvSpPr>
        <p:spPr>
          <a:xfrm>
            <a:off x="1773106" y="4117051"/>
            <a:ext cx="1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50% de perdida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C3025AB-4C41-4670-809E-4983C2F1CD6C}"/>
              </a:ext>
            </a:extLst>
          </p:cNvPr>
          <p:cNvCxnSpPr>
            <a:cxnSpLocks/>
            <a:stCxn id="49" idx="2"/>
            <a:endCxn id="44" idx="0"/>
          </p:cNvCxnSpPr>
          <p:nvPr/>
        </p:nvCxnSpPr>
        <p:spPr>
          <a:xfrm flipH="1">
            <a:off x="1884486" y="4486383"/>
            <a:ext cx="779559" cy="91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0F95DE5-AF06-4627-A646-DF67A61EA7F4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2664045" y="4486383"/>
            <a:ext cx="4803571" cy="100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287317D-C508-459A-AA02-AC1346797BDE}"/>
              </a:ext>
            </a:extLst>
          </p:cNvPr>
          <p:cNvSpPr txBox="1"/>
          <p:nvPr/>
        </p:nvSpPr>
        <p:spPr>
          <a:xfrm>
            <a:off x="821090" y="952592"/>
            <a:ext cx="1020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Shannon: Relaciono los Bits con la frecuencia tomando en cuenta el RUIDO del sistema de comunicaciones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7164031-7851-412D-9837-4C7AE213C2D4}"/>
              </a:ext>
            </a:extLst>
          </p:cNvPr>
          <p:cNvCxnSpPr/>
          <p:nvPr/>
        </p:nvCxnSpPr>
        <p:spPr>
          <a:xfrm>
            <a:off x="833699" y="5860186"/>
            <a:ext cx="85286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lobo: línea 51">
            <a:extLst>
              <a:ext uri="{FF2B5EF4-FFF2-40B4-BE49-F238E27FC236}">
                <a16:creationId xmlns:a16="http://schemas.microsoft.com/office/drawing/2014/main" id="{8A79CF2A-3111-4020-AB93-2DF4055B2A40}"/>
              </a:ext>
            </a:extLst>
          </p:cNvPr>
          <p:cNvSpPr/>
          <p:nvPr/>
        </p:nvSpPr>
        <p:spPr>
          <a:xfrm>
            <a:off x="8641257" y="4367288"/>
            <a:ext cx="1441279" cy="1123566"/>
          </a:xfrm>
          <a:prstGeom prst="borderCallout1">
            <a:avLst>
              <a:gd name="adj1" fmla="val 18750"/>
              <a:gd name="adj2" fmla="val -8333"/>
              <a:gd name="adj3" fmla="val 130720"/>
              <a:gd name="adj4" fmla="val -37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RUIDO BLANCO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30A85A9-DDD5-4B17-8CEC-F00987A34911}"/>
              </a:ext>
            </a:extLst>
          </p:cNvPr>
          <p:cNvCxnSpPr/>
          <p:nvPr/>
        </p:nvCxnSpPr>
        <p:spPr>
          <a:xfrm>
            <a:off x="821090" y="5322627"/>
            <a:ext cx="852866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echa: hacia arriba 53">
            <a:extLst>
              <a:ext uri="{FF2B5EF4-FFF2-40B4-BE49-F238E27FC236}">
                <a16:creationId xmlns:a16="http://schemas.microsoft.com/office/drawing/2014/main" id="{205D5483-3E19-4C69-B903-916281C521D5}"/>
              </a:ext>
            </a:extLst>
          </p:cNvPr>
          <p:cNvSpPr/>
          <p:nvPr/>
        </p:nvSpPr>
        <p:spPr>
          <a:xfrm>
            <a:off x="447766" y="5860186"/>
            <a:ext cx="203274" cy="2863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N</a:t>
            </a:r>
          </a:p>
        </p:txBody>
      </p:sp>
      <p:sp>
        <p:nvSpPr>
          <p:cNvPr id="55" name="Flecha: hacia arriba 54">
            <a:extLst>
              <a:ext uri="{FF2B5EF4-FFF2-40B4-BE49-F238E27FC236}">
                <a16:creationId xmlns:a16="http://schemas.microsoft.com/office/drawing/2014/main" id="{A1CE236A-4EAD-4943-BA86-099CC630964F}"/>
              </a:ext>
            </a:extLst>
          </p:cNvPr>
          <p:cNvSpPr/>
          <p:nvPr/>
        </p:nvSpPr>
        <p:spPr>
          <a:xfrm>
            <a:off x="615575" y="5322627"/>
            <a:ext cx="188536" cy="8123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3B798E3-852B-44C3-B98B-DDB3D8679C13}"/>
              </a:ext>
            </a:extLst>
          </p:cNvPr>
          <p:cNvSpPr txBox="1"/>
          <p:nvPr/>
        </p:nvSpPr>
        <p:spPr>
          <a:xfrm>
            <a:off x="804111" y="1250248"/>
            <a:ext cx="107162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Relación de Potencia de Señal versus Ruido = </a:t>
            </a:r>
            <a:r>
              <a:rPr lang="es-MX" dirty="0" err="1"/>
              <a:t>Signal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Noise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= S/N</a:t>
            </a:r>
          </a:p>
          <a:p>
            <a:endParaRPr lang="es-MX" dirty="0"/>
          </a:p>
          <a:p>
            <a:r>
              <a:rPr lang="es-MX" dirty="0"/>
              <a:t>Por lo tango la capacidad de un canal que en su Ancho de banda tiene una potencia de señal S y lo corrompe un </a:t>
            </a:r>
          </a:p>
          <a:p>
            <a:r>
              <a:rPr lang="es-MX" dirty="0"/>
              <a:t>Ruido de potencia N esta dada por:</a:t>
            </a:r>
          </a:p>
          <a:p>
            <a:endParaRPr lang="es-MX" dirty="0"/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</a:t>
            </a:r>
          </a:p>
          <a:p>
            <a:r>
              <a:rPr lang="es-MX" b="1" dirty="0"/>
              <a:t>B = Ancho de banda del canal</a:t>
            </a:r>
          </a:p>
          <a:p>
            <a:r>
              <a:rPr lang="es-MX" b="1" dirty="0"/>
              <a:t>S = Potencia de la señal </a:t>
            </a:r>
          </a:p>
          <a:p>
            <a:r>
              <a:rPr lang="es-MX" b="1" dirty="0"/>
              <a:t>N = Potencia del ruido</a:t>
            </a:r>
          </a:p>
        </p:txBody>
      </p:sp>
    </p:spTree>
    <p:extLst>
      <p:ext uri="{BB962C8B-B14F-4D97-AF65-F5344CB8AC3E}">
        <p14:creationId xmlns:p14="http://schemas.microsoft.com/office/powerpoint/2010/main" val="2480323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6AFCE6-4028-4DFF-B7D1-30EFB4626DA8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Capacidad de Canal Según Shannon y Nyquist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7DB4BF6-B3E5-441E-903C-741EC7A9E2DF}"/>
              </a:ext>
            </a:extLst>
          </p:cNvPr>
          <p:cNvCxnSpPr/>
          <p:nvPr/>
        </p:nvCxnSpPr>
        <p:spPr>
          <a:xfrm>
            <a:off x="821090" y="6127845"/>
            <a:ext cx="7820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F97DF12-E8C2-439D-AE09-CCFA15B9AE61}"/>
              </a:ext>
            </a:extLst>
          </p:cNvPr>
          <p:cNvSpPr txBox="1"/>
          <p:nvPr/>
        </p:nvSpPr>
        <p:spPr>
          <a:xfrm>
            <a:off x="8641257" y="61278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9C59EC5-0013-4D07-A20F-DAA450E72A05}"/>
              </a:ext>
            </a:extLst>
          </p:cNvPr>
          <p:cNvSpPr/>
          <p:nvPr/>
        </p:nvSpPr>
        <p:spPr>
          <a:xfrm>
            <a:off x="2213162" y="5322627"/>
            <a:ext cx="5008728" cy="787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Ancho de Banda del Sistema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D0D9926-DA5A-41DE-8055-3C1DEF001299}"/>
              </a:ext>
            </a:extLst>
          </p:cNvPr>
          <p:cNvSpPr txBox="1"/>
          <p:nvPr/>
        </p:nvSpPr>
        <p:spPr>
          <a:xfrm>
            <a:off x="2208707" y="614650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fmin</a:t>
            </a:r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DCBD5AE-82E5-4A84-AA06-EB3435152201}"/>
              </a:ext>
            </a:extLst>
          </p:cNvPr>
          <p:cNvSpPr txBox="1"/>
          <p:nvPr/>
        </p:nvSpPr>
        <p:spPr>
          <a:xfrm>
            <a:off x="6607619" y="6146502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fmax</a:t>
            </a:r>
            <a:endParaRPr lang="es-MX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AA6370E-2174-4884-AE74-9677F5EC37DF}"/>
              </a:ext>
            </a:extLst>
          </p:cNvPr>
          <p:cNvCxnSpPr>
            <a:cxnSpLocks/>
          </p:cNvCxnSpPr>
          <p:nvPr/>
        </p:nvCxnSpPr>
        <p:spPr>
          <a:xfrm flipV="1">
            <a:off x="821090" y="4367288"/>
            <a:ext cx="0" cy="176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A21DD96-91B0-45A0-9AA1-F61644A84BD3}"/>
              </a:ext>
            </a:extLst>
          </p:cNvPr>
          <p:cNvSpPr txBox="1"/>
          <p:nvPr/>
        </p:nvSpPr>
        <p:spPr>
          <a:xfrm>
            <a:off x="754349" y="42909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db</a:t>
            </a:r>
            <a:endParaRPr lang="es-MX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883F109D-56A4-42E7-8F97-3F350EB59AB2}"/>
              </a:ext>
            </a:extLst>
          </p:cNvPr>
          <p:cNvGrpSpPr/>
          <p:nvPr/>
        </p:nvGrpSpPr>
        <p:grpSpPr>
          <a:xfrm>
            <a:off x="1585365" y="5363570"/>
            <a:ext cx="6264322" cy="737087"/>
            <a:chOff x="2934269" y="5363570"/>
            <a:chExt cx="6264322" cy="737087"/>
          </a:xfrm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4FF452EF-4E9C-40FE-8130-5BB6821EF1A8}"/>
                </a:ext>
              </a:extLst>
            </p:cNvPr>
            <p:cNvSpPr/>
            <p:nvPr/>
          </p:nvSpPr>
          <p:spPr>
            <a:xfrm>
              <a:off x="2934269" y="5363570"/>
              <a:ext cx="1064525" cy="723441"/>
            </a:xfrm>
            <a:custGeom>
              <a:avLst/>
              <a:gdLst>
                <a:gd name="connsiteX0" fmla="*/ 1064525 w 1064525"/>
                <a:gd name="connsiteY0" fmla="*/ 0 h 723441"/>
                <a:gd name="connsiteX1" fmla="*/ 982638 w 1064525"/>
                <a:gd name="connsiteY1" fmla="*/ 27296 h 723441"/>
                <a:gd name="connsiteX2" fmla="*/ 914400 w 1064525"/>
                <a:gd name="connsiteY2" fmla="*/ 40943 h 723441"/>
                <a:gd name="connsiteX3" fmla="*/ 859809 w 1064525"/>
                <a:gd name="connsiteY3" fmla="*/ 54591 h 723441"/>
                <a:gd name="connsiteX4" fmla="*/ 818865 w 1064525"/>
                <a:gd name="connsiteY4" fmla="*/ 81887 h 723441"/>
                <a:gd name="connsiteX5" fmla="*/ 736979 w 1064525"/>
                <a:gd name="connsiteY5" fmla="*/ 122830 h 723441"/>
                <a:gd name="connsiteX6" fmla="*/ 668740 w 1064525"/>
                <a:gd name="connsiteY6" fmla="*/ 204717 h 723441"/>
                <a:gd name="connsiteX7" fmla="*/ 627797 w 1064525"/>
                <a:gd name="connsiteY7" fmla="*/ 232012 h 723441"/>
                <a:gd name="connsiteX8" fmla="*/ 600501 w 1064525"/>
                <a:gd name="connsiteY8" fmla="*/ 313899 h 723441"/>
                <a:gd name="connsiteX9" fmla="*/ 573206 w 1064525"/>
                <a:gd name="connsiteY9" fmla="*/ 354842 h 723441"/>
                <a:gd name="connsiteX10" fmla="*/ 504967 w 1064525"/>
                <a:gd name="connsiteY10" fmla="*/ 477672 h 723441"/>
                <a:gd name="connsiteX11" fmla="*/ 409432 w 1064525"/>
                <a:gd name="connsiteY11" fmla="*/ 573206 h 723441"/>
                <a:gd name="connsiteX12" fmla="*/ 286603 w 1064525"/>
                <a:gd name="connsiteY12" fmla="*/ 668740 h 723441"/>
                <a:gd name="connsiteX13" fmla="*/ 204716 w 1064525"/>
                <a:gd name="connsiteY13" fmla="*/ 696036 h 723441"/>
                <a:gd name="connsiteX14" fmla="*/ 163773 w 1064525"/>
                <a:gd name="connsiteY14" fmla="*/ 709684 h 723441"/>
                <a:gd name="connsiteX15" fmla="*/ 0 w 1064525"/>
                <a:gd name="connsiteY15" fmla="*/ 723331 h 72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4525" h="723441">
                  <a:moveTo>
                    <a:pt x="1064525" y="0"/>
                  </a:moveTo>
                  <a:cubicBezTo>
                    <a:pt x="1037229" y="9099"/>
                    <a:pt x="1010396" y="19726"/>
                    <a:pt x="982638" y="27296"/>
                  </a:cubicBezTo>
                  <a:cubicBezTo>
                    <a:pt x="960259" y="33399"/>
                    <a:pt x="937044" y="35911"/>
                    <a:pt x="914400" y="40943"/>
                  </a:cubicBezTo>
                  <a:cubicBezTo>
                    <a:pt x="896090" y="45012"/>
                    <a:pt x="878006" y="50042"/>
                    <a:pt x="859809" y="54591"/>
                  </a:cubicBezTo>
                  <a:cubicBezTo>
                    <a:pt x="846161" y="63690"/>
                    <a:pt x="833536" y="74551"/>
                    <a:pt x="818865" y="81887"/>
                  </a:cubicBezTo>
                  <a:cubicBezTo>
                    <a:pt x="757308" y="112665"/>
                    <a:pt x="795653" y="73935"/>
                    <a:pt x="736979" y="122830"/>
                  </a:cubicBezTo>
                  <a:cubicBezTo>
                    <a:pt x="602823" y="234627"/>
                    <a:pt x="776099" y="97356"/>
                    <a:pt x="668740" y="204717"/>
                  </a:cubicBezTo>
                  <a:cubicBezTo>
                    <a:pt x="657142" y="216315"/>
                    <a:pt x="641445" y="222914"/>
                    <a:pt x="627797" y="232012"/>
                  </a:cubicBezTo>
                  <a:cubicBezTo>
                    <a:pt x="618698" y="259308"/>
                    <a:pt x="616461" y="289959"/>
                    <a:pt x="600501" y="313899"/>
                  </a:cubicBezTo>
                  <a:cubicBezTo>
                    <a:pt x="591403" y="327547"/>
                    <a:pt x="579868" y="339853"/>
                    <a:pt x="573206" y="354842"/>
                  </a:cubicBezTo>
                  <a:cubicBezTo>
                    <a:pt x="519768" y="475078"/>
                    <a:pt x="579697" y="402942"/>
                    <a:pt x="504967" y="477672"/>
                  </a:cubicBezTo>
                  <a:cubicBezTo>
                    <a:pt x="474085" y="570317"/>
                    <a:pt x="518932" y="463706"/>
                    <a:pt x="409432" y="573206"/>
                  </a:cubicBezTo>
                  <a:cubicBezTo>
                    <a:pt x="374105" y="608533"/>
                    <a:pt x="335575" y="652416"/>
                    <a:pt x="286603" y="668740"/>
                  </a:cubicBezTo>
                  <a:lnTo>
                    <a:pt x="204716" y="696036"/>
                  </a:lnTo>
                  <a:cubicBezTo>
                    <a:pt x="191068" y="700585"/>
                    <a:pt x="178048" y="707900"/>
                    <a:pt x="163773" y="709684"/>
                  </a:cubicBezTo>
                  <a:cubicBezTo>
                    <a:pt x="36535" y="725588"/>
                    <a:pt x="91268" y="723331"/>
                    <a:pt x="0" y="7233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F8373A06-FC1F-41C7-80EF-EE2E0C045EA8}"/>
                </a:ext>
              </a:extLst>
            </p:cNvPr>
            <p:cNvSpPr/>
            <p:nvPr/>
          </p:nvSpPr>
          <p:spPr>
            <a:xfrm>
              <a:off x="8093122" y="5418161"/>
              <a:ext cx="1105469" cy="682496"/>
            </a:xfrm>
            <a:custGeom>
              <a:avLst/>
              <a:gdLst>
                <a:gd name="connsiteX0" fmla="*/ 0 w 1105469"/>
                <a:gd name="connsiteY0" fmla="*/ 0 h 682496"/>
                <a:gd name="connsiteX1" fmla="*/ 136478 w 1105469"/>
                <a:gd name="connsiteY1" fmla="*/ 27296 h 682496"/>
                <a:gd name="connsiteX2" fmla="*/ 177421 w 1105469"/>
                <a:gd name="connsiteY2" fmla="*/ 54591 h 682496"/>
                <a:gd name="connsiteX3" fmla="*/ 218365 w 1105469"/>
                <a:gd name="connsiteY3" fmla="*/ 68239 h 682496"/>
                <a:gd name="connsiteX4" fmla="*/ 313899 w 1105469"/>
                <a:gd name="connsiteY4" fmla="*/ 95535 h 682496"/>
                <a:gd name="connsiteX5" fmla="*/ 354842 w 1105469"/>
                <a:gd name="connsiteY5" fmla="*/ 122830 h 682496"/>
                <a:gd name="connsiteX6" fmla="*/ 395785 w 1105469"/>
                <a:gd name="connsiteY6" fmla="*/ 204717 h 682496"/>
                <a:gd name="connsiteX7" fmla="*/ 423081 w 1105469"/>
                <a:gd name="connsiteY7" fmla="*/ 245660 h 682496"/>
                <a:gd name="connsiteX8" fmla="*/ 450377 w 1105469"/>
                <a:gd name="connsiteY8" fmla="*/ 327546 h 682496"/>
                <a:gd name="connsiteX9" fmla="*/ 477672 w 1105469"/>
                <a:gd name="connsiteY9" fmla="*/ 368490 h 682496"/>
                <a:gd name="connsiteX10" fmla="*/ 545911 w 1105469"/>
                <a:gd name="connsiteY10" fmla="*/ 491320 h 682496"/>
                <a:gd name="connsiteX11" fmla="*/ 586854 w 1105469"/>
                <a:gd name="connsiteY11" fmla="*/ 504967 h 682496"/>
                <a:gd name="connsiteX12" fmla="*/ 682388 w 1105469"/>
                <a:gd name="connsiteY12" fmla="*/ 559558 h 682496"/>
                <a:gd name="connsiteX13" fmla="*/ 723332 w 1105469"/>
                <a:gd name="connsiteY13" fmla="*/ 586854 h 682496"/>
                <a:gd name="connsiteX14" fmla="*/ 805218 w 1105469"/>
                <a:gd name="connsiteY14" fmla="*/ 614149 h 682496"/>
                <a:gd name="connsiteX15" fmla="*/ 846162 w 1105469"/>
                <a:gd name="connsiteY15" fmla="*/ 627797 h 682496"/>
                <a:gd name="connsiteX16" fmla="*/ 900753 w 1105469"/>
                <a:gd name="connsiteY16" fmla="*/ 641445 h 682496"/>
                <a:gd name="connsiteX17" fmla="*/ 982639 w 1105469"/>
                <a:gd name="connsiteY17" fmla="*/ 668740 h 682496"/>
                <a:gd name="connsiteX18" fmla="*/ 1105469 w 1105469"/>
                <a:gd name="connsiteY18" fmla="*/ 682388 h 68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5469" h="682496">
                  <a:moveTo>
                    <a:pt x="0" y="0"/>
                  </a:moveTo>
                  <a:cubicBezTo>
                    <a:pt x="18475" y="3079"/>
                    <a:pt x="110565" y="16191"/>
                    <a:pt x="136478" y="27296"/>
                  </a:cubicBezTo>
                  <a:cubicBezTo>
                    <a:pt x="151554" y="33757"/>
                    <a:pt x="162750" y="47256"/>
                    <a:pt x="177421" y="54591"/>
                  </a:cubicBezTo>
                  <a:cubicBezTo>
                    <a:pt x="190288" y="61025"/>
                    <a:pt x="204532" y="64287"/>
                    <a:pt x="218365" y="68239"/>
                  </a:cubicBezTo>
                  <a:cubicBezTo>
                    <a:pt x="238773" y="74070"/>
                    <a:pt x="292083" y="84627"/>
                    <a:pt x="313899" y="95535"/>
                  </a:cubicBezTo>
                  <a:cubicBezTo>
                    <a:pt x="328570" y="102870"/>
                    <a:pt x="341194" y="113732"/>
                    <a:pt x="354842" y="122830"/>
                  </a:cubicBezTo>
                  <a:cubicBezTo>
                    <a:pt x="433068" y="240166"/>
                    <a:pt x="339281" y="91708"/>
                    <a:pt x="395785" y="204717"/>
                  </a:cubicBezTo>
                  <a:cubicBezTo>
                    <a:pt x="403120" y="219388"/>
                    <a:pt x="416419" y="230671"/>
                    <a:pt x="423081" y="245660"/>
                  </a:cubicBezTo>
                  <a:cubicBezTo>
                    <a:pt x="434767" y="271952"/>
                    <a:pt x="434418" y="303606"/>
                    <a:pt x="450377" y="327546"/>
                  </a:cubicBezTo>
                  <a:cubicBezTo>
                    <a:pt x="459475" y="341194"/>
                    <a:pt x="470337" y="353819"/>
                    <a:pt x="477672" y="368490"/>
                  </a:cubicBezTo>
                  <a:cubicBezTo>
                    <a:pt x="496899" y="406943"/>
                    <a:pt x="494276" y="474109"/>
                    <a:pt x="545911" y="491320"/>
                  </a:cubicBezTo>
                  <a:lnTo>
                    <a:pt x="586854" y="504967"/>
                  </a:lnTo>
                  <a:cubicBezTo>
                    <a:pt x="718858" y="603972"/>
                    <a:pt x="578185" y="507457"/>
                    <a:pt x="682388" y="559558"/>
                  </a:cubicBezTo>
                  <a:cubicBezTo>
                    <a:pt x="697059" y="566894"/>
                    <a:pt x="708343" y="580192"/>
                    <a:pt x="723332" y="586854"/>
                  </a:cubicBezTo>
                  <a:cubicBezTo>
                    <a:pt x="749624" y="598539"/>
                    <a:pt x="777923" y="605051"/>
                    <a:pt x="805218" y="614149"/>
                  </a:cubicBezTo>
                  <a:cubicBezTo>
                    <a:pt x="818866" y="618698"/>
                    <a:pt x="832205" y="624308"/>
                    <a:pt x="846162" y="627797"/>
                  </a:cubicBezTo>
                  <a:cubicBezTo>
                    <a:pt x="864359" y="632346"/>
                    <a:pt x="882787" y="636055"/>
                    <a:pt x="900753" y="641445"/>
                  </a:cubicBezTo>
                  <a:cubicBezTo>
                    <a:pt x="928311" y="649712"/>
                    <a:pt x="954259" y="664010"/>
                    <a:pt x="982639" y="668740"/>
                  </a:cubicBezTo>
                  <a:cubicBezTo>
                    <a:pt x="1077988" y="684632"/>
                    <a:pt x="1036854" y="682388"/>
                    <a:pt x="1105469" y="68238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2" name="Flecha: hacia abajo 41">
            <a:extLst>
              <a:ext uri="{FF2B5EF4-FFF2-40B4-BE49-F238E27FC236}">
                <a16:creationId xmlns:a16="http://schemas.microsoft.com/office/drawing/2014/main" id="{ED85B1C7-F185-406A-858E-BDA3AC4D056A}"/>
              </a:ext>
            </a:extLst>
          </p:cNvPr>
          <p:cNvSpPr/>
          <p:nvPr/>
        </p:nvSpPr>
        <p:spPr>
          <a:xfrm>
            <a:off x="2142929" y="5007003"/>
            <a:ext cx="173069" cy="3156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lecha: hacia arriba 42">
            <a:extLst>
              <a:ext uri="{FF2B5EF4-FFF2-40B4-BE49-F238E27FC236}">
                <a16:creationId xmlns:a16="http://schemas.microsoft.com/office/drawing/2014/main" id="{9C491391-9A75-4213-AC77-E556BD6BD3A1}"/>
              </a:ext>
            </a:extLst>
          </p:cNvPr>
          <p:cNvSpPr/>
          <p:nvPr/>
        </p:nvSpPr>
        <p:spPr>
          <a:xfrm flipH="1">
            <a:off x="2128256" y="5707812"/>
            <a:ext cx="187742" cy="28175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2174C16-0E78-4822-87EC-CFBF2C4DF9E3}"/>
              </a:ext>
            </a:extLst>
          </p:cNvPr>
          <p:cNvSpPr txBox="1"/>
          <p:nvPr/>
        </p:nvSpPr>
        <p:spPr>
          <a:xfrm>
            <a:off x="1585365" y="54001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 </a:t>
            </a:r>
            <a:r>
              <a:rPr lang="es-MX" dirty="0" err="1"/>
              <a:t>db</a:t>
            </a:r>
            <a:endParaRPr lang="es-MX" dirty="0"/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DAD5D908-7B34-4857-9723-22DDE39CF8A4}"/>
              </a:ext>
            </a:extLst>
          </p:cNvPr>
          <p:cNvSpPr/>
          <p:nvPr/>
        </p:nvSpPr>
        <p:spPr>
          <a:xfrm>
            <a:off x="7087869" y="4984103"/>
            <a:ext cx="173069" cy="3156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Flecha: hacia arriba 45">
            <a:extLst>
              <a:ext uri="{FF2B5EF4-FFF2-40B4-BE49-F238E27FC236}">
                <a16:creationId xmlns:a16="http://schemas.microsoft.com/office/drawing/2014/main" id="{AC470F9C-731C-4C2A-8465-B6ACCC158635}"/>
              </a:ext>
            </a:extLst>
          </p:cNvPr>
          <p:cNvSpPr/>
          <p:nvPr/>
        </p:nvSpPr>
        <p:spPr>
          <a:xfrm flipH="1">
            <a:off x="7119054" y="5836144"/>
            <a:ext cx="187742" cy="281758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DBDFBF3-8C6B-4E5E-852C-3D7F9B6047E7}"/>
              </a:ext>
            </a:extLst>
          </p:cNvPr>
          <p:cNvSpPr txBox="1"/>
          <p:nvPr/>
        </p:nvSpPr>
        <p:spPr>
          <a:xfrm>
            <a:off x="7168495" y="549085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 </a:t>
            </a:r>
            <a:r>
              <a:rPr lang="es-MX" dirty="0" err="1"/>
              <a:t>db</a:t>
            </a:r>
            <a:endParaRPr lang="es-MX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DFAE8D6-43C3-4872-A91A-36162F031F07}"/>
              </a:ext>
            </a:extLst>
          </p:cNvPr>
          <p:cNvSpPr txBox="1"/>
          <p:nvPr/>
        </p:nvSpPr>
        <p:spPr>
          <a:xfrm>
            <a:off x="1773106" y="4117051"/>
            <a:ext cx="1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50% de perdida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C3025AB-4C41-4670-809E-4983C2F1CD6C}"/>
              </a:ext>
            </a:extLst>
          </p:cNvPr>
          <p:cNvCxnSpPr>
            <a:cxnSpLocks/>
            <a:stCxn id="49" idx="2"/>
            <a:endCxn id="44" idx="0"/>
          </p:cNvCxnSpPr>
          <p:nvPr/>
        </p:nvCxnSpPr>
        <p:spPr>
          <a:xfrm flipH="1">
            <a:off x="1884486" y="4486383"/>
            <a:ext cx="779559" cy="91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0F95DE5-AF06-4627-A646-DF67A61EA7F4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2664045" y="4486383"/>
            <a:ext cx="4803571" cy="100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287317D-C508-459A-AA02-AC1346797BDE}"/>
              </a:ext>
            </a:extLst>
          </p:cNvPr>
          <p:cNvSpPr txBox="1"/>
          <p:nvPr/>
        </p:nvSpPr>
        <p:spPr>
          <a:xfrm>
            <a:off x="821090" y="952592"/>
            <a:ext cx="866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Nyquist Relaciono los Bits con la codificación de la señal, no con aspectos físico de la señal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7164031-7851-412D-9837-4C7AE213C2D4}"/>
              </a:ext>
            </a:extLst>
          </p:cNvPr>
          <p:cNvCxnSpPr/>
          <p:nvPr/>
        </p:nvCxnSpPr>
        <p:spPr>
          <a:xfrm>
            <a:off x="833699" y="5860186"/>
            <a:ext cx="85286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lobo: línea 51">
            <a:extLst>
              <a:ext uri="{FF2B5EF4-FFF2-40B4-BE49-F238E27FC236}">
                <a16:creationId xmlns:a16="http://schemas.microsoft.com/office/drawing/2014/main" id="{8A79CF2A-3111-4020-AB93-2DF4055B2A40}"/>
              </a:ext>
            </a:extLst>
          </p:cNvPr>
          <p:cNvSpPr/>
          <p:nvPr/>
        </p:nvSpPr>
        <p:spPr>
          <a:xfrm>
            <a:off x="8641257" y="4367288"/>
            <a:ext cx="1441279" cy="1123566"/>
          </a:xfrm>
          <a:prstGeom prst="borderCallout1">
            <a:avLst>
              <a:gd name="adj1" fmla="val 18750"/>
              <a:gd name="adj2" fmla="val -8333"/>
              <a:gd name="adj3" fmla="val 130720"/>
              <a:gd name="adj4" fmla="val -37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RUIDO BLANCO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30A85A9-DDD5-4B17-8CEC-F00987A34911}"/>
              </a:ext>
            </a:extLst>
          </p:cNvPr>
          <p:cNvCxnSpPr/>
          <p:nvPr/>
        </p:nvCxnSpPr>
        <p:spPr>
          <a:xfrm>
            <a:off x="821090" y="5322627"/>
            <a:ext cx="852866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echa: hacia arriba 53">
            <a:extLst>
              <a:ext uri="{FF2B5EF4-FFF2-40B4-BE49-F238E27FC236}">
                <a16:creationId xmlns:a16="http://schemas.microsoft.com/office/drawing/2014/main" id="{205D5483-3E19-4C69-B903-916281C521D5}"/>
              </a:ext>
            </a:extLst>
          </p:cNvPr>
          <p:cNvSpPr/>
          <p:nvPr/>
        </p:nvSpPr>
        <p:spPr>
          <a:xfrm>
            <a:off x="447766" y="5860186"/>
            <a:ext cx="203274" cy="2863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N</a:t>
            </a:r>
          </a:p>
        </p:txBody>
      </p:sp>
      <p:sp>
        <p:nvSpPr>
          <p:cNvPr id="55" name="Flecha: hacia arriba 54">
            <a:extLst>
              <a:ext uri="{FF2B5EF4-FFF2-40B4-BE49-F238E27FC236}">
                <a16:creationId xmlns:a16="http://schemas.microsoft.com/office/drawing/2014/main" id="{A1CE236A-4EAD-4943-BA86-099CC630964F}"/>
              </a:ext>
            </a:extLst>
          </p:cNvPr>
          <p:cNvSpPr/>
          <p:nvPr/>
        </p:nvSpPr>
        <p:spPr>
          <a:xfrm>
            <a:off x="615575" y="5322627"/>
            <a:ext cx="188536" cy="8123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3B798E3-852B-44C3-B98B-DDB3D8679C13}"/>
              </a:ext>
            </a:extLst>
          </p:cNvPr>
          <p:cNvSpPr txBox="1"/>
          <p:nvPr/>
        </p:nvSpPr>
        <p:spPr>
          <a:xfrm>
            <a:off x="804111" y="1250248"/>
            <a:ext cx="10716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Por lo tango la capacidad de un canal que en su Ancho de banda tiene una potencia de señal S y lo corrompe un </a:t>
            </a:r>
          </a:p>
          <a:p>
            <a:r>
              <a:rPr lang="es-MX" dirty="0"/>
              <a:t>Ruido de potencia N esta dada por:</a:t>
            </a:r>
          </a:p>
          <a:p>
            <a:endParaRPr lang="es-MX" dirty="0"/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</a:p>
          <a:p>
            <a:r>
              <a:rPr lang="es-MX" b="1" dirty="0"/>
              <a:t>B = Ancho de banda del canal</a:t>
            </a:r>
          </a:p>
          <a:p>
            <a:r>
              <a:rPr lang="es-MX" b="1" dirty="0"/>
              <a:t>M = es la codificación</a:t>
            </a:r>
          </a:p>
        </p:txBody>
      </p:sp>
    </p:spTree>
    <p:extLst>
      <p:ext uri="{BB962C8B-B14F-4D97-AF65-F5344CB8AC3E}">
        <p14:creationId xmlns:p14="http://schemas.microsoft.com/office/powerpoint/2010/main" val="636400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937C28F-1245-441D-BEF1-AE0E1B64C142}"/>
              </a:ext>
            </a:extLst>
          </p:cNvPr>
          <p:cNvSpPr/>
          <p:nvPr/>
        </p:nvSpPr>
        <p:spPr>
          <a:xfrm>
            <a:off x="5658522" y="516367"/>
            <a:ext cx="2431229" cy="1065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E18236C-6EA2-4D7E-B243-B89A8FCC7489}"/>
              </a:ext>
            </a:extLst>
          </p:cNvPr>
          <p:cNvSpPr/>
          <p:nvPr/>
        </p:nvSpPr>
        <p:spPr>
          <a:xfrm>
            <a:off x="1850315" y="1204856"/>
            <a:ext cx="968189" cy="200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PC</a:t>
            </a:r>
          </a:p>
          <a:p>
            <a:pPr algn="ctr"/>
            <a:r>
              <a:rPr lang="es-MX" dirty="0"/>
              <a:t>note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A8405D-CC55-4326-BD71-66B284A50CDF}"/>
              </a:ext>
            </a:extLst>
          </p:cNvPr>
          <p:cNvSpPr/>
          <p:nvPr/>
        </p:nvSpPr>
        <p:spPr>
          <a:xfrm>
            <a:off x="5766099" y="710005"/>
            <a:ext cx="806823" cy="65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wifi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4785B8-35C0-49FF-AA4C-AC01748871CB}"/>
              </a:ext>
            </a:extLst>
          </p:cNvPr>
          <p:cNvSpPr/>
          <p:nvPr/>
        </p:nvSpPr>
        <p:spPr>
          <a:xfrm>
            <a:off x="6660776" y="710005"/>
            <a:ext cx="1256852" cy="65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4G/Coaxial/FO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86BB4035-320F-4D40-B8E7-567DFE4C24A4}"/>
              </a:ext>
            </a:extLst>
          </p:cNvPr>
          <p:cNvSpPr/>
          <p:nvPr/>
        </p:nvSpPr>
        <p:spPr>
          <a:xfrm rot="10800000">
            <a:off x="2334409" y="731519"/>
            <a:ext cx="763793" cy="6347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60409DC-C9E2-4366-A77D-BFE57E76D637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flipV="1">
            <a:off x="2907254" y="1038113"/>
            <a:ext cx="2858845" cy="1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B010740B-576C-4201-9CF7-8E238EE4D09D}"/>
              </a:ext>
            </a:extLst>
          </p:cNvPr>
          <p:cNvSpPr/>
          <p:nvPr/>
        </p:nvSpPr>
        <p:spPr>
          <a:xfrm rot="5400000">
            <a:off x="4277957" y="666973"/>
            <a:ext cx="200809" cy="1473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1EDE519-B509-4D39-A1BC-99B54AA6C28E}"/>
              </a:ext>
            </a:extLst>
          </p:cNvPr>
          <p:cNvSpPr txBox="1"/>
          <p:nvPr/>
        </p:nvSpPr>
        <p:spPr>
          <a:xfrm>
            <a:off x="3885277" y="163516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MODEM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316A79C-ED69-4C34-B6AD-FD03516EF6D0}"/>
              </a:ext>
            </a:extLst>
          </p:cNvPr>
          <p:cNvSpPr/>
          <p:nvPr/>
        </p:nvSpPr>
        <p:spPr>
          <a:xfrm>
            <a:off x="8326419" y="2004493"/>
            <a:ext cx="2015266" cy="1424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VTR/Entel/Movistar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8423C5D-A836-44E5-B80E-F0E138D68224}"/>
              </a:ext>
            </a:extLst>
          </p:cNvPr>
          <p:cNvCxnSpPr>
            <a:stCxn id="7" idx="3"/>
            <a:endCxn id="15" idx="0"/>
          </p:cNvCxnSpPr>
          <p:nvPr/>
        </p:nvCxnSpPr>
        <p:spPr>
          <a:xfrm>
            <a:off x="7917628" y="1038113"/>
            <a:ext cx="1416424" cy="96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errar llave 17">
            <a:extLst>
              <a:ext uri="{FF2B5EF4-FFF2-40B4-BE49-F238E27FC236}">
                <a16:creationId xmlns:a16="http://schemas.microsoft.com/office/drawing/2014/main" id="{F062BE0F-626B-4936-B17F-C6F6496362FB}"/>
              </a:ext>
            </a:extLst>
          </p:cNvPr>
          <p:cNvSpPr/>
          <p:nvPr/>
        </p:nvSpPr>
        <p:spPr>
          <a:xfrm rot="7831048">
            <a:off x="8848474" y="345990"/>
            <a:ext cx="200809" cy="1473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9DDD486-B98A-4363-ADFD-F3B3CA5A6042}"/>
              </a:ext>
            </a:extLst>
          </p:cNvPr>
          <p:cNvSpPr txBox="1"/>
          <p:nvPr/>
        </p:nvSpPr>
        <p:spPr>
          <a:xfrm rot="2431048">
            <a:off x="8455794" y="131417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MODEM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00A049A-F93B-4851-A545-79588FC3E69A}"/>
              </a:ext>
            </a:extLst>
          </p:cNvPr>
          <p:cNvSpPr/>
          <p:nvPr/>
        </p:nvSpPr>
        <p:spPr>
          <a:xfrm>
            <a:off x="7917628" y="3205779"/>
            <a:ext cx="2424057" cy="200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Internet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C846497-889B-4ADD-A9C4-B8C02F69CD21}"/>
              </a:ext>
            </a:extLst>
          </p:cNvPr>
          <p:cNvSpPr/>
          <p:nvPr/>
        </p:nvSpPr>
        <p:spPr>
          <a:xfrm>
            <a:off x="5773271" y="1494416"/>
            <a:ext cx="724348" cy="1798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F831E77-BDA0-48F3-9277-319ECF7589B4}"/>
              </a:ext>
            </a:extLst>
          </p:cNvPr>
          <p:cNvSpPr/>
          <p:nvPr/>
        </p:nvSpPr>
        <p:spPr>
          <a:xfrm>
            <a:off x="5970494" y="1710466"/>
            <a:ext cx="320959" cy="29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87EEE91-ED8A-4A0D-BFB4-B10F1023C5BA}"/>
              </a:ext>
            </a:extLst>
          </p:cNvPr>
          <p:cNvSpPr/>
          <p:nvPr/>
        </p:nvSpPr>
        <p:spPr>
          <a:xfrm>
            <a:off x="5970494" y="2099549"/>
            <a:ext cx="320959" cy="29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C951076-6888-4E78-B739-B2D7BF171847}"/>
              </a:ext>
            </a:extLst>
          </p:cNvPr>
          <p:cNvSpPr/>
          <p:nvPr/>
        </p:nvSpPr>
        <p:spPr>
          <a:xfrm>
            <a:off x="5970494" y="2478316"/>
            <a:ext cx="320959" cy="29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5F40AB1-91E8-47B9-90F0-BCA9F9DD9921}"/>
              </a:ext>
            </a:extLst>
          </p:cNvPr>
          <p:cNvSpPr/>
          <p:nvPr/>
        </p:nvSpPr>
        <p:spPr>
          <a:xfrm>
            <a:off x="5970494" y="2819856"/>
            <a:ext cx="320959" cy="29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1071147-E53A-4364-87AB-BB3D6C9207EE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3037264" y="2352331"/>
            <a:ext cx="2933230" cy="61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FC21ED7-DC49-44A2-AEF0-B12BA4318CE4}"/>
              </a:ext>
            </a:extLst>
          </p:cNvPr>
          <p:cNvSpPr/>
          <p:nvPr/>
        </p:nvSpPr>
        <p:spPr>
          <a:xfrm>
            <a:off x="2716305" y="2205317"/>
            <a:ext cx="320959" cy="29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errar llave 30">
            <a:extLst>
              <a:ext uri="{FF2B5EF4-FFF2-40B4-BE49-F238E27FC236}">
                <a16:creationId xmlns:a16="http://schemas.microsoft.com/office/drawing/2014/main" id="{4E65564D-5B54-49B5-B8DB-B673AB0379E5}"/>
              </a:ext>
            </a:extLst>
          </p:cNvPr>
          <p:cNvSpPr/>
          <p:nvPr/>
        </p:nvSpPr>
        <p:spPr>
          <a:xfrm rot="5400000">
            <a:off x="4191587" y="2174829"/>
            <a:ext cx="200809" cy="1473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615A016-0F96-4BE8-995D-1CF926DE4ADD}"/>
              </a:ext>
            </a:extLst>
          </p:cNvPr>
          <p:cNvSpPr txBox="1"/>
          <p:nvPr/>
        </p:nvSpPr>
        <p:spPr>
          <a:xfrm>
            <a:off x="3798907" y="314301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MODEM</a:t>
            </a:r>
          </a:p>
        </p:txBody>
      </p:sp>
    </p:spTree>
    <p:extLst>
      <p:ext uri="{BB962C8B-B14F-4D97-AF65-F5344CB8AC3E}">
        <p14:creationId xmlns:p14="http://schemas.microsoft.com/office/powerpoint/2010/main" val="181193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6AFCE6-4028-4DFF-B7D1-30EFB4626DA8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Calculo </a:t>
            </a:r>
            <a:r>
              <a:rPr lang="es-MX" dirty="0" err="1"/>
              <a:t>db</a:t>
            </a:r>
            <a:r>
              <a:rPr lang="es-MX" dirty="0"/>
              <a:t> a ganancia adimensional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441F3B-5DD6-43BE-A48D-299C4BE04F86}"/>
              </a:ext>
            </a:extLst>
          </p:cNvPr>
          <p:cNvSpPr txBox="1"/>
          <p:nvPr/>
        </p:nvSpPr>
        <p:spPr>
          <a:xfrm>
            <a:off x="1024768" y="1078173"/>
            <a:ext cx="940642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 </a:t>
            </a:r>
            <a:r>
              <a:rPr lang="es-MX" dirty="0" err="1"/>
              <a:t>db</a:t>
            </a:r>
            <a:r>
              <a:rPr lang="es-MX" dirty="0"/>
              <a:t> = 10 log</a:t>
            </a:r>
            <a:r>
              <a:rPr lang="es-MX" baseline="-25000" dirty="0"/>
              <a:t>10</a:t>
            </a:r>
            <a:r>
              <a:rPr lang="es-MX" dirty="0"/>
              <a:t> (OUT/IN)</a:t>
            </a:r>
          </a:p>
          <a:p>
            <a:endParaRPr lang="es-MX" dirty="0"/>
          </a:p>
          <a:p>
            <a:r>
              <a:rPr lang="es-MX" dirty="0"/>
              <a:t>3/10 = log</a:t>
            </a:r>
            <a:r>
              <a:rPr lang="es-MX" baseline="-25000" dirty="0"/>
              <a:t>10</a:t>
            </a:r>
            <a:r>
              <a:rPr lang="es-MX" dirty="0"/>
              <a:t> (OUT/IN)</a:t>
            </a:r>
          </a:p>
          <a:p>
            <a:endParaRPr lang="es-MX" dirty="0"/>
          </a:p>
          <a:p>
            <a:r>
              <a:rPr lang="es-MX" dirty="0"/>
              <a:t>10 </a:t>
            </a:r>
            <a:r>
              <a:rPr lang="es-MX" baseline="30000" dirty="0"/>
              <a:t>(3/10)</a:t>
            </a:r>
            <a:r>
              <a:rPr lang="es-MX" dirty="0"/>
              <a:t> = 10 </a:t>
            </a:r>
            <a:r>
              <a:rPr lang="es-MX" baseline="30000" dirty="0"/>
              <a:t>log10 (OUT/IN)</a:t>
            </a:r>
          </a:p>
          <a:p>
            <a:endParaRPr lang="es-MX" baseline="30000" dirty="0"/>
          </a:p>
          <a:p>
            <a:r>
              <a:rPr lang="es-MX" dirty="0"/>
              <a:t>10 </a:t>
            </a:r>
            <a:r>
              <a:rPr lang="es-MX" baseline="30000" dirty="0"/>
              <a:t>(3/10)</a:t>
            </a:r>
            <a:r>
              <a:rPr lang="es-MX" dirty="0"/>
              <a:t> = (OUT/IN)</a:t>
            </a:r>
          </a:p>
          <a:p>
            <a:endParaRPr lang="es-MX" dirty="0"/>
          </a:p>
          <a:p>
            <a:r>
              <a:rPr lang="es-MX" dirty="0"/>
              <a:t>2 = OUT / IN, por lo tanto la salida es dos veces la entrada, o sea, la salida es la mitad de la entrada</a:t>
            </a:r>
          </a:p>
          <a:p>
            <a:endParaRPr lang="es-MX" dirty="0"/>
          </a:p>
          <a:p>
            <a:r>
              <a:rPr lang="es-MX" dirty="0"/>
              <a:t>Por lo tanto 3 </a:t>
            </a:r>
            <a:r>
              <a:rPr lang="es-MX" dirty="0" err="1"/>
              <a:t>db</a:t>
            </a:r>
            <a:r>
              <a:rPr lang="es-MX" dirty="0"/>
              <a:t> corresponden a una perdida del 50% de potencia de señal</a:t>
            </a:r>
          </a:p>
        </p:txBody>
      </p:sp>
    </p:spTree>
    <p:extLst>
      <p:ext uri="{BB962C8B-B14F-4D97-AF65-F5344CB8AC3E}">
        <p14:creationId xmlns:p14="http://schemas.microsoft.com/office/powerpoint/2010/main" val="2725009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6AFCE6-4028-4DFF-B7D1-30EFB4626DA8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Modulación Análoga / Digital para completar el MODEM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A4DC9DF-B908-4867-9B19-6375DA9D4755}"/>
              </a:ext>
            </a:extLst>
          </p:cNvPr>
          <p:cNvSpPr txBox="1"/>
          <p:nvPr/>
        </p:nvSpPr>
        <p:spPr>
          <a:xfrm>
            <a:off x="874643" y="968990"/>
            <a:ext cx="679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AM / FM </a:t>
            </a:r>
            <a:r>
              <a:rPr lang="es-MX" sz="3600" dirty="0">
                <a:sym typeface="Wingdings" panose="05000000000000000000" pitchFamily="2" charset="2"/>
              </a:rPr>
              <a:t> Modulación Analógica</a:t>
            </a:r>
          </a:p>
          <a:p>
            <a:r>
              <a:rPr lang="es-MX" sz="3600" dirty="0">
                <a:sym typeface="Wingdings" panose="05000000000000000000" pitchFamily="2" charset="2"/>
              </a:rPr>
              <a:t>ASK/FSK/PSK  Modulación Digital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44400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>
            <a:extLst>
              <a:ext uri="{FF2B5EF4-FFF2-40B4-BE49-F238E27FC236}">
                <a16:creationId xmlns:a16="http://schemas.microsoft.com/office/drawing/2014/main" id="{C16E3855-5ACA-4CA5-918B-8C815E777A72}"/>
              </a:ext>
            </a:extLst>
          </p:cNvPr>
          <p:cNvGrpSpPr/>
          <p:nvPr/>
        </p:nvGrpSpPr>
        <p:grpSpPr>
          <a:xfrm>
            <a:off x="494849" y="498763"/>
            <a:ext cx="7758814" cy="5757657"/>
            <a:chOff x="494849" y="498764"/>
            <a:chExt cx="5412455" cy="3900958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B319129F-A1CE-499C-9B36-B995FA286E41}"/>
                </a:ext>
              </a:extLst>
            </p:cNvPr>
            <p:cNvCxnSpPr/>
            <p:nvPr/>
          </p:nvCxnSpPr>
          <p:spPr>
            <a:xfrm>
              <a:off x="678873" y="3429000"/>
              <a:ext cx="466898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464E8BEE-C7EC-4A7E-B33E-EBFF42B62AA0}"/>
                </a:ext>
              </a:extLst>
            </p:cNvPr>
            <p:cNvSpPr/>
            <p:nvPr/>
          </p:nvSpPr>
          <p:spPr>
            <a:xfrm>
              <a:off x="692727" y="2008909"/>
              <a:ext cx="3117273" cy="1856509"/>
            </a:xfrm>
            <a:custGeom>
              <a:avLst/>
              <a:gdLst>
                <a:gd name="connsiteX0" fmla="*/ 0 w 3117273"/>
                <a:gd name="connsiteY0" fmla="*/ 1427018 h 1856509"/>
                <a:gd name="connsiteX1" fmla="*/ 96982 w 3117273"/>
                <a:gd name="connsiteY1" fmla="*/ 1413164 h 1856509"/>
                <a:gd name="connsiteX2" fmla="*/ 180109 w 3117273"/>
                <a:gd name="connsiteY2" fmla="*/ 1385455 h 1856509"/>
                <a:gd name="connsiteX3" fmla="*/ 221673 w 3117273"/>
                <a:gd name="connsiteY3" fmla="*/ 1357746 h 1856509"/>
                <a:gd name="connsiteX4" fmla="*/ 360218 w 3117273"/>
                <a:gd name="connsiteY4" fmla="*/ 1316182 h 1856509"/>
                <a:gd name="connsiteX5" fmla="*/ 443346 w 3117273"/>
                <a:gd name="connsiteY5" fmla="*/ 1288473 h 1856509"/>
                <a:gd name="connsiteX6" fmla="*/ 471055 w 3117273"/>
                <a:gd name="connsiteY6" fmla="*/ 1246909 h 1856509"/>
                <a:gd name="connsiteX7" fmla="*/ 512618 w 3117273"/>
                <a:gd name="connsiteY7" fmla="*/ 1233055 h 1856509"/>
                <a:gd name="connsiteX8" fmla="*/ 540328 w 3117273"/>
                <a:gd name="connsiteY8" fmla="*/ 1205346 h 1856509"/>
                <a:gd name="connsiteX9" fmla="*/ 595746 w 3117273"/>
                <a:gd name="connsiteY9" fmla="*/ 1122218 h 1856509"/>
                <a:gd name="connsiteX10" fmla="*/ 623455 w 3117273"/>
                <a:gd name="connsiteY10" fmla="*/ 1080655 h 1856509"/>
                <a:gd name="connsiteX11" fmla="*/ 706582 w 3117273"/>
                <a:gd name="connsiteY11" fmla="*/ 1039091 h 1856509"/>
                <a:gd name="connsiteX12" fmla="*/ 789709 w 3117273"/>
                <a:gd name="connsiteY12" fmla="*/ 1052946 h 1856509"/>
                <a:gd name="connsiteX13" fmla="*/ 872837 w 3117273"/>
                <a:gd name="connsiteY13" fmla="*/ 1108364 h 1856509"/>
                <a:gd name="connsiteX14" fmla="*/ 1066800 w 3117273"/>
                <a:gd name="connsiteY14" fmla="*/ 1094509 h 1856509"/>
                <a:gd name="connsiteX15" fmla="*/ 1136073 w 3117273"/>
                <a:gd name="connsiteY15" fmla="*/ 1025236 h 1856509"/>
                <a:gd name="connsiteX16" fmla="*/ 1177637 w 3117273"/>
                <a:gd name="connsiteY16" fmla="*/ 983673 h 1856509"/>
                <a:gd name="connsiteX17" fmla="*/ 1246909 w 3117273"/>
                <a:gd name="connsiteY17" fmla="*/ 900546 h 1856509"/>
                <a:gd name="connsiteX18" fmla="*/ 1302328 w 3117273"/>
                <a:gd name="connsiteY18" fmla="*/ 789709 h 1856509"/>
                <a:gd name="connsiteX19" fmla="*/ 1330037 w 3117273"/>
                <a:gd name="connsiteY19" fmla="*/ 734291 h 1856509"/>
                <a:gd name="connsiteX20" fmla="*/ 1371600 w 3117273"/>
                <a:gd name="connsiteY20" fmla="*/ 623455 h 1856509"/>
                <a:gd name="connsiteX21" fmla="*/ 1413164 w 3117273"/>
                <a:gd name="connsiteY21" fmla="*/ 568036 h 1856509"/>
                <a:gd name="connsiteX22" fmla="*/ 1427018 w 3117273"/>
                <a:gd name="connsiteY22" fmla="*/ 512618 h 1856509"/>
                <a:gd name="connsiteX23" fmla="*/ 1454728 w 3117273"/>
                <a:gd name="connsiteY23" fmla="*/ 457200 h 1856509"/>
                <a:gd name="connsiteX24" fmla="*/ 1496291 w 3117273"/>
                <a:gd name="connsiteY24" fmla="*/ 290946 h 1856509"/>
                <a:gd name="connsiteX25" fmla="*/ 1551709 w 3117273"/>
                <a:gd name="connsiteY25" fmla="*/ 193964 h 1856509"/>
                <a:gd name="connsiteX26" fmla="*/ 1620982 w 3117273"/>
                <a:gd name="connsiteY26" fmla="*/ 69273 h 1856509"/>
                <a:gd name="connsiteX27" fmla="*/ 1704109 w 3117273"/>
                <a:gd name="connsiteY27" fmla="*/ 27709 h 1856509"/>
                <a:gd name="connsiteX28" fmla="*/ 1787237 w 3117273"/>
                <a:gd name="connsiteY28" fmla="*/ 0 h 1856509"/>
                <a:gd name="connsiteX29" fmla="*/ 1856509 w 3117273"/>
                <a:gd name="connsiteY29" fmla="*/ 13855 h 1856509"/>
                <a:gd name="connsiteX30" fmla="*/ 1884218 w 3117273"/>
                <a:gd name="connsiteY30" fmla="*/ 55418 h 1856509"/>
                <a:gd name="connsiteX31" fmla="*/ 1911928 w 3117273"/>
                <a:gd name="connsiteY31" fmla="*/ 166255 h 1856509"/>
                <a:gd name="connsiteX32" fmla="*/ 1925782 w 3117273"/>
                <a:gd name="connsiteY32" fmla="*/ 207818 h 1856509"/>
                <a:gd name="connsiteX33" fmla="*/ 1939637 w 3117273"/>
                <a:gd name="connsiteY33" fmla="*/ 263236 h 1856509"/>
                <a:gd name="connsiteX34" fmla="*/ 1953491 w 3117273"/>
                <a:gd name="connsiteY34" fmla="*/ 304800 h 1856509"/>
                <a:gd name="connsiteX35" fmla="*/ 1967346 w 3117273"/>
                <a:gd name="connsiteY35" fmla="*/ 374073 h 1856509"/>
                <a:gd name="connsiteX36" fmla="*/ 1995055 w 3117273"/>
                <a:gd name="connsiteY36" fmla="*/ 457200 h 1856509"/>
                <a:gd name="connsiteX37" fmla="*/ 2008909 w 3117273"/>
                <a:gd name="connsiteY37" fmla="*/ 512618 h 1856509"/>
                <a:gd name="connsiteX38" fmla="*/ 2036618 w 3117273"/>
                <a:gd name="connsiteY38" fmla="*/ 568036 h 1856509"/>
                <a:gd name="connsiteX39" fmla="*/ 2064328 w 3117273"/>
                <a:gd name="connsiteY39" fmla="*/ 678873 h 1856509"/>
                <a:gd name="connsiteX40" fmla="*/ 2092037 w 3117273"/>
                <a:gd name="connsiteY40" fmla="*/ 803564 h 1856509"/>
                <a:gd name="connsiteX41" fmla="*/ 2119746 w 3117273"/>
                <a:gd name="connsiteY41" fmla="*/ 1136073 h 1856509"/>
                <a:gd name="connsiteX42" fmla="*/ 2161309 w 3117273"/>
                <a:gd name="connsiteY42" fmla="*/ 1316182 h 1856509"/>
                <a:gd name="connsiteX43" fmla="*/ 2175164 w 3117273"/>
                <a:gd name="connsiteY43" fmla="*/ 1371600 h 1856509"/>
                <a:gd name="connsiteX44" fmla="*/ 2202873 w 3117273"/>
                <a:gd name="connsiteY44" fmla="*/ 1454727 h 1856509"/>
                <a:gd name="connsiteX45" fmla="*/ 2216728 w 3117273"/>
                <a:gd name="connsiteY45" fmla="*/ 1496291 h 1856509"/>
                <a:gd name="connsiteX46" fmla="*/ 2230582 w 3117273"/>
                <a:gd name="connsiteY46" fmla="*/ 1551709 h 1856509"/>
                <a:gd name="connsiteX47" fmla="*/ 2244437 w 3117273"/>
                <a:gd name="connsiteY47" fmla="*/ 1620982 h 1856509"/>
                <a:gd name="connsiteX48" fmla="*/ 2299855 w 3117273"/>
                <a:gd name="connsiteY48" fmla="*/ 1704109 h 1856509"/>
                <a:gd name="connsiteX49" fmla="*/ 2313709 w 3117273"/>
                <a:gd name="connsiteY49" fmla="*/ 1745673 h 1856509"/>
                <a:gd name="connsiteX50" fmla="*/ 2355273 w 3117273"/>
                <a:gd name="connsiteY50" fmla="*/ 1787236 h 1856509"/>
                <a:gd name="connsiteX51" fmla="*/ 2479964 w 3117273"/>
                <a:gd name="connsiteY51" fmla="*/ 1856509 h 1856509"/>
                <a:gd name="connsiteX52" fmla="*/ 2632364 w 3117273"/>
                <a:gd name="connsiteY52" fmla="*/ 1842655 h 1856509"/>
                <a:gd name="connsiteX53" fmla="*/ 2701637 w 3117273"/>
                <a:gd name="connsiteY53" fmla="*/ 1787236 h 1856509"/>
                <a:gd name="connsiteX54" fmla="*/ 2784764 w 3117273"/>
                <a:gd name="connsiteY54" fmla="*/ 1717964 h 1856509"/>
                <a:gd name="connsiteX55" fmla="*/ 2826328 w 3117273"/>
                <a:gd name="connsiteY55" fmla="*/ 1648691 h 1856509"/>
                <a:gd name="connsiteX56" fmla="*/ 2867891 w 3117273"/>
                <a:gd name="connsiteY56" fmla="*/ 1565564 h 1856509"/>
                <a:gd name="connsiteX57" fmla="*/ 2951018 w 3117273"/>
                <a:gd name="connsiteY57" fmla="*/ 1510146 h 1856509"/>
                <a:gd name="connsiteX58" fmla="*/ 2978728 w 3117273"/>
                <a:gd name="connsiteY58" fmla="*/ 1482436 h 1856509"/>
                <a:gd name="connsiteX59" fmla="*/ 3048000 w 3117273"/>
                <a:gd name="connsiteY59" fmla="*/ 1468582 h 1856509"/>
                <a:gd name="connsiteX60" fmla="*/ 3117273 w 3117273"/>
                <a:gd name="connsiteY60" fmla="*/ 1440873 h 185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117273" h="1856509">
                  <a:moveTo>
                    <a:pt x="0" y="1427018"/>
                  </a:moveTo>
                  <a:cubicBezTo>
                    <a:pt x="32327" y="1422400"/>
                    <a:pt x="65163" y="1420507"/>
                    <a:pt x="96982" y="1413164"/>
                  </a:cubicBezTo>
                  <a:cubicBezTo>
                    <a:pt x="125442" y="1406596"/>
                    <a:pt x="180109" y="1385455"/>
                    <a:pt x="180109" y="1385455"/>
                  </a:cubicBezTo>
                  <a:cubicBezTo>
                    <a:pt x="193964" y="1376219"/>
                    <a:pt x="206457" y="1364509"/>
                    <a:pt x="221673" y="1357746"/>
                  </a:cubicBezTo>
                  <a:cubicBezTo>
                    <a:pt x="289506" y="1327598"/>
                    <a:pt x="298211" y="1334784"/>
                    <a:pt x="360218" y="1316182"/>
                  </a:cubicBezTo>
                  <a:cubicBezTo>
                    <a:pt x="388194" y="1307789"/>
                    <a:pt x="443346" y="1288473"/>
                    <a:pt x="443346" y="1288473"/>
                  </a:cubicBezTo>
                  <a:cubicBezTo>
                    <a:pt x="452582" y="1274618"/>
                    <a:pt x="458053" y="1257311"/>
                    <a:pt x="471055" y="1246909"/>
                  </a:cubicBezTo>
                  <a:cubicBezTo>
                    <a:pt x="482459" y="1237786"/>
                    <a:pt x="500095" y="1240568"/>
                    <a:pt x="512618" y="1233055"/>
                  </a:cubicBezTo>
                  <a:cubicBezTo>
                    <a:pt x="523819" y="1226335"/>
                    <a:pt x="531091" y="1214582"/>
                    <a:pt x="540328" y="1205346"/>
                  </a:cubicBezTo>
                  <a:cubicBezTo>
                    <a:pt x="564675" y="1132303"/>
                    <a:pt x="538091" y="1191404"/>
                    <a:pt x="595746" y="1122218"/>
                  </a:cubicBezTo>
                  <a:cubicBezTo>
                    <a:pt x="606406" y="1109426"/>
                    <a:pt x="611681" y="1092429"/>
                    <a:pt x="623455" y="1080655"/>
                  </a:cubicBezTo>
                  <a:cubicBezTo>
                    <a:pt x="650312" y="1053798"/>
                    <a:pt x="672777" y="1050360"/>
                    <a:pt x="706582" y="1039091"/>
                  </a:cubicBezTo>
                  <a:cubicBezTo>
                    <a:pt x="734291" y="1043709"/>
                    <a:pt x="763779" y="1042142"/>
                    <a:pt x="789709" y="1052946"/>
                  </a:cubicBezTo>
                  <a:cubicBezTo>
                    <a:pt x="820450" y="1065755"/>
                    <a:pt x="872837" y="1108364"/>
                    <a:pt x="872837" y="1108364"/>
                  </a:cubicBezTo>
                  <a:cubicBezTo>
                    <a:pt x="937491" y="1103746"/>
                    <a:pt x="1004990" y="1114028"/>
                    <a:pt x="1066800" y="1094509"/>
                  </a:cubicBezTo>
                  <a:cubicBezTo>
                    <a:pt x="1097940" y="1084675"/>
                    <a:pt x="1112982" y="1048327"/>
                    <a:pt x="1136073" y="1025236"/>
                  </a:cubicBezTo>
                  <a:lnTo>
                    <a:pt x="1177637" y="983673"/>
                  </a:lnTo>
                  <a:cubicBezTo>
                    <a:pt x="1203735" y="957575"/>
                    <a:pt x="1231480" y="935262"/>
                    <a:pt x="1246909" y="900546"/>
                  </a:cubicBezTo>
                  <a:cubicBezTo>
                    <a:pt x="1297852" y="785923"/>
                    <a:pt x="1245421" y="846614"/>
                    <a:pt x="1302328" y="789709"/>
                  </a:cubicBezTo>
                  <a:cubicBezTo>
                    <a:pt x="1311564" y="771236"/>
                    <a:pt x="1321901" y="753274"/>
                    <a:pt x="1330037" y="734291"/>
                  </a:cubicBezTo>
                  <a:cubicBezTo>
                    <a:pt x="1353371" y="679845"/>
                    <a:pt x="1335716" y="688046"/>
                    <a:pt x="1371600" y="623455"/>
                  </a:cubicBezTo>
                  <a:cubicBezTo>
                    <a:pt x="1382814" y="603270"/>
                    <a:pt x="1399309" y="586509"/>
                    <a:pt x="1413164" y="568036"/>
                  </a:cubicBezTo>
                  <a:cubicBezTo>
                    <a:pt x="1417782" y="549563"/>
                    <a:pt x="1420332" y="530447"/>
                    <a:pt x="1427018" y="512618"/>
                  </a:cubicBezTo>
                  <a:cubicBezTo>
                    <a:pt x="1434270" y="493280"/>
                    <a:pt x="1448793" y="476982"/>
                    <a:pt x="1454728" y="457200"/>
                  </a:cubicBezTo>
                  <a:cubicBezTo>
                    <a:pt x="1471727" y="400536"/>
                    <a:pt x="1461421" y="343252"/>
                    <a:pt x="1496291" y="290946"/>
                  </a:cubicBezTo>
                  <a:cubicBezTo>
                    <a:pt x="1524119" y="249204"/>
                    <a:pt x="1530616" y="243182"/>
                    <a:pt x="1551709" y="193964"/>
                  </a:cubicBezTo>
                  <a:cubicBezTo>
                    <a:pt x="1567974" y="156012"/>
                    <a:pt x="1575981" y="84274"/>
                    <a:pt x="1620982" y="69273"/>
                  </a:cubicBezTo>
                  <a:cubicBezTo>
                    <a:pt x="1772578" y="18740"/>
                    <a:pt x="1542952" y="99334"/>
                    <a:pt x="1704109" y="27709"/>
                  </a:cubicBezTo>
                  <a:cubicBezTo>
                    <a:pt x="1730800" y="15846"/>
                    <a:pt x="1787237" y="0"/>
                    <a:pt x="1787237" y="0"/>
                  </a:cubicBezTo>
                  <a:cubicBezTo>
                    <a:pt x="1810328" y="4618"/>
                    <a:pt x="1836064" y="2172"/>
                    <a:pt x="1856509" y="13855"/>
                  </a:cubicBezTo>
                  <a:cubicBezTo>
                    <a:pt x="1870966" y="22116"/>
                    <a:pt x="1876771" y="40525"/>
                    <a:pt x="1884218" y="55418"/>
                  </a:cubicBezTo>
                  <a:cubicBezTo>
                    <a:pt x="1900053" y="87088"/>
                    <a:pt x="1904023" y="134637"/>
                    <a:pt x="1911928" y="166255"/>
                  </a:cubicBezTo>
                  <a:cubicBezTo>
                    <a:pt x="1915470" y="180423"/>
                    <a:pt x="1921770" y="193776"/>
                    <a:pt x="1925782" y="207818"/>
                  </a:cubicBezTo>
                  <a:cubicBezTo>
                    <a:pt x="1931013" y="226127"/>
                    <a:pt x="1934406" y="244927"/>
                    <a:pt x="1939637" y="263236"/>
                  </a:cubicBezTo>
                  <a:cubicBezTo>
                    <a:pt x="1943649" y="277278"/>
                    <a:pt x="1949949" y="290632"/>
                    <a:pt x="1953491" y="304800"/>
                  </a:cubicBezTo>
                  <a:cubicBezTo>
                    <a:pt x="1959202" y="327645"/>
                    <a:pt x="1961150" y="351354"/>
                    <a:pt x="1967346" y="374073"/>
                  </a:cubicBezTo>
                  <a:cubicBezTo>
                    <a:pt x="1975031" y="402252"/>
                    <a:pt x="1987971" y="428864"/>
                    <a:pt x="1995055" y="457200"/>
                  </a:cubicBezTo>
                  <a:cubicBezTo>
                    <a:pt x="1999673" y="475673"/>
                    <a:pt x="2002223" y="494789"/>
                    <a:pt x="2008909" y="512618"/>
                  </a:cubicBezTo>
                  <a:cubicBezTo>
                    <a:pt x="2016161" y="531956"/>
                    <a:pt x="2030087" y="548443"/>
                    <a:pt x="2036618" y="568036"/>
                  </a:cubicBezTo>
                  <a:cubicBezTo>
                    <a:pt x="2048661" y="604164"/>
                    <a:pt x="2055092" y="641927"/>
                    <a:pt x="2064328" y="678873"/>
                  </a:cubicBezTo>
                  <a:cubicBezTo>
                    <a:pt x="2083890" y="757120"/>
                    <a:pt x="2074452" y="715640"/>
                    <a:pt x="2092037" y="803564"/>
                  </a:cubicBezTo>
                  <a:cubicBezTo>
                    <a:pt x="2096132" y="856801"/>
                    <a:pt x="2112021" y="1074270"/>
                    <a:pt x="2119746" y="1136073"/>
                  </a:cubicBezTo>
                  <a:cubicBezTo>
                    <a:pt x="2125078" y="1178726"/>
                    <a:pt x="2153749" y="1285942"/>
                    <a:pt x="2161309" y="1316182"/>
                  </a:cubicBezTo>
                  <a:cubicBezTo>
                    <a:pt x="2165927" y="1334655"/>
                    <a:pt x="2169143" y="1353536"/>
                    <a:pt x="2175164" y="1371600"/>
                  </a:cubicBezTo>
                  <a:lnTo>
                    <a:pt x="2202873" y="1454727"/>
                  </a:lnTo>
                  <a:cubicBezTo>
                    <a:pt x="2207491" y="1468582"/>
                    <a:pt x="2213186" y="1482123"/>
                    <a:pt x="2216728" y="1496291"/>
                  </a:cubicBezTo>
                  <a:cubicBezTo>
                    <a:pt x="2221346" y="1514764"/>
                    <a:pt x="2226451" y="1533121"/>
                    <a:pt x="2230582" y="1551709"/>
                  </a:cubicBezTo>
                  <a:cubicBezTo>
                    <a:pt x="2235690" y="1574697"/>
                    <a:pt x="2234693" y="1599544"/>
                    <a:pt x="2244437" y="1620982"/>
                  </a:cubicBezTo>
                  <a:cubicBezTo>
                    <a:pt x="2258218" y="1651299"/>
                    <a:pt x="2299855" y="1704109"/>
                    <a:pt x="2299855" y="1704109"/>
                  </a:cubicBezTo>
                  <a:cubicBezTo>
                    <a:pt x="2304473" y="1717964"/>
                    <a:pt x="2305608" y="1733522"/>
                    <a:pt x="2313709" y="1745673"/>
                  </a:cubicBezTo>
                  <a:cubicBezTo>
                    <a:pt x="2324577" y="1761976"/>
                    <a:pt x="2339807" y="1775207"/>
                    <a:pt x="2355273" y="1787236"/>
                  </a:cubicBezTo>
                  <a:cubicBezTo>
                    <a:pt x="2426735" y="1842818"/>
                    <a:pt x="2417251" y="1835606"/>
                    <a:pt x="2479964" y="1856509"/>
                  </a:cubicBezTo>
                  <a:cubicBezTo>
                    <a:pt x="2530764" y="1851891"/>
                    <a:pt x="2582487" y="1853343"/>
                    <a:pt x="2632364" y="1842655"/>
                  </a:cubicBezTo>
                  <a:cubicBezTo>
                    <a:pt x="2661489" y="1836414"/>
                    <a:pt x="2680439" y="1804195"/>
                    <a:pt x="2701637" y="1787236"/>
                  </a:cubicBezTo>
                  <a:cubicBezTo>
                    <a:pt x="2798092" y="1710070"/>
                    <a:pt x="2686018" y="1816708"/>
                    <a:pt x="2784764" y="1717964"/>
                  </a:cubicBezTo>
                  <a:cubicBezTo>
                    <a:pt x="2824010" y="1600220"/>
                    <a:pt x="2769274" y="1743780"/>
                    <a:pt x="2826328" y="1648691"/>
                  </a:cubicBezTo>
                  <a:cubicBezTo>
                    <a:pt x="2852857" y="1604477"/>
                    <a:pt x="2823633" y="1604289"/>
                    <a:pt x="2867891" y="1565564"/>
                  </a:cubicBezTo>
                  <a:cubicBezTo>
                    <a:pt x="2892953" y="1543634"/>
                    <a:pt x="2927470" y="1533694"/>
                    <a:pt x="2951018" y="1510146"/>
                  </a:cubicBezTo>
                  <a:cubicBezTo>
                    <a:pt x="2960255" y="1500909"/>
                    <a:pt x="2966722" y="1487582"/>
                    <a:pt x="2978728" y="1482436"/>
                  </a:cubicBezTo>
                  <a:cubicBezTo>
                    <a:pt x="3000372" y="1473160"/>
                    <a:pt x="3025155" y="1474293"/>
                    <a:pt x="3048000" y="1468582"/>
                  </a:cubicBezTo>
                  <a:cubicBezTo>
                    <a:pt x="3082237" y="1460023"/>
                    <a:pt x="3088609" y="1455204"/>
                    <a:pt x="3117273" y="14408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9322357-C5B6-43D7-836A-A7344502291D}"/>
                </a:ext>
              </a:extLst>
            </p:cNvPr>
            <p:cNvSpPr txBox="1"/>
            <p:nvPr/>
          </p:nvSpPr>
          <p:spPr>
            <a:xfrm>
              <a:off x="5086245" y="3429000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T (</a:t>
              </a:r>
              <a:r>
                <a:rPr lang="es-MX" dirty="0" err="1"/>
                <a:t>Seg</a:t>
              </a:r>
              <a:r>
                <a:rPr lang="es-MX" dirty="0"/>
                <a:t>)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6464AE5-FAB9-4E6A-9069-BE1BF0E7F685}"/>
                </a:ext>
              </a:extLst>
            </p:cNvPr>
            <p:cNvSpPr txBox="1"/>
            <p:nvPr/>
          </p:nvSpPr>
          <p:spPr>
            <a:xfrm>
              <a:off x="665620" y="657834"/>
              <a:ext cx="117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Voz (Volts)</a:t>
              </a: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F709C06-7978-4121-926D-AEC614FBA236}"/>
                </a:ext>
              </a:extLst>
            </p:cNvPr>
            <p:cNvCxnSpPr/>
            <p:nvPr/>
          </p:nvCxnSpPr>
          <p:spPr>
            <a:xfrm>
              <a:off x="678873" y="3520888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2991827-DD71-45F4-B428-4F1CAA2AE471}"/>
                </a:ext>
              </a:extLst>
            </p:cNvPr>
            <p:cNvCxnSpPr/>
            <p:nvPr/>
          </p:nvCxnSpPr>
          <p:spPr>
            <a:xfrm>
              <a:off x="678873" y="3613666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08A718B-E97F-41D5-8145-2401EE80D023}"/>
                </a:ext>
              </a:extLst>
            </p:cNvPr>
            <p:cNvCxnSpPr/>
            <p:nvPr/>
          </p:nvCxnSpPr>
          <p:spPr>
            <a:xfrm>
              <a:off x="678873" y="3712277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DDB569C-E6F2-4A2F-A249-CC0E5AE306F8}"/>
                </a:ext>
              </a:extLst>
            </p:cNvPr>
            <p:cNvCxnSpPr/>
            <p:nvPr/>
          </p:nvCxnSpPr>
          <p:spPr>
            <a:xfrm>
              <a:off x="678873" y="3798332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A14A3853-EF95-423E-92F8-EC9DE3AE5606}"/>
                </a:ext>
              </a:extLst>
            </p:cNvPr>
            <p:cNvCxnSpPr/>
            <p:nvPr/>
          </p:nvCxnSpPr>
          <p:spPr>
            <a:xfrm>
              <a:off x="678873" y="3881533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020A9341-E7DB-40FB-BC4E-19B5FCC1B73D}"/>
                </a:ext>
              </a:extLst>
            </p:cNvPr>
            <p:cNvCxnSpPr/>
            <p:nvPr/>
          </p:nvCxnSpPr>
          <p:spPr>
            <a:xfrm>
              <a:off x="678873" y="3327962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F337AD4C-884F-4108-8FE0-33A553C48464}"/>
                </a:ext>
              </a:extLst>
            </p:cNvPr>
            <p:cNvCxnSpPr/>
            <p:nvPr/>
          </p:nvCxnSpPr>
          <p:spPr>
            <a:xfrm>
              <a:off x="692727" y="3218145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FE80486A-C1D0-47CE-A0A4-E24FDD87843A}"/>
                </a:ext>
              </a:extLst>
            </p:cNvPr>
            <p:cNvCxnSpPr/>
            <p:nvPr/>
          </p:nvCxnSpPr>
          <p:spPr>
            <a:xfrm>
              <a:off x="692727" y="3128498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BFAC8BA-FDAB-4125-A84D-15880D345D69}"/>
                </a:ext>
              </a:extLst>
            </p:cNvPr>
            <p:cNvCxnSpPr/>
            <p:nvPr/>
          </p:nvCxnSpPr>
          <p:spPr>
            <a:xfrm>
              <a:off x="692727" y="3025404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EDD02770-3811-467C-9A91-7C9D41D4AFF7}"/>
                </a:ext>
              </a:extLst>
            </p:cNvPr>
            <p:cNvCxnSpPr/>
            <p:nvPr/>
          </p:nvCxnSpPr>
          <p:spPr>
            <a:xfrm>
              <a:off x="692727" y="2925620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9BDD44F-5475-4608-BDC4-F4D1E59C458A}"/>
                </a:ext>
              </a:extLst>
            </p:cNvPr>
            <p:cNvCxnSpPr/>
            <p:nvPr/>
          </p:nvCxnSpPr>
          <p:spPr>
            <a:xfrm>
              <a:off x="692727" y="2822525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9E09472-D107-484D-A402-E8573DBEBBC1}"/>
                </a:ext>
              </a:extLst>
            </p:cNvPr>
            <p:cNvCxnSpPr/>
            <p:nvPr/>
          </p:nvCxnSpPr>
          <p:spPr>
            <a:xfrm>
              <a:off x="690439" y="2732878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0903191-B477-4E53-9C6E-66804DCD7408}"/>
                </a:ext>
              </a:extLst>
            </p:cNvPr>
            <p:cNvCxnSpPr/>
            <p:nvPr/>
          </p:nvCxnSpPr>
          <p:spPr>
            <a:xfrm>
              <a:off x="690439" y="2629784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CF0CE2D6-9757-4A7E-858E-1921CF6C9E2C}"/>
                </a:ext>
              </a:extLst>
            </p:cNvPr>
            <p:cNvCxnSpPr/>
            <p:nvPr/>
          </p:nvCxnSpPr>
          <p:spPr>
            <a:xfrm>
              <a:off x="690439" y="2533414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5AEDB63E-F8B5-4371-ACDC-2FE2354A233A}"/>
                </a:ext>
              </a:extLst>
            </p:cNvPr>
            <p:cNvCxnSpPr/>
            <p:nvPr/>
          </p:nvCxnSpPr>
          <p:spPr>
            <a:xfrm>
              <a:off x="690439" y="2449243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CF6C6C04-2774-4E95-9767-BA4F16DBD104}"/>
                </a:ext>
              </a:extLst>
            </p:cNvPr>
            <p:cNvCxnSpPr/>
            <p:nvPr/>
          </p:nvCxnSpPr>
          <p:spPr>
            <a:xfrm>
              <a:off x="690439" y="2366320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984AB4D-633D-43DD-9782-BA4B35692EBF}"/>
                </a:ext>
              </a:extLst>
            </p:cNvPr>
            <p:cNvCxnSpPr/>
            <p:nvPr/>
          </p:nvCxnSpPr>
          <p:spPr>
            <a:xfrm>
              <a:off x="690439" y="2262094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A84BA822-1774-4C23-BA5C-B68054EE696C}"/>
                </a:ext>
              </a:extLst>
            </p:cNvPr>
            <p:cNvCxnSpPr/>
            <p:nvPr/>
          </p:nvCxnSpPr>
          <p:spPr>
            <a:xfrm>
              <a:off x="690439" y="2187972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E7630ED-5001-4436-B0E2-292FD1B1453B}"/>
                </a:ext>
              </a:extLst>
            </p:cNvPr>
            <p:cNvCxnSpPr/>
            <p:nvPr/>
          </p:nvCxnSpPr>
          <p:spPr>
            <a:xfrm>
              <a:off x="678873" y="2077428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FE685BA5-6146-4088-A93A-45DA5B61D87F}"/>
                </a:ext>
              </a:extLst>
            </p:cNvPr>
            <p:cNvCxnSpPr/>
            <p:nvPr/>
          </p:nvCxnSpPr>
          <p:spPr>
            <a:xfrm>
              <a:off x="690439" y="2007483"/>
              <a:ext cx="4668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979E430-46C3-4B87-83C5-54A93F72800A}"/>
                </a:ext>
              </a:extLst>
            </p:cNvPr>
            <p:cNvSpPr txBox="1"/>
            <p:nvPr/>
          </p:nvSpPr>
          <p:spPr>
            <a:xfrm>
              <a:off x="494851" y="3431827"/>
              <a:ext cx="2471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-1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1D33883-2289-4548-B8AC-90040FEB188B}"/>
                </a:ext>
              </a:extLst>
            </p:cNvPr>
            <p:cNvSpPr txBox="1"/>
            <p:nvPr/>
          </p:nvSpPr>
          <p:spPr>
            <a:xfrm>
              <a:off x="518897" y="3342760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0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3A08319-6315-41E2-A774-74B0D8EBFA01}"/>
                </a:ext>
              </a:extLst>
            </p:cNvPr>
            <p:cNvSpPr txBox="1"/>
            <p:nvPr/>
          </p:nvSpPr>
          <p:spPr>
            <a:xfrm>
              <a:off x="518896" y="3237849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1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F7E6B0F2-0912-470A-BDD3-B78433477E83}"/>
                </a:ext>
              </a:extLst>
            </p:cNvPr>
            <p:cNvSpPr txBox="1"/>
            <p:nvPr/>
          </p:nvSpPr>
          <p:spPr>
            <a:xfrm>
              <a:off x="518895" y="3127181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2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F0EBB4C-B408-4373-B37C-6F3A4915A8B0}"/>
                </a:ext>
              </a:extLst>
            </p:cNvPr>
            <p:cNvSpPr txBox="1"/>
            <p:nvPr/>
          </p:nvSpPr>
          <p:spPr>
            <a:xfrm>
              <a:off x="494849" y="3524164"/>
              <a:ext cx="2471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-2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F27BE7C8-583B-4C87-922B-96BCDC6274FE}"/>
                </a:ext>
              </a:extLst>
            </p:cNvPr>
            <p:cNvSpPr txBox="1"/>
            <p:nvPr/>
          </p:nvSpPr>
          <p:spPr>
            <a:xfrm>
              <a:off x="494849" y="3800732"/>
              <a:ext cx="2471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-5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1AD711CA-97FC-4E31-B932-49E7A6E2EC94}"/>
                </a:ext>
              </a:extLst>
            </p:cNvPr>
            <p:cNvSpPr txBox="1"/>
            <p:nvPr/>
          </p:nvSpPr>
          <p:spPr>
            <a:xfrm>
              <a:off x="494849" y="1919136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15</a:t>
              </a:r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7369F016-7A9A-4BF0-B3DA-BB798D3C0294}"/>
                </a:ext>
              </a:extLst>
            </p:cNvPr>
            <p:cNvCxnSpPr/>
            <p:nvPr/>
          </p:nvCxnSpPr>
          <p:spPr>
            <a:xfrm>
              <a:off x="815476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4097559A-40CE-4BE6-BF7F-CFCAF7F7DB20}"/>
                </a:ext>
              </a:extLst>
            </p:cNvPr>
            <p:cNvCxnSpPr/>
            <p:nvPr/>
          </p:nvCxnSpPr>
          <p:spPr>
            <a:xfrm>
              <a:off x="934373" y="1994372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319BCC2-8CE9-426D-8F09-F436579395D5}"/>
                </a:ext>
              </a:extLst>
            </p:cNvPr>
            <p:cNvCxnSpPr/>
            <p:nvPr/>
          </p:nvCxnSpPr>
          <p:spPr>
            <a:xfrm>
              <a:off x="1070636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8C53FDC8-5603-46ED-8151-6D581A214628}"/>
                </a:ext>
              </a:extLst>
            </p:cNvPr>
            <p:cNvCxnSpPr/>
            <p:nvPr/>
          </p:nvCxnSpPr>
          <p:spPr>
            <a:xfrm>
              <a:off x="1182236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EA00CCF-6543-42C5-BE3B-39B96B63AC33}"/>
                </a:ext>
              </a:extLst>
            </p:cNvPr>
            <p:cNvCxnSpPr/>
            <p:nvPr/>
          </p:nvCxnSpPr>
          <p:spPr>
            <a:xfrm>
              <a:off x="1318499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3E5D1E4C-41B0-474B-86C0-273DB3024D9F}"/>
                </a:ext>
              </a:extLst>
            </p:cNvPr>
            <p:cNvCxnSpPr/>
            <p:nvPr/>
          </p:nvCxnSpPr>
          <p:spPr>
            <a:xfrm>
              <a:off x="1454763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55887504-1215-4B9B-915C-0C7385F64DDE}"/>
                </a:ext>
              </a:extLst>
            </p:cNvPr>
            <p:cNvCxnSpPr/>
            <p:nvPr/>
          </p:nvCxnSpPr>
          <p:spPr>
            <a:xfrm>
              <a:off x="1591026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0074EC27-4907-44BF-A7C5-2FD014DD3FAA}"/>
                </a:ext>
              </a:extLst>
            </p:cNvPr>
            <p:cNvCxnSpPr/>
            <p:nvPr/>
          </p:nvCxnSpPr>
          <p:spPr>
            <a:xfrm>
              <a:off x="1721911" y="1994372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CA401DCE-DD08-4DC8-99FF-455FAC92854A}"/>
                </a:ext>
              </a:extLst>
            </p:cNvPr>
            <p:cNvCxnSpPr/>
            <p:nvPr/>
          </p:nvCxnSpPr>
          <p:spPr>
            <a:xfrm>
              <a:off x="1858175" y="1994372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86DE6979-AA65-42BA-989F-6B807D8ED6C4}"/>
                </a:ext>
              </a:extLst>
            </p:cNvPr>
            <p:cNvCxnSpPr/>
            <p:nvPr/>
          </p:nvCxnSpPr>
          <p:spPr>
            <a:xfrm>
              <a:off x="1989060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CAE16515-EFDB-4B64-A600-A4D61CA5CFA7}"/>
                </a:ext>
              </a:extLst>
            </p:cNvPr>
            <p:cNvCxnSpPr/>
            <p:nvPr/>
          </p:nvCxnSpPr>
          <p:spPr>
            <a:xfrm>
              <a:off x="2119944" y="200748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FC075214-D746-4886-A1E0-50C6BA6621EE}"/>
                </a:ext>
              </a:extLst>
            </p:cNvPr>
            <p:cNvCxnSpPr/>
            <p:nvPr/>
          </p:nvCxnSpPr>
          <p:spPr>
            <a:xfrm>
              <a:off x="2264601" y="200907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868F631A-B7BE-4124-9DC3-8FA9F2A31F3D}"/>
                </a:ext>
              </a:extLst>
            </p:cNvPr>
            <p:cNvCxnSpPr/>
            <p:nvPr/>
          </p:nvCxnSpPr>
          <p:spPr>
            <a:xfrm>
              <a:off x="2406244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0C903760-8E9B-4095-ACAE-E8658B9BCCB5}"/>
                </a:ext>
              </a:extLst>
            </p:cNvPr>
            <p:cNvCxnSpPr/>
            <p:nvPr/>
          </p:nvCxnSpPr>
          <p:spPr>
            <a:xfrm>
              <a:off x="2526371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3562A7EE-B48A-424A-9F2B-9060FB799C7B}"/>
                </a:ext>
              </a:extLst>
            </p:cNvPr>
            <p:cNvCxnSpPr/>
            <p:nvPr/>
          </p:nvCxnSpPr>
          <p:spPr>
            <a:xfrm>
              <a:off x="2662634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FF85ADFD-C43F-4C0B-BFF4-D98B7F650674}"/>
                </a:ext>
              </a:extLst>
            </p:cNvPr>
            <p:cNvCxnSpPr/>
            <p:nvPr/>
          </p:nvCxnSpPr>
          <p:spPr>
            <a:xfrm>
              <a:off x="2815034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F9F81CB-4CBA-4846-97D3-39A185EBAF36}"/>
                </a:ext>
              </a:extLst>
            </p:cNvPr>
            <p:cNvCxnSpPr/>
            <p:nvPr/>
          </p:nvCxnSpPr>
          <p:spPr>
            <a:xfrm>
              <a:off x="2956676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1E0813B3-9581-4740-A3B9-0F33F8BA2B9D}"/>
                </a:ext>
              </a:extLst>
            </p:cNvPr>
            <p:cNvCxnSpPr/>
            <p:nvPr/>
          </p:nvCxnSpPr>
          <p:spPr>
            <a:xfrm>
              <a:off x="3109076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E23555C9-6226-4141-B329-7FEF6009CDB6}"/>
                </a:ext>
              </a:extLst>
            </p:cNvPr>
            <p:cNvCxnSpPr/>
            <p:nvPr/>
          </p:nvCxnSpPr>
          <p:spPr>
            <a:xfrm>
              <a:off x="3256097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99FCC884-0AD0-4400-A89C-F5BD44FC5452}"/>
                </a:ext>
              </a:extLst>
            </p:cNvPr>
            <p:cNvCxnSpPr/>
            <p:nvPr/>
          </p:nvCxnSpPr>
          <p:spPr>
            <a:xfrm>
              <a:off x="3403118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D3F2D3DE-1266-4CC1-BC97-4D6E0B681D77}"/>
                </a:ext>
              </a:extLst>
            </p:cNvPr>
            <p:cNvCxnSpPr/>
            <p:nvPr/>
          </p:nvCxnSpPr>
          <p:spPr>
            <a:xfrm>
              <a:off x="3539382" y="2007070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6B34CEFE-9B7B-473D-A233-61FBB09546D5}"/>
                </a:ext>
              </a:extLst>
            </p:cNvPr>
            <p:cNvCxnSpPr/>
            <p:nvPr/>
          </p:nvCxnSpPr>
          <p:spPr>
            <a:xfrm>
              <a:off x="3681024" y="1993587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44A7E65-7FD4-4C7D-A41A-D7C19928C953}"/>
                </a:ext>
              </a:extLst>
            </p:cNvPr>
            <p:cNvCxnSpPr/>
            <p:nvPr/>
          </p:nvCxnSpPr>
          <p:spPr>
            <a:xfrm>
              <a:off x="3813702" y="2010613"/>
              <a:ext cx="0" cy="1885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A4D0760F-0B22-47A9-90A7-57BB75B3BFDA}"/>
                </a:ext>
              </a:extLst>
            </p:cNvPr>
            <p:cNvSpPr txBox="1"/>
            <p:nvPr/>
          </p:nvSpPr>
          <p:spPr>
            <a:xfrm>
              <a:off x="733383" y="338190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1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B18F7768-24E5-4EF7-B6F0-9071D6AF5A78}"/>
                </a:ext>
              </a:extLst>
            </p:cNvPr>
            <p:cNvSpPr txBox="1"/>
            <p:nvPr/>
          </p:nvSpPr>
          <p:spPr>
            <a:xfrm>
              <a:off x="850978" y="3385135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600" dirty="0"/>
                <a:t>2</a:t>
              </a:r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99659F64-7DC4-4D48-BDB5-1A0404871A50}"/>
                </a:ext>
              </a:extLst>
            </p:cNvPr>
            <p:cNvSpPr/>
            <p:nvPr/>
          </p:nvSpPr>
          <p:spPr>
            <a:xfrm>
              <a:off x="2221723" y="3392915"/>
              <a:ext cx="83314" cy="841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8B575FDF-7F6A-4D6B-BE75-1C421F9C3D7F}"/>
                </a:ext>
              </a:extLst>
            </p:cNvPr>
            <p:cNvCxnSpPr/>
            <p:nvPr/>
          </p:nvCxnSpPr>
          <p:spPr>
            <a:xfrm>
              <a:off x="2060139" y="2440423"/>
              <a:ext cx="69220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0D7C91B4-7E7D-46F7-980E-CD0A18D2BAC4}"/>
                </a:ext>
              </a:extLst>
            </p:cNvPr>
            <p:cNvSpPr/>
            <p:nvPr/>
          </p:nvSpPr>
          <p:spPr>
            <a:xfrm>
              <a:off x="2367910" y="3386295"/>
              <a:ext cx="83314" cy="841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039DD65C-3A74-4880-AF81-BC8AC97BE961}"/>
                </a:ext>
              </a:extLst>
            </p:cNvPr>
            <p:cNvSpPr/>
            <p:nvPr/>
          </p:nvSpPr>
          <p:spPr>
            <a:xfrm>
              <a:off x="2497263" y="3394392"/>
              <a:ext cx="83314" cy="841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42A4F36F-2DE8-4D3B-8F89-933063277A7C}"/>
                </a:ext>
              </a:extLst>
            </p:cNvPr>
            <p:cNvSpPr/>
            <p:nvPr/>
          </p:nvSpPr>
          <p:spPr>
            <a:xfrm>
              <a:off x="2626356" y="3385619"/>
              <a:ext cx="83314" cy="841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0965D4E6-3681-400A-A672-E66CD8A8487C}"/>
                </a:ext>
              </a:extLst>
            </p:cNvPr>
            <p:cNvSpPr/>
            <p:nvPr/>
          </p:nvSpPr>
          <p:spPr>
            <a:xfrm>
              <a:off x="2773702" y="3378664"/>
              <a:ext cx="83314" cy="84152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BC401E13-B24D-48BE-82BE-689BD2ACD273}"/>
                </a:ext>
              </a:extLst>
            </p:cNvPr>
            <p:cNvSpPr/>
            <p:nvPr/>
          </p:nvSpPr>
          <p:spPr>
            <a:xfrm>
              <a:off x="2086319" y="3388844"/>
              <a:ext cx="83314" cy="841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7212E2FC-6B0D-48D2-ABDB-E237EAE549A6}"/>
                </a:ext>
              </a:extLst>
            </p:cNvPr>
            <p:cNvSpPr/>
            <p:nvPr/>
          </p:nvSpPr>
          <p:spPr>
            <a:xfrm>
              <a:off x="2920398" y="3381902"/>
              <a:ext cx="83314" cy="84152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BEFF83D5-79F1-42E9-A735-B105C0BF5015}"/>
                </a:ext>
              </a:extLst>
            </p:cNvPr>
            <p:cNvSpPr/>
            <p:nvPr/>
          </p:nvSpPr>
          <p:spPr>
            <a:xfrm>
              <a:off x="3067418" y="3384812"/>
              <a:ext cx="83314" cy="8415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F893AE6-CD5A-48EF-9276-0A6E5458C3FB}"/>
                </a:ext>
              </a:extLst>
            </p:cNvPr>
            <p:cNvSpPr/>
            <p:nvPr/>
          </p:nvSpPr>
          <p:spPr>
            <a:xfrm>
              <a:off x="3214439" y="3392840"/>
              <a:ext cx="83314" cy="8415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A068A4F-9DC1-4248-AAAA-3BC0B8E9F8EE}"/>
                </a:ext>
              </a:extLst>
            </p:cNvPr>
            <p:cNvSpPr/>
            <p:nvPr/>
          </p:nvSpPr>
          <p:spPr>
            <a:xfrm>
              <a:off x="3366600" y="3398258"/>
              <a:ext cx="83314" cy="8415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/>
            </a:p>
          </p:txBody>
        </p: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ED1C4B59-72E7-48C6-8898-75427151E04C}"/>
                </a:ext>
              </a:extLst>
            </p:cNvPr>
            <p:cNvCxnSpPr/>
            <p:nvPr/>
          </p:nvCxnSpPr>
          <p:spPr>
            <a:xfrm>
              <a:off x="2927730" y="3892652"/>
              <a:ext cx="69220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16F6A275-6630-421A-8926-708D28E061F0}"/>
                </a:ext>
              </a:extLst>
            </p:cNvPr>
            <p:cNvCxnSpPr>
              <a:cxnSpLocks/>
            </p:cNvCxnSpPr>
            <p:nvPr/>
          </p:nvCxnSpPr>
          <p:spPr>
            <a:xfrm>
              <a:off x="678873" y="498764"/>
              <a:ext cx="0" cy="39009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38E5BC11-34B6-48B5-BD96-3975E056132A}"/>
              </a:ext>
            </a:extLst>
          </p:cNvPr>
          <p:cNvCxnSpPr>
            <a:cxnSpLocks/>
          </p:cNvCxnSpPr>
          <p:nvPr/>
        </p:nvCxnSpPr>
        <p:spPr>
          <a:xfrm>
            <a:off x="770318" y="481410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B35A0287-E732-461E-B7E3-DA01AC61E9B4}"/>
              </a:ext>
            </a:extLst>
          </p:cNvPr>
          <p:cNvCxnSpPr>
            <a:cxnSpLocks/>
          </p:cNvCxnSpPr>
          <p:nvPr/>
        </p:nvCxnSpPr>
        <p:spPr>
          <a:xfrm>
            <a:off x="954471" y="4823673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0933FA8-5BF3-48AA-AA62-71CB0951CC28}"/>
              </a:ext>
            </a:extLst>
          </p:cNvPr>
          <p:cNvCxnSpPr>
            <a:cxnSpLocks/>
          </p:cNvCxnSpPr>
          <p:nvPr/>
        </p:nvCxnSpPr>
        <p:spPr>
          <a:xfrm>
            <a:off x="1121143" y="4680945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C4FBBB8-EBB0-4755-B369-F66C5D212D85}"/>
              </a:ext>
            </a:extLst>
          </p:cNvPr>
          <p:cNvCxnSpPr>
            <a:cxnSpLocks/>
          </p:cNvCxnSpPr>
          <p:nvPr/>
        </p:nvCxnSpPr>
        <p:spPr>
          <a:xfrm>
            <a:off x="1480226" y="452308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043BF011-1101-4CA8-AEB5-7BFF9C63DAD3}"/>
              </a:ext>
            </a:extLst>
          </p:cNvPr>
          <p:cNvCxnSpPr>
            <a:cxnSpLocks/>
          </p:cNvCxnSpPr>
          <p:nvPr/>
        </p:nvCxnSpPr>
        <p:spPr>
          <a:xfrm>
            <a:off x="1281123" y="4696387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68C99F14-5F8E-44A3-9DB8-6C28724BE167}"/>
              </a:ext>
            </a:extLst>
          </p:cNvPr>
          <p:cNvCxnSpPr>
            <a:cxnSpLocks/>
          </p:cNvCxnSpPr>
          <p:nvPr/>
        </p:nvCxnSpPr>
        <p:spPr>
          <a:xfrm>
            <a:off x="1671793" y="422798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051DAC14-CC21-4C64-A964-94D0EE906DB7}"/>
              </a:ext>
            </a:extLst>
          </p:cNvPr>
          <p:cNvCxnSpPr>
            <a:cxnSpLocks/>
          </p:cNvCxnSpPr>
          <p:nvPr/>
        </p:nvCxnSpPr>
        <p:spPr>
          <a:xfrm>
            <a:off x="1867128" y="4378201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B333B6B-2B82-4D94-8624-0EF8278F3934}"/>
              </a:ext>
            </a:extLst>
          </p:cNvPr>
          <p:cNvCxnSpPr>
            <a:cxnSpLocks/>
          </p:cNvCxnSpPr>
          <p:nvPr/>
        </p:nvCxnSpPr>
        <p:spPr>
          <a:xfrm>
            <a:off x="2066231" y="4381047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625DE2C0-ED87-464B-B9B6-1256D9CBCB69}"/>
              </a:ext>
            </a:extLst>
          </p:cNvPr>
          <p:cNvCxnSpPr>
            <a:cxnSpLocks/>
          </p:cNvCxnSpPr>
          <p:nvPr/>
        </p:nvCxnSpPr>
        <p:spPr>
          <a:xfrm>
            <a:off x="2253856" y="4378201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C5F63AF-F792-44E9-AF9B-1B993A2AA29C}"/>
              </a:ext>
            </a:extLst>
          </p:cNvPr>
          <p:cNvCxnSpPr>
            <a:cxnSpLocks/>
          </p:cNvCxnSpPr>
          <p:nvPr/>
        </p:nvCxnSpPr>
        <p:spPr>
          <a:xfrm>
            <a:off x="2449192" y="4216080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49F3F2B1-CF48-4D35-9F37-21EB54039579}"/>
              </a:ext>
            </a:extLst>
          </p:cNvPr>
          <p:cNvCxnSpPr>
            <a:cxnSpLocks/>
          </p:cNvCxnSpPr>
          <p:nvPr/>
        </p:nvCxnSpPr>
        <p:spPr>
          <a:xfrm>
            <a:off x="2639157" y="3928541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F23E4675-6FA7-449D-9407-77439F784F19}"/>
              </a:ext>
            </a:extLst>
          </p:cNvPr>
          <p:cNvCxnSpPr>
            <a:cxnSpLocks/>
          </p:cNvCxnSpPr>
          <p:nvPr/>
        </p:nvCxnSpPr>
        <p:spPr>
          <a:xfrm>
            <a:off x="2796119" y="3644063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A886F4E-3085-4E0B-B33F-36839A098B48}"/>
              </a:ext>
            </a:extLst>
          </p:cNvPr>
          <p:cNvCxnSpPr>
            <a:cxnSpLocks/>
          </p:cNvCxnSpPr>
          <p:nvPr/>
        </p:nvCxnSpPr>
        <p:spPr>
          <a:xfrm>
            <a:off x="3031808" y="337759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302789F0-3B33-483A-901B-0BB14E69DB48}"/>
              </a:ext>
            </a:extLst>
          </p:cNvPr>
          <p:cNvCxnSpPr>
            <a:cxnSpLocks/>
          </p:cNvCxnSpPr>
          <p:nvPr/>
        </p:nvCxnSpPr>
        <p:spPr>
          <a:xfrm>
            <a:off x="3230911" y="337759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F06A57B-051E-4843-B77F-6DBF250A9CD2}"/>
              </a:ext>
            </a:extLst>
          </p:cNvPr>
          <p:cNvCxnSpPr>
            <a:cxnSpLocks/>
          </p:cNvCxnSpPr>
          <p:nvPr/>
        </p:nvCxnSpPr>
        <p:spPr>
          <a:xfrm>
            <a:off x="3407058" y="337759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9DCE6670-1084-4CD1-8EE7-573D29AA5050}"/>
              </a:ext>
            </a:extLst>
          </p:cNvPr>
          <p:cNvCxnSpPr>
            <a:cxnSpLocks/>
          </p:cNvCxnSpPr>
          <p:nvPr/>
        </p:nvCxnSpPr>
        <p:spPr>
          <a:xfrm>
            <a:off x="3618108" y="3375345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4ECE0831-B4BE-4EA3-8B3E-BAF093EB3764}"/>
              </a:ext>
            </a:extLst>
          </p:cNvPr>
          <p:cNvCxnSpPr>
            <a:cxnSpLocks/>
          </p:cNvCxnSpPr>
          <p:nvPr/>
        </p:nvCxnSpPr>
        <p:spPr>
          <a:xfrm>
            <a:off x="3817211" y="4378201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E1EABE1B-C3E4-4DFD-9C34-89D99B30E10F}"/>
              </a:ext>
            </a:extLst>
          </p:cNvPr>
          <p:cNvCxnSpPr>
            <a:cxnSpLocks/>
          </p:cNvCxnSpPr>
          <p:nvPr/>
        </p:nvCxnSpPr>
        <p:spPr>
          <a:xfrm>
            <a:off x="4023905" y="5096233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FFFB0671-9821-4BBF-97D2-17760F3D3DCF}"/>
              </a:ext>
            </a:extLst>
          </p:cNvPr>
          <p:cNvCxnSpPr>
            <a:cxnSpLocks/>
          </p:cNvCxnSpPr>
          <p:nvPr/>
        </p:nvCxnSpPr>
        <p:spPr>
          <a:xfrm>
            <a:off x="4254025" y="5366999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412A00B5-8E08-4DBD-AC17-AAA4C425E573}"/>
              </a:ext>
            </a:extLst>
          </p:cNvPr>
          <p:cNvCxnSpPr>
            <a:cxnSpLocks/>
          </p:cNvCxnSpPr>
          <p:nvPr/>
        </p:nvCxnSpPr>
        <p:spPr>
          <a:xfrm>
            <a:off x="4453128" y="5366999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188D85A0-1D1B-44CB-B781-89E3941EE2DB}"/>
              </a:ext>
            </a:extLst>
          </p:cNvPr>
          <p:cNvCxnSpPr>
            <a:cxnSpLocks/>
          </p:cNvCxnSpPr>
          <p:nvPr/>
        </p:nvCxnSpPr>
        <p:spPr>
          <a:xfrm>
            <a:off x="4652231" y="5236692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ADB03EDE-74AD-493F-B93C-3E9B26EBF905}"/>
              </a:ext>
            </a:extLst>
          </p:cNvPr>
          <p:cNvCxnSpPr>
            <a:cxnSpLocks/>
          </p:cNvCxnSpPr>
          <p:nvPr/>
        </p:nvCxnSpPr>
        <p:spPr>
          <a:xfrm>
            <a:off x="4851334" y="5102164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38EC8CF7-935F-4337-A437-56C4C0CB33BD}"/>
              </a:ext>
            </a:extLst>
          </p:cNvPr>
          <p:cNvCxnSpPr>
            <a:cxnSpLocks/>
          </p:cNvCxnSpPr>
          <p:nvPr/>
        </p:nvCxnSpPr>
        <p:spPr>
          <a:xfrm>
            <a:off x="5048051" y="4855600"/>
            <a:ext cx="1991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orma libre: forma 103">
            <a:extLst>
              <a:ext uri="{FF2B5EF4-FFF2-40B4-BE49-F238E27FC236}">
                <a16:creationId xmlns:a16="http://schemas.microsoft.com/office/drawing/2014/main" id="{79DBBF91-AB21-49B3-AE67-CF105140E77D}"/>
              </a:ext>
            </a:extLst>
          </p:cNvPr>
          <p:cNvSpPr/>
          <p:nvPr/>
        </p:nvSpPr>
        <p:spPr>
          <a:xfrm>
            <a:off x="840658" y="3414252"/>
            <a:ext cx="4306529" cy="1965480"/>
          </a:xfrm>
          <a:custGeom>
            <a:avLst/>
            <a:gdLst>
              <a:gd name="connsiteX0" fmla="*/ 0 w 4306529"/>
              <a:gd name="connsiteY0" fmla="*/ 1430593 h 1965480"/>
              <a:gd name="connsiteX1" fmla="*/ 250723 w 4306529"/>
              <a:gd name="connsiteY1" fmla="*/ 1423219 h 1965480"/>
              <a:gd name="connsiteX2" fmla="*/ 309716 w 4306529"/>
              <a:gd name="connsiteY2" fmla="*/ 1378974 h 1965480"/>
              <a:gd name="connsiteX3" fmla="*/ 339213 w 4306529"/>
              <a:gd name="connsiteY3" fmla="*/ 1342103 h 1965480"/>
              <a:gd name="connsiteX4" fmla="*/ 353961 w 4306529"/>
              <a:gd name="connsiteY4" fmla="*/ 1327354 h 1965480"/>
              <a:gd name="connsiteX5" fmla="*/ 390832 w 4306529"/>
              <a:gd name="connsiteY5" fmla="*/ 1290483 h 1965480"/>
              <a:gd name="connsiteX6" fmla="*/ 634181 w 4306529"/>
              <a:gd name="connsiteY6" fmla="*/ 1283109 h 1965480"/>
              <a:gd name="connsiteX7" fmla="*/ 678426 w 4306529"/>
              <a:gd name="connsiteY7" fmla="*/ 1268361 h 1965480"/>
              <a:gd name="connsiteX8" fmla="*/ 737419 w 4306529"/>
              <a:gd name="connsiteY8" fmla="*/ 1216742 h 1965480"/>
              <a:gd name="connsiteX9" fmla="*/ 752168 w 4306529"/>
              <a:gd name="connsiteY9" fmla="*/ 1172496 h 1965480"/>
              <a:gd name="connsiteX10" fmla="*/ 766916 w 4306529"/>
              <a:gd name="connsiteY10" fmla="*/ 1098754 h 1965480"/>
              <a:gd name="connsiteX11" fmla="*/ 803787 w 4306529"/>
              <a:gd name="connsiteY11" fmla="*/ 1025013 h 1965480"/>
              <a:gd name="connsiteX12" fmla="*/ 833284 w 4306529"/>
              <a:gd name="connsiteY12" fmla="*/ 988142 h 1965480"/>
              <a:gd name="connsiteX13" fmla="*/ 862781 w 4306529"/>
              <a:gd name="connsiteY13" fmla="*/ 958645 h 1965480"/>
              <a:gd name="connsiteX14" fmla="*/ 877529 w 4306529"/>
              <a:gd name="connsiteY14" fmla="*/ 943896 h 1965480"/>
              <a:gd name="connsiteX15" fmla="*/ 884903 w 4306529"/>
              <a:gd name="connsiteY15" fmla="*/ 921774 h 1965480"/>
              <a:gd name="connsiteX16" fmla="*/ 899652 w 4306529"/>
              <a:gd name="connsiteY16" fmla="*/ 907025 h 1965480"/>
              <a:gd name="connsiteX17" fmla="*/ 914400 w 4306529"/>
              <a:gd name="connsiteY17" fmla="*/ 862780 h 1965480"/>
              <a:gd name="connsiteX18" fmla="*/ 921774 w 4306529"/>
              <a:gd name="connsiteY18" fmla="*/ 840658 h 1965480"/>
              <a:gd name="connsiteX19" fmla="*/ 936523 w 4306529"/>
              <a:gd name="connsiteY19" fmla="*/ 825909 h 1965480"/>
              <a:gd name="connsiteX20" fmla="*/ 958645 w 4306529"/>
              <a:gd name="connsiteY20" fmla="*/ 811161 h 1965480"/>
              <a:gd name="connsiteX21" fmla="*/ 1002890 w 4306529"/>
              <a:gd name="connsiteY21" fmla="*/ 833283 h 1965480"/>
              <a:gd name="connsiteX22" fmla="*/ 1017639 w 4306529"/>
              <a:gd name="connsiteY22" fmla="*/ 848032 h 1965480"/>
              <a:gd name="connsiteX23" fmla="*/ 1039761 w 4306529"/>
              <a:gd name="connsiteY23" fmla="*/ 862780 h 1965480"/>
              <a:gd name="connsiteX24" fmla="*/ 1054510 w 4306529"/>
              <a:gd name="connsiteY24" fmla="*/ 877529 h 1965480"/>
              <a:gd name="connsiteX25" fmla="*/ 1076632 w 4306529"/>
              <a:gd name="connsiteY25" fmla="*/ 884903 h 1965480"/>
              <a:gd name="connsiteX26" fmla="*/ 1113503 w 4306529"/>
              <a:gd name="connsiteY26" fmla="*/ 914400 h 1965480"/>
              <a:gd name="connsiteX27" fmla="*/ 1172497 w 4306529"/>
              <a:gd name="connsiteY27" fmla="*/ 958645 h 1965480"/>
              <a:gd name="connsiteX28" fmla="*/ 1216742 w 4306529"/>
              <a:gd name="connsiteY28" fmla="*/ 973393 h 1965480"/>
              <a:gd name="connsiteX29" fmla="*/ 1238865 w 4306529"/>
              <a:gd name="connsiteY29" fmla="*/ 980767 h 1965480"/>
              <a:gd name="connsiteX30" fmla="*/ 1578077 w 4306529"/>
              <a:gd name="connsiteY30" fmla="*/ 973393 h 1965480"/>
              <a:gd name="connsiteX31" fmla="*/ 1644445 w 4306529"/>
              <a:gd name="connsiteY31" fmla="*/ 966019 h 1965480"/>
              <a:gd name="connsiteX32" fmla="*/ 1696065 w 4306529"/>
              <a:gd name="connsiteY32" fmla="*/ 951271 h 1965480"/>
              <a:gd name="connsiteX33" fmla="*/ 1710813 w 4306529"/>
              <a:gd name="connsiteY33" fmla="*/ 936522 h 1965480"/>
              <a:gd name="connsiteX34" fmla="*/ 1740310 w 4306529"/>
              <a:gd name="connsiteY34" fmla="*/ 892277 h 1965480"/>
              <a:gd name="connsiteX35" fmla="*/ 1762432 w 4306529"/>
              <a:gd name="connsiteY35" fmla="*/ 781664 h 1965480"/>
              <a:gd name="connsiteX36" fmla="*/ 1769807 w 4306529"/>
              <a:gd name="connsiteY36" fmla="*/ 759542 h 1965480"/>
              <a:gd name="connsiteX37" fmla="*/ 1784555 w 4306529"/>
              <a:gd name="connsiteY37" fmla="*/ 744793 h 1965480"/>
              <a:gd name="connsiteX38" fmla="*/ 1799303 w 4306529"/>
              <a:gd name="connsiteY38" fmla="*/ 700548 h 1965480"/>
              <a:gd name="connsiteX39" fmla="*/ 1828800 w 4306529"/>
              <a:gd name="connsiteY39" fmla="*/ 656303 h 1965480"/>
              <a:gd name="connsiteX40" fmla="*/ 1858297 w 4306529"/>
              <a:gd name="connsiteY40" fmla="*/ 597309 h 1965480"/>
              <a:gd name="connsiteX41" fmla="*/ 1895168 w 4306529"/>
              <a:gd name="connsiteY41" fmla="*/ 545690 h 1965480"/>
              <a:gd name="connsiteX42" fmla="*/ 1924665 w 4306529"/>
              <a:gd name="connsiteY42" fmla="*/ 508819 h 1965480"/>
              <a:gd name="connsiteX43" fmla="*/ 1932039 w 4306529"/>
              <a:gd name="connsiteY43" fmla="*/ 486696 h 1965480"/>
              <a:gd name="connsiteX44" fmla="*/ 1961536 w 4306529"/>
              <a:gd name="connsiteY44" fmla="*/ 449825 h 1965480"/>
              <a:gd name="connsiteX45" fmla="*/ 1983658 w 4306529"/>
              <a:gd name="connsiteY45" fmla="*/ 420329 h 1965480"/>
              <a:gd name="connsiteX46" fmla="*/ 1998407 w 4306529"/>
              <a:gd name="connsiteY46" fmla="*/ 405580 h 1965480"/>
              <a:gd name="connsiteX47" fmla="*/ 2013155 w 4306529"/>
              <a:gd name="connsiteY47" fmla="*/ 383458 h 1965480"/>
              <a:gd name="connsiteX48" fmla="*/ 2050026 w 4306529"/>
              <a:gd name="connsiteY48" fmla="*/ 339213 h 1965480"/>
              <a:gd name="connsiteX49" fmla="*/ 2072148 w 4306529"/>
              <a:gd name="connsiteY49" fmla="*/ 294967 h 1965480"/>
              <a:gd name="connsiteX50" fmla="*/ 2094271 w 4306529"/>
              <a:gd name="connsiteY50" fmla="*/ 258096 h 1965480"/>
              <a:gd name="connsiteX51" fmla="*/ 2109019 w 4306529"/>
              <a:gd name="connsiteY51" fmla="*/ 213851 h 1965480"/>
              <a:gd name="connsiteX52" fmla="*/ 2145890 w 4306529"/>
              <a:gd name="connsiteY52" fmla="*/ 184354 h 1965480"/>
              <a:gd name="connsiteX53" fmla="*/ 2160639 w 4306529"/>
              <a:gd name="connsiteY53" fmla="*/ 169606 h 1965480"/>
              <a:gd name="connsiteX54" fmla="*/ 2182761 w 4306529"/>
              <a:gd name="connsiteY54" fmla="*/ 162232 h 1965480"/>
              <a:gd name="connsiteX55" fmla="*/ 2197510 w 4306529"/>
              <a:gd name="connsiteY55" fmla="*/ 147483 h 1965480"/>
              <a:gd name="connsiteX56" fmla="*/ 2219632 w 4306529"/>
              <a:gd name="connsiteY56" fmla="*/ 140109 h 1965480"/>
              <a:gd name="connsiteX57" fmla="*/ 2227007 w 4306529"/>
              <a:gd name="connsiteY57" fmla="*/ 117987 h 1965480"/>
              <a:gd name="connsiteX58" fmla="*/ 2249129 w 4306529"/>
              <a:gd name="connsiteY58" fmla="*/ 103238 h 1965480"/>
              <a:gd name="connsiteX59" fmla="*/ 2278626 w 4306529"/>
              <a:gd name="connsiteY59" fmla="*/ 66367 h 1965480"/>
              <a:gd name="connsiteX60" fmla="*/ 2300748 w 4306529"/>
              <a:gd name="connsiteY60" fmla="*/ 51619 h 1965480"/>
              <a:gd name="connsiteX61" fmla="*/ 2330245 w 4306529"/>
              <a:gd name="connsiteY61" fmla="*/ 22122 h 1965480"/>
              <a:gd name="connsiteX62" fmla="*/ 2499852 w 4306529"/>
              <a:gd name="connsiteY62" fmla="*/ 7374 h 1965480"/>
              <a:gd name="connsiteX63" fmla="*/ 2595716 w 4306529"/>
              <a:gd name="connsiteY63" fmla="*/ 0 h 1965480"/>
              <a:gd name="connsiteX64" fmla="*/ 2706329 w 4306529"/>
              <a:gd name="connsiteY64" fmla="*/ 14748 h 1965480"/>
              <a:gd name="connsiteX65" fmla="*/ 2728452 w 4306529"/>
              <a:gd name="connsiteY65" fmla="*/ 29496 h 1965480"/>
              <a:gd name="connsiteX66" fmla="*/ 2743200 w 4306529"/>
              <a:gd name="connsiteY66" fmla="*/ 44245 h 1965480"/>
              <a:gd name="connsiteX67" fmla="*/ 2757948 w 4306529"/>
              <a:gd name="connsiteY67" fmla="*/ 66367 h 1965480"/>
              <a:gd name="connsiteX68" fmla="*/ 2765323 w 4306529"/>
              <a:gd name="connsiteY68" fmla="*/ 95864 h 1965480"/>
              <a:gd name="connsiteX69" fmla="*/ 2787445 w 4306529"/>
              <a:gd name="connsiteY69" fmla="*/ 162232 h 1965480"/>
              <a:gd name="connsiteX70" fmla="*/ 2802194 w 4306529"/>
              <a:gd name="connsiteY70" fmla="*/ 206477 h 1965480"/>
              <a:gd name="connsiteX71" fmla="*/ 2831690 w 4306529"/>
              <a:gd name="connsiteY71" fmla="*/ 250722 h 1965480"/>
              <a:gd name="connsiteX72" fmla="*/ 2846439 w 4306529"/>
              <a:gd name="connsiteY72" fmla="*/ 287593 h 1965480"/>
              <a:gd name="connsiteX73" fmla="*/ 2861187 w 4306529"/>
              <a:gd name="connsiteY73" fmla="*/ 317090 h 1965480"/>
              <a:gd name="connsiteX74" fmla="*/ 2868561 w 4306529"/>
              <a:gd name="connsiteY74" fmla="*/ 339213 h 1965480"/>
              <a:gd name="connsiteX75" fmla="*/ 2898058 w 4306529"/>
              <a:gd name="connsiteY75" fmla="*/ 383458 h 1965480"/>
              <a:gd name="connsiteX76" fmla="*/ 2912807 w 4306529"/>
              <a:gd name="connsiteY76" fmla="*/ 427703 h 1965480"/>
              <a:gd name="connsiteX77" fmla="*/ 2942303 w 4306529"/>
              <a:gd name="connsiteY77" fmla="*/ 479322 h 1965480"/>
              <a:gd name="connsiteX78" fmla="*/ 2964426 w 4306529"/>
              <a:gd name="connsiteY78" fmla="*/ 530942 h 1965480"/>
              <a:gd name="connsiteX79" fmla="*/ 2971800 w 4306529"/>
              <a:gd name="connsiteY79" fmla="*/ 560438 h 1965480"/>
              <a:gd name="connsiteX80" fmla="*/ 2986548 w 4306529"/>
              <a:gd name="connsiteY80" fmla="*/ 582561 h 1965480"/>
              <a:gd name="connsiteX81" fmla="*/ 3001297 w 4306529"/>
              <a:gd name="connsiteY81" fmla="*/ 612058 h 1965480"/>
              <a:gd name="connsiteX82" fmla="*/ 3008671 w 4306529"/>
              <a:gd name="connsiteY82" fmla="*/ 634180 h 1965480"/>
              <a:gd name="connsiteX83" fmla="*/ 3023419 w 4306529"/>
              <a:gd name="connsiteY83" fmla="*/ 656303 h 1965480"/>
              <a:gd name="connsiteX84" fmla="*/ 3030794 w 4306529"/>
              <a:gd name="connsiteY84" fmla="*/ 700548 h 1965480"/>
              <a:gd name="connsiteX85" fmla="*/ 3045542 w 4306529"/>
              <a:gd name="connsiteY85" fmla="*/ 744793 h 1965480"/>
              <a:gd name="connsiteX86" fmla="*/ 3060290 w 4306529"/>
              <a:gd name="connsiteY86" fmla="*/ 789038 h 1965480"/>
              <a:gd name="connsiteX87" fmla="*/ 3067665 w 4306529"/>
              <a:gd name="connsiteY87" fmla="*/ 811161 h 1965480"/>
              <a:gd name="connsiteX88" fmla="*/ 3075039 w 4306529"/>
              <a:gd name="connsiteY88" fmla="*/ 840658 h 1965480"/>
              <a:gd name="connsiteX89" fmla="*/ 3089787 w 4306529"/>
              <a:gd name="connsiteY89" fmla="*/ 862780 h 1965480"/>
              <a:gd name="connsiteX90" fmla="*/ 3104536 w 4306529"/>
              <a:gd name="connsiteY90" fmla="*/ 914400 h 1965480"/>
              <a:gd name="connsiteX91" fmla="*/ 3119284 w 4306529"/>
              <a:gd name="connsiteY91" fmla="*/ 958645 h 1965480"/>
              <a:gd name="connsiteX92" fmla="*/ 3134032 w 4306529"/>
              <a:gd name="connsiteY92" fmla="*/ 1017638 h 1965480"/>
              <a:gd name="connsiteX93" fmla="*/ 3141407 w 4306529"/>
              <a:gd name="connsiteY93" fmla="*/ 1113503 h 1965480"/>
              <a:gd name="connsiteX94" fmla="*/ 3148781 w 4306529"/>
              <a:gd name="connsiteY94" fmla="*/ 1231490 h 1965480"/>
              <a:gd name="connsiteX95" fmla="*/ 3163529 w 4306529"/>
              <a:gd name="connsiteY95" fmla="*/ 1283109 h 1965480"/>
              <a:gd name="connsiteX96" fmla="*/ 3178277 w 4306529"/>
              <a:gd name="connsiteY96" fmla="*/ 1378974 h 1965480"/>
              <a:gd name="connsiteX97" fmla="*/ 3185652 w 4306529"/>
              <a:gd name="connsiteY97" fmla="*/ 1401096 h 1965480"/>
              <a:gd name="connsiteX98" fmla="*/ 3193026 w 4306529"/>
              <a:gd name="connsiteY98" fmla="*/ 1430593 h 1965480"/>
              <a:gd name="connsiteX99" fmla="*/ 3207774 w 4306529"/>
              <a:gd name="connsiteY99" fmla="*/ 1474838 h 1965480"/>
              <a:gd name="connsiteX100" fmla="*/ 3237271 w 4306529"/>
              <a:gd name="connsiteY100" fmla="*/ 1592825 h 1965480"/>
              <a:gd name="connsiteX101" fmla="*/ 3259394 w 4306529"/>
              <a:gd name="connsiteY101" fmla="*/ 1659193 h 1965480"/>
              <a:gd name="connsiteX102" fmla="*/ 3274142 w 4306529"/>
              <a:gd name="connsiteY102" fmla="*/ 1703438 h 1965480"/>
              <a:gd name="connsiteX103" fmla="*/ 3288890 w 4306529"/>
              <a:gd name="connsiteY103" fmla="*/ 1718187 h 1965480"/>
              <a:gd name="connsiteX104" fmla="*/ 3303639 w 4306529"/>
              <a:gd name="connsiteY104" fmla="*/ 1762432 h 1965480"/>
              <a:gd name="connsiteX105" fmla="*/ 3311013 w 4306529"/>
              <a:gd name="connsiteY105" fmla="*/ 1784554 h 1965480"/>
              <a:gd name="connsiteX106" fmla="*/ 3325761 w 4306529"/>
              <a:gd name="connsiteY106" fmla="*/ 1799303 h 1965480"/>
              <a:gd name="connsiteX107" fmla="*/ 3347884 w 4306529"/>
              <a:gd name="connsiteY107" fmla="*/ 1836174 h 1965480"/>
              <a:gd name="connsiteX108" fmla="*/ 3362632 w 4306529"/>
              <a:gd name="connsiteY108" fmla="*/ 1858296 h 1965480"/>
              <a:gd name="connsiteX109" fmla="*/ 3384755 w 4306529"/>
              <a:gd name="connsiteY109" fmla="*/ 1865671 h 1965480"/>
              <a:gd name="connsiteX110" fmla="*/ 3443748 w 4306529"/>
              <a:gd name="connsiteY110" fmla="*/ 1895167 h 1965480"/>
              <a:gd name="connsiteX111" fmla="*/ 3487994 w 4306529"/>
              <a:gd name="connsiteY111" fmla="*/ 1909916 h 1965480"/>
              <a:gd name="connsiteX112" fmla="*/ 3510116 w 4306529"/>
              <a:gd name="connsiteY112" fmla="*/ 1924664 h 1965480"/>
              <a:gd name="connsiteX113" fmla="*/ 3524865 w 4306529"/>
              <a:gd name="connsiteY113" fmla="*/ 1939413 h 1965480"/>
              <a:gd name="connsiteX114" fmla="*/ 3546987 w 4306529"/>
              <a:gd name="connsiteY114" fmla="*/ 1946787 h 1965480"/>
              <a:gd name="connsiteX115" fmla="*/ 3561736 w 4306529"/>
              <a:gd name="connsiteY115" fmla="*/ 1961535 h 1965480"/>
              <a:gd name="connsiteX116" fmla="*/ 3753465 w 4306529"/>
              <a:gd name="connsiteY116" fmla="*/ 1946787 h 1965480"/>
              <a:gd name="connsiteX117" fmla="*/ 3768213 w 4306529"/>
              <a:gd name="connsiteY117" fmla="*/ 1932038 h 1965480"/>
              <a:gd name="connsiteX118" fmla="*/ 3790336 w 4306529"/>
              <a:gd name="connsiteY118" fmla="*/ 1924664 h 1965480"/>
              <a:gd name="connsiteX119" fmla="*/ 3805084 w 4306529"/>
              <a:gd name="connsiteY119" fmla="*/ 1902542 h 1965480"/>
              <a:gd name="connsiteX120" fmla="*/ 3834581 w 4306529"/>
              <a:gd name="connsiteY120" fmla="*/ 1873045 h 1965480"/>
              <a:gd name="connsiteX121" fmla="*/ 3871452 w 4306529"/>
              <a:gd name="connsiteY121" fmla="*/ 1836174 h 1965480"/>
              <a:gd name="connsiteX122" fmla="*/ 3886200 w 4306529"/>
              <a:gd name="connsiteY122" fmla="*/ 1821425 h 1965480"/>
              <a:gd name="connsiteX123" fmla="*/ 3908323 w 4306529"/>
              <a:gd name="connsiteY123" fmla="*/ 1806677 h 1965480"/>
              <a:gd name="connsiteX124" fmla="*/ 3967316 w 4306529"/>
              <a:gd name="connsiteY124" fmla="*/ 1755058 h 1965480"/>
              <a:gd name="connsiteX125" fmla="*/ 3989439 w 4306529"/>
              <a:gd name="connsiteY125" fmla="*/ 1747683 h 1965480"/>
              <a:gd name="connsiteX126" fmla="*/ 4011561 w 4306529"/>
              <a:gd name="connsiteY126" fmla="*/ 1732935 h 1965480"/>
              <a:gd name="connsiteX127" fmla="*/ 4033684 w 4306529"/>
              <a:gd name="connsiteY127" fmla="*/ 1725561 h 1965480"/>
              <a:gd name="connsiteX128" fmla="*/ 4070555 w 4306529"/>
              <a:gd name="connsiteY128" fmla="*/ 1696064 h 1965480"/>
              <a:gd name="connsiteX129" fmla="*/ 4092677 w 4306529"/>
              <a:gd name="connsiteY129" fmla="*/ 1681316 h 1965480"/>
              <a:gd name="connsiteX130" fmla="*/ 4129548 w 4306529"/>
              <a:gd name="connsiteY130" fmla="*/ 1644445 h 1965480"/>
              <a:gd name="connsiteX131" fmla="*/ 4159045 w 4306529"/>
              <a:gd name="connsiteY131" fmla="*/ 1607574 h 1965480"/>
              <a:gd name="connsiteX132" fmla="*/ 4166419 w 4306529"/>
              <a:gd name="connsiteY132" fmla="*/ 1585451 h 1965480"/>
              <a:gd name="connsiteX133" fmla="*/ 4181168 w 4306529"/>
              <a:gd name="connsiteY133" fmla="*/ 1563329 h 1965480"/>
              <a:gd name="connsiteX134" fmla="*/ 4195916 w 4306529"/>
              <a:gd name="connsiteY134" fmla="*/ 1519083 h 1965480"/>
              <a:gd name="connsiteX135" fmla="*/ 4210665 w 4306529"/>
              <a:gd name="connsiteY135" fmla="*/ 1504335 h 1965480"/>
              <a:gd name="connsiteX136" fmla="*/ 4225413 w 4306529"/>
              <a:gd name="connsiteY136" fmla="*/ 1482213 h 1965480"/>
              <a:gd name="connsiteX137" fmla="*/ 4247536 w 4306529"/>
              <a:gd name="connsiteY137" fmla="*/ 1467464 h 1965480"/>
              <a:gd name="connsiteX138" fmla="*/ 4262284 w 4306529"/>
              <a:gd name="connsiteY138" fmla="*/ 1445342 h 1965480"/>
              <a:gd name="connsiteX139" fmla="*/ 4277032 w 4306529"/>
              <a:gd name="connsiteY139" fmla="*/ 1430593 h 1965480"/>
              <a:gd name="connsiteX140" fmla="*/ 4291781 w 4306529"/>
              <a:gd name="connsiteY140" fmla="*/ 1386348 h 1965480"/>
              <a:gd name="connsiteX141" fmla="*/ 4299155 w 4306529"/>
              <a:gd name="connsiteY141" fmla="*/ 1364225 h 1965480"/>
              <a:gd name="connsiteX142" fmla="*/ 4306529 w 4306529"/>
              <a:gd name="connsiteY142" fmla="*/ 1356851 h 196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306529" h="1965480">
                <a:moveTo>
                  <a:pt x="0" y="1430593"/>
                </a:moveTo>
                <a:cubicBezTo>
                  <a:pt x="83574" y="1428135"/>
                  <a:pt x="167234" y="1427732"/>
                  <a:pt x="250723" y="1423219"/>
                </a:cubicBezTo>
                <a:cubicBezTo>
                  <a:pt x="277935" y="1421748"/>
                  <a:pt x="292840" y="1395850"/>
                  <a:pt x="309716" y="1378974"/>
                </a:cubicBezTo>
                <a:cubicBezTo>
                  <a:pt x="345323" y="1343367"/>
                  <a:pt x="302009" y="1388610"/>
                  <a:pt x="339213" y="1342103"/>
                </a:cubicBezTo>
                <a:cubicBezTo>
                  <a:pt x="343556" y="1336674"/>
                  <a:pt x="349618" y="1332783"/>
                  <a:pt x="353961" y="1327354"/>
                </a:cubicBezTo>
                <a:cubicBezTo>
                  <a:pt x="363090" y="1315943"/>
                  <a:pt x="371873" y="1292063"/>
                  <a:pt x="390832" y="1290483"/>
                </a:cubicBezTo>
                <a:cubicBezTo>
                  <a:pt x="471705" y="1283743"/>
                  <a:pt x="553065" y="1285567"/>
                  <a:pt x="634181" y="1283109"/>
                </a:cubicBezTo>
                <a:cubicBezTo>
                  <a:pt x="648929" y="1278193"/>
                  <a:pt x="667433" y="1279354"/>
                  <a:pt x="678426" y="1268361"/>
                </a:cubicBezTo>
                <a:cubicBezTo>
                  <a:pt x="721564" y="1225223"/>
                  <a:pt x="700835" y="1241131"/>
                  <a:pt x="737419" y="1216742"/>
                </a:cubicBezTo>
                <a:cubicBezTo>
                  <a:pt x="742335" y="1201993"/>
                  <a:pt x="749969" y="1187886"/>
                  <a:pt x="752168" y="1172496"/>
                </a:cubicBezTo>
                <a:cubicBezTo>
                  <a:pt x="764752" y="1084408"/>
                  <a:pt x="752208" y="1150235"/>
                  <a:pt x="766916" y="1098754"/>
                </a:cubicBezTo>
                <a:cubicBezTo>
                  <a:pt x="776908" y="1063783"/>
                  <a:pt x="771609" y="1057191"/>
                  <a:pt x="803787" y="1025013"/>
                </a:cubicBezTo>
                <a:cubicBezTo>
                  <a:pt x="853995" y="974805"/>
                  <a:pt x="777469" y="1053260"/>
                  <a:pt x="833284" y="988142"/>
                </a:cubicBezTo>
                <a:cubicBezTo>
                  <a:pt x="842333" y="977585"/>
                  <a:pt x="852949" y="968477"/>
                  <a:pt x="862781" y="958645"/>
                </a:cubicBezTo>
                <a:lnTo>
                  <a:pt x="877529" y="943896"/>
                </a:lnTo>
                <a:cubicBezTo>
                  <a:pt x="879987" y="936522"/>
                  <a:pt x="880904" y="928439"/>
                  <a:pt x="884903" y="921774"/>
                </a:cubicBezTo>
                <a:cubicBezTo>
                  <a:pt x="888480" y="915812"/>
                  <a:pt x="896543" y="913244"/>
                  <a:pt x="899652" y="907025"/>
                </a:cubicBezTo>
                <a:cubicBezTo>
                  <a:pt x="906604" y="893120"/>
                  <a:pt x="909484" y="877528"/>
                  <a:pt x="914400" y="862780"/>
                </a:cubicBezTo>
                <a:cubicBezTo>
                  <a:pt x="916858" y="855406"/>
                  <a:pt x="916278" y="846154"/>
                  <a:pt x="921774" y="840658"/>
                </a:cubicBezTo>
                <a:cubicBezTo>
                  <a:pt x="926690" y="835742"/>
                  <a:pt x="931094" y="830252"/>
                  <a:pt x="936523" y="825909"/>
                </a:cubicBezTo>
                <a:cubicBezTo>
                  <a:pt x="943443" y="820373"/>
                  <a:pt x="951271" y="816077"/>
                  <a:pt x="958645" y="811161"/>
                </a:cubicBezTo>
                <a:cubicBezTo>
                  <a:pt x="982011" y="818949"/>
                  <a:pt x="982469" y="816946"/>
                  <a:pt x="1002890" y="833283"/>
                </a:cubicBezTo>
                <a:cubicBezTo>
                  <a:pt x="1008319" y="837626"/>
                  <a:pt x="1012210" y="843689"/>
                  <a:pt x="1017639" y="848032"/>
                </a:cubicBezTo>
                <a:cubicBezTo>
                  <a:pt x="1024559" y="853568"/>
                  <a:pt x="1032841" y="857244"/>
                  <a:pt x="1039761" y="862780"/>
                </a:cubicBezTo>
                <a:cubicBezTo>
                  <a:pt x="1045190" y="867123"/>
                  <a:pt x="1048548" y="873952"/>
                  <a:pt x="1054510" y="877529"/>
                </a:cubicBezTo>
                <a:cubicBezTo>
                  <a:pt x="1061175" y="881528"/>
                  <a:pt x="1069258" y="882445"/>
                  <a:pt x="1076632" y="884903"/>
                </a:cubicBezTo>
                <a:cubicBezTo>
                  <a:pt x="1106007" y="928962"/>
                  <a:pt x="1073927" y="890654"/>
                  <a:pt x="1113503" y="914400"/>
                </a:cubicBezTo>
                <a:cubicBezTo>
                  <a:pt x="1157171" y="940601"/>
                  <a:pt x="1080694" y="928045"/>
                  <a:pt x="1172497" y="958645"/>
                </a:cubicBezTo>
                <a:lnTo>
                  <a:pt x="1216742" y="973393"/>
                </a:lnTo>
                <a:lnTo>
                  <a:pt x="1238865" y="980767"/>
                </a:lnTo>
                <a:lnTo>
                  <a:pt x="1578077" y="973393"/>
                </a:lnTo>
                <a:cubicBezTo>
                  <a:pt x="1600321" y="972584"/>
                  <a:pt x="1622445" y="969404"/>
                  <a:pt x="1644445" y="966019"/>
                </a:cubicBezTo>
                <a:cubicBezTo>
                  <a:pt x="1661641" y="963374"/>
                  <a:pt x="1679546" y="956777"/>
                  <a:pt x="1696065" y="951271"/>
                </a:cubicBezTo>
                <a:cubicBezTo>
                  <a:pt x="1700981" y="946355"/>
                  <a:pt x="1706642" y="942084"/>
                  <a:pt x="1710813" y="936522"/>
                </a:cubicBezTo>
                <a:cubicBezTo>
                  <a:pt x="1721448" y="922342"/>
                  <a:pt x="1740310" y="892277"/>
                  <a:pt x="1740310" y="892277"/>
                </a:cubicBezTo>
                <a:cubicBezTo>
                  <a:pt x="1749400" y="810465"/>
                  <a:pt x="1740646" y="847020"/>
                  <a:pt x="1762432" y="781664"/>
                </a:cubicBezTo>
                <a:cubicBezTo>
                  <a:pt x="1764890" y="774290"/>
                  <a:pt x="1764311" y="765039"/>
                  <a:pt x="1769807" y="759542"/>
                </a:cubicBezTo>
                <a:lnTo>
                  <a:pt x="1784555" y="744793"/>
                </a:lnTo>
                <a:cubicBezTo>
                  <a:pt x="1789471" y="730045"/>
                  <a:pt x="1790680" y="713483"/>
                  <a:pt x="1799303" y="700548"/>
                </a:cubicBezTo>
                <a:lnTo>
                  <a:pt x="1828800" y="656303"/>
                </a:lnTo>
                <a:cubicBezTo>
                  <a:pt x="1845747" y="605462"/>
                  <a:pt x="1832555" y="623051"/>
                  <a:pt x="1858297" y="597309"/>
                </a:cubicBezTo>
                <a:cubicBezTo>
                  <a:pt x="1876590" y="542431"/>
                  <a:pt x="1848508" y="615683"/>
                  <a:pt x="1895168" y="545690"/>
                </a:cubicBezTo>
                <a:cubicBezTo>
                  <a:pt x="1913772" y="517782"/>
                  <a:pt x="1903649" y="529834"/>
                  <a:pt x="1924665" y="508819"/>
                </a:cubicBezTo>
                <a:cubicBezTo>
                  <a:pt x="1927123" y="501445"/>
                  <a:pt x="1928563" y="493649"/>
                  <a:pt x="1932039" y="486696"/>
                </a:cubicBezTo>
                <a:cubicBezTo>
                  <a:pt x="1945712" y="459350"/>
                  <a:pt x="1944389" y="470401"/>
                  <a:pt x="1961536" y="449825"/>
                </a:cubicBezTo>
                <a:cubicBezTo>
                  <a:pt x="1969404" y="440384"/>
                  <a:pt x="1975790" y="429770"/>
                  <a:pt x="1983658" y="420329"/>
                </a:cubicBezTo>
                <a:cubicBezTo>
                  <a:pt x="1988109" y="414988"/>
                  <a:pt x="1994064" y="411009"/>
                  <a:pt x="1998407" y="405580"/>
                </a:cubicBezTo>
                <a:cubicBezTo>
                  <a:pt x="2003943" y="398660"/>
                  <a:pt x="2008004" y="390670"/>
                  <a:pt x="2013155" y="383458"/>
                </a:cubicBezTo>
                <a:cubicBezTo>
                  <a:pt x="2035068" y="352779"/>
                  <a:pt x="2029064" y="360174"/>
                  <a:pt x="2050026" y="339213"/>
                </a:cubicBezTo>
                <a:cubicBezTo>
                  <a:pt x="2068211" y="266469"/>
                  <a:pt x="2043974" y="341923"/>
                  <a:pt x="2072148" y="294967"/>
                </a:cubicBezTo>
                <a:cubicBezTo>
                  <a:pt x="2100867" y="247103"/>
                  <a:pt x="2056903" y="295467"/>
                  <a:pt x="2094271" y="258096"/>
                </a:cubicBezTo>
                <a:cubicBezTo>
                  <a:pt x="2099187" y="243348"/>
                  <a:pt x="2098026" y="224843"/>
                  <a:pt x="2109019" y="213851"/>
                </a:cubicBezTo>
                <a:cubicBezTo>
                  <a:pt x="2144631" y="178242"/>
                  <a:pt x="2099378" y="221564"/>
                  <a:pt x="2145890" y="184354"/>
                </a:cubicBezTo>
                <a:cubicBezTo>
                  <a:pt x="2151319" y="180011"/>
                  <a:pt x="2154677" y="173183"/>
                  <a:pt x="2160639" y="169606"/>
                </a:cubicBezTo>
                <a:cubicBezTo>
                  <a:pt x="2167304" y="165607"/>
                  <a:pt x="2175387" y="164690"/>
                  <a:pt x="2182761" y="162232"/>
                </a:cubicBezTo>
                <a:cubicBezTo>
                  <a:pt x="2187677" y="157316"/>
                  <a:pt x="2191548" y="151060"/>
                  <a:pt x="2197510" y="147483"/>
                </a:cubicBezTo>
                <a:cubicBezTo>
                  <a:pt x="2204175" y="143484"/>
                  <a:pt x="2214136" y="145605"/>
                  <a:pt x="2219632" y="140109"/>
                </a:cubicBezTo>
                <a:cubicBezTo>
                  <a:pt x="2225128" y="134613"/>
                  <a:pt x="2222151" y="124057"/>
                  <a:pt x="2227007" y="117987"/>
                </a:cubicBezTo>
                <a:cubicBezTo>
                  <a:pt x="2232543" y="111066"/>
                  <a:pt x="2241755" y="108154"/>
                  <a:pt x="2249129" y="103238"/>
                </a:cubicBezTo>
                <a:cubicBezTo>
                  <a:pt x="2260080" y="86811"/>
                  <a:pt x="2263615" y="78376"/>
                  <a:pt x="2278626" y="66367"/>
                </a:cubicBezTo>
                <a:cubicBezTo>
                  <a:pt x="2285546" y="60831"/>
                  <a:pt x="2294019" y="57387"/>
                  <a:pt x="2300748" y="51619"/>
                </a:cubicBezTo>
                <a:cubicBezTo>
                  <a:pt x="2311305" y="42570"/>
                  <a:pt x="2317053" y="26519"/>
                  <a:pt x="2330245" y="22122"/>
                </a:cubicBezTo>
                <a:cubicBezTo>
                  <a:pt x="2400018" y="-1135"/>
                  <a:pt x="2338567" y="17149"/>
                  <a:pt x="2499852" y="7374"/>
                </a:cubicBezTo>
                <a:cubicBezTo>
                  <a:pt x="2531842" y="5435"/>
                  <a:pt x="2563761" y="2458"/>
                  <a:pt x="2595716" y="0"/>
                </a:cubicBezTo>
                <a:cubicBezTo>
                  <a:pt x="2615488" y="1648"/>
                  <a:pt x="2676207" y="-313"/>
                  <a:pt x="2706329" y="14748"/>
                </a:cubicBezTo>
                <a:cubicBezTo>
                  <a:pt x="2714256" y="18711"/>
                  <a:pt x="2721531" y="23959"/>
                  <a:pt x="2728452" y="29496"/>
                </a:cubicBezTo>
                <a:cubicBezTo>
                  <a:pt x="2733881" y="33839"/>
                  <a:pt x="2738857" y="38816"/>
                  <a:pt x="2743200" y="44245"/>
                </a:cubicBezTo>
                <a:cubicBezTo>
                  <a:pt x="2748736" y="51165"/>
                  <a:pt x="2753032" y="58993"/>
                  <a:pt x="2757948" y="66367"/>
                </a:cubicBezTo>
                <a:cubicBezTo>
                  <a:pt x="2760406" y="76199"/>
                  <a:pt x="2762411" y="86156"/>
                  <a:pt x="2765323" y="95864"/>
                </a:cubicBezTo>
                <a:cubicBezTo>
                  <a:pt x="2772024" y="118200"/>
                  <a:pt x="2780071" y="140109"/>
                  <a:pt x="2787445" y="162232"/>
                </a:cubicBezTo>
                <a:cubicBezTo>
                  <a:pt x="2787446" y="162236"/>
                  <a:pt x="2802192" y="206474"/>
                  <a:pt x="2802194" y="206477"/>
                </a:cubicBezTo>
                <a:cubicBezTo>
                  <a:pt x="2812026" y="221225"/>
                  <a:pt x="2825107" y="234265"/>
                  <a:pt x="2831690" y="250722"/>
                </a:cubicBezTo>
                <a:cubicBezTo>
                  <a:pt x="2836606" y="263012"/>
                  <a:pt x="2841063" y="275497"/>
                  <a:pt x="2846439" y="287593"/>
                </a:cubicBezTo>
                <a:cubicBezTo>
                  <a:pt x="2850904" y="297638"/>
                  <a:pt x="2856857" y="306986"/>
                  <a:pt x="2861187" y="317090"/>
                </a:cubicBezTo>
                <a:cubicBezTo>
                  <a:pt x="2864249" y="324235"/>
                  <a:pt x="2864786" y="332418"/>
                  <a:pt x="2868561" y="339213"/>
                </a:cubicBezTo>
                <a:cubicBezTo>
                  <a:pt x="2877169" y="354708"/>
                  <a:pt x="2892453" y="366642"/>
                  <a:pt x="2898058" y="383458"/>
                </a:cubicBezTo>
                <a:cubicBezTo>
                  <a:pt x="2902974" y="398206"/>
                  <a:pt x="2905855" y="413798"/>
                  <a:pt x="2912807" y="427703"/>
                </a:cubicBezTo>
                <a:cubicBezTo>
                  <a:pt x="2931518" y="465127"/>
                  <a:pt x="2921457" y="448053"/>
                  <a:pt x="2942303" y="479322"/>
                </a:cubicBezTo>
                <a:cubicBezTo>
                  <a:pt x="2963472" y="564001"/>
                  <a:pt x="2933871" y="459649"/>
                  <a:pt x="2964426" y="530942"/>
                </a:cubicBezTo>
                <a:cubicBezTo>
                  <a:pt x="2968418" y="540257"/>
                  <a:pt x="2967808" y="551123"/>
                  <a:pt x="2971800" y="560438"/>
                </a:cubicBezTo>
                <a:cubicBezTo>
                  <a:pt x="2975291" y="568584"/>
                  <a:pt x="2982151" y="574866"/>
                  <a:pt x="2986548" y="582561"/>
                </a:cubicBezTo>
                <a:cubicBezTo>
                  <a:pt x="2992002" y="592106"/>
                  <a:pt x="2996967" y="601954"/>
                  <a:pt x="3001297" y="612058"/>
                </a:cubicBezTo>
                <a:cubicBezTo>
                  <a:pt x="3004359" y="619202"/>
                  <a:pt x="3005195" y="627228"/>
                  <a:pt x="3008671" y="634180"/>
                </a:cubicBezTo>
                <a:cubicBezTo>
                  <a:pt x="3012634" y="642107"/>
                  <a:pt x="3018503" y="648929"/>
                  <a:pt x="3023419" y="656303"/>
                </a:cubicBezTo>
                <a:cubicBezTo>
                  <a:pt x="3025877" y="671051"/>
                  <a:pt x="3027168" y="686043"/>
                  <a:pt x="3030794" y="700548"/>
                </a:cubicBezTo>
                <a:cubicBezTo>
                  <a:pt x="3034565" y="715630"/>
                  <a:pt x="3040626" y="730045"/>
                  <a:pt x="3045542" y="744793"/>
                </a:cubicBezTo>
                <a:lnTo>
                  <a:pt x="3060290" y="789038"/>
                </a:lnTo>
                <a:cubicBezTo>
                  <a:pt x="3062748" y="796412"/>
                  <a:pt x="3065780" y="803620"/>
                  <a:pt x="3067665" y="811161"/>
                </a:cubicBezTo>
                <a:cubicBezTo>
                  <a:pt x="3070123" y="820993"/>
                  <a:pt x="3071047" y="831343"/>
                  <a:pt x="3075039" y="840658"/>
                </a:cubicBezTo>
                <a:cubicBezTo>
                  <a:pt x="3078530" y="848804"/>
                  <a:pt x="3084871" y="855406"/>
                  <a:pt x="3089787" y="862780"/>
                </a:cubicBezTo>
                <a:cubicBezTo>
                  <a:pt x="3114572" y="937137"/>
                  <a:pt x="3076753" y="821793"/>
                  <a:pt x="3104536" y="914400"/>
                </a:cubicBezTo>
                <a:cubicBezTo>
                  <a:pt x="3109003" y="929290"/>
                  <a:pt x="3116235" y="943401"/>
                  <a:pt x="3119284" y="958645"/>
                </a:cubicBezTo>
                <a:cubicBezTo>
                  <a:pt x="3128182" y="1003138"/>
                  <a:pt x="3122694" y="983625"/>
                  <a:pt x="3134032" y="1017638"/>
                </a:cubicBezTo>
                <a:cubicBezTo>
                  <a:pt x="3136490" y="1049593"/>
                  <a:pt x="3139202" y="1081530"/>
                  <a:pt x="3141407" y="1113503"/>
                </a:cubicBezTo>
                <a:cubicBezTo>
                  <a:pt x="3144118" y="1152815"/>
                  <a:pt x="3144860" y="1192280"/>
                  <a:pt x="3148781" y="1231490"/>
                </a:cubicBezTo>
                <a:cubicBezTo>
                  <a:pt x="3150104" y="1244719"/>
                  <a:pt x="3159037" y="1269632"/>
                  <a:pt x="3163529" y="1283109"/>
                </a:cubicBezTo>
                <a:cubicBezTo>
                  <a:pt x="3165881" y="1299572"/>
                  <a:pt x="3174185" y="1360560"/>
                  <a:pt x="3178277" y="1378974"/>
                </a:cubicBezTo>
                <a:cubicBezTo>
                  <a:pt x="3179963" y="1386562"/>
                  <a:pt x="3183517" y="1393622"/>
                  <a:pt x="3185652" y="1401096"/>
                </a:cubicBezTo>
                <a:cubicBezTo>
                  <a:pt x="3188436" y="1410841"/>
                  <a:pt x="3190114" y="1420885"/>
                  <a:pt x="3193026" y="1430593"/>
                </a:cubicBezTo>
                <a:cubicBezTo>
                  <a:pt x="3197493" y="1445483"/>
                  <a:pt x="3204725" y="1459594"/>
                  <a:pt x="3207774" y="1474838"/>
                </a:cubicBezTo>
                <a:cubicBezTo>
                  <a:pt x="3225572" y="1563826"/>
                  <a:pt x="3214596" y="1524798"/>
                  <a:pt x="3237271" y="1592825"/>
                </a:cubicBezTo>
                <a:lnTo>
                  <a:pt x="3259394" y="1659193"/>
                </a:lnTo>
                <a:lnTo>
                  <a:pt x="3274142" y="1703438"/>
                </a:lnTo>
                <a:lnTo>
                  <a:pt x="3288890" y="1718187"/>
                </a:lnTo>
                <a:lnTo>
                  <a:pt x="3303639" y="1762432"/>
                </a:lnTo>
                <a:cubicBezTo>
                  <a:pt x="3306097" y="1769806"/>
                  <a:pt x="3305517" y="1779058"/>
                  <a:pt x="3311013" y="1784554"/>
                </a:cubicBezTo>
                <a:lnTo>
                  <a:pt x="3325761" y="1799303"/>
                </a:lnTo>
                <a:cubicBezTo>
                  <a:pt x="3338569" y="1837720"/>
                  <a:pt x="3324748" y="1807253"/>
                  <a:pt x="3347884" y="1836174"/>
                </a:cubicBezTo>
                <a:cubicBezTo>
                  <a:pt x="3353420" y="1843094"/>
                  <a:pt x="3355712" y="1852760"/>
                  <a:pt x="3362632" y="1858296"/>
                </a:cubicBezTo>
                <a:cubicBezTo>
                  <a:pt x="3368702" y="1863152"/>
                  <a:pt x="3377381" y="1863213"/>
                  <a:pt x="3384755" y="1865671"/>
                </a:cubicBezTo>
                <a:cubicBezTo>
                  <a:pt x="3409891" y="1903375"/>
                  <a:pt x="3387228" y="1881037"/>
                  <a:pt x="3443748" y="1895167"/>
                </a:cubicBezTo>
                <a:cubicBezTo>
                  <a:pt x="3458830" y="1898938"/>
                  <a:pt x="3487994" y="1909916"/>
                  <a:pt x="3487994" y="1909916"/>
                </a:cubicBezTo>
                <a:cubicBezTo>
                  <a:pt x="3495368" y="1914832"/>
                  <a:pt x="3503196" y="1919128"/>
                  <a:pt x="3510116" y="1924664"/>
                </a:cubicBezTo>
                <a:cubicBezTo>
                  <a:pt x="3515545" y="1929007"/>
                  <a:pt x="3518903" y="1935836"/>
                  <a:pt x="3524865" y="1939413"/>
                </a:cubicBezTo>
                <a:cubicBezTo>
                  <a:pt x="3531530" y="1943412"/>
                  <a:pt x="3539613" y="1944329"/>
                  <a:pt x="3546987" y="1946787"/>
                </a:cubicBezTo>
                <a:cubicBezTo>
                  <a:pt x="3551903" y="1951703"/>
                  <a:pt x="3554789" y="1961257"/>
                  <a:pt x="3561736" y="1961535"/>
                </a:cubicBezTo>
                <a:cubicBezTo>
                  <a:pt x="3699446" y="1967043"/>
                  <a:pt x="3683105" y="1970239"/>
                  <a:pt x="3753465" y="1946787"/>
                </a:cubicBezTo>
                <a:cubicBezTo>
                  <a:pt x="3758381" y="1941871"/>
                  <a:pt x="3762251" y="1935615"/>
                  <a:pt x="3768213" y="1932038"/>
                </a:cubicBezTo>
                <a:cubicBezTo>
                  <a:pt x="3774878" y="1928039"/>
                  <a:pt x="3784266" y="1929520"/>
                  <a:pt x="3790336" y="1924664"/>
                </a:cubicBezTo>
                <a:cubicBezTo>
                  <a:pt x="3797256" y="1919128"/>
                  <a:pt x="3799316" y="1909271"/>
                  <a:pt x="3805084" y="1902542"/>
                </a:cubicBezTo>
                <a:cubicBezTo>
                  <a:pt x="3814133" y="1891985"/>
                  <a:pt x="3824749" y="1882877"/>
                  <a:pt x="3834581" y="1873045"/>
                </a:cubicBezTo>
                <a:lnTo>
                  <a:pt x="3871452" y="1836174"/>
                </a:lnTo>
                <a:cubicBezTo>
                  <a:pt x="3876368" y="1831258"/>
                  <a:pt x="3880415" y="1825281"/>
                  <a:pt x="3886200" y="1821425"/>
                </a:cubicBezTo>
                <a:cubicBezTo>
                  <a:pt x="3893574" y="1816509"/>
                  <a:pt x="3901653" y="1812513"/>
                  <a:pt x="3908323" y="1806677"/>
                </a:cubicBezTo>
                <a:cubicBezTo>
                  <a:pt x="3933954" y="1784250"/>
                  <a:pt x="3939658" y="1768887"/>
                  <a:pt x="3967316" y="1755058"/>
                </a:cubicBezTo>
                <a:cubicBezTo>
                  <a:pt x="3974269" y="1751582"/>
                  <a:pt x="3982486" y="1751159"/>
                  <a:pt x="3989439" y="1747683"/>
                </a:cubicBezTo>
                <a:cubicBezTo>
                  <a:pt x="3997366" y="1743720"/>
                  <a:pt x="4003634" y="1736898"/>
                  <a:pt x="4011561" y="1732935"/>
                </a:cubicBezTo>
                <a:cubicBezTo>
                  <a:pt x="4018514" y="1729459"/>
                  <a:pt x="4026731" y="1729037"/>
                  <a:pt x="4033684" y="1725561"/>
                </a:cubicBezTo>
                <a:cubicBezTo>
                  <a:pt x="4063950" y="1710428"/>
                  <a:pt x="4047690" y="1714357"/>
                  <a:pt x="4070555" y="1696064"/>
                </a:cubicBezTo>
                <a:cubicBezTo>
                  <a:pt x="4077475" y="1690528"/>
                  <a:pt x="4086007" y="1687152"/>
                  <a:pt x="4092677" y="1681316"/>
                </a:cubicBezTo>
                <a:cubicBezTo>
                  <a:pt x="4105758" y="1669870"/>
                  <a:pt x="4129548" y="1644445"/>
                  <a:pt x="4129548" y="1644445"/>
                </a:cubicBezTo>
                <a:cubicBezTo>
                  <a:pt x="4148086" y="1588835"/>
                  <a:pt x="4120923" y="1655228"/>
                  <a:pt x="4159045" y="1607574"/>
                </a:cubicBezTo>
                <a:cubicBezTo>
                  <a:pt x="4163901" y="1601504"/>
                  <a:pt x="4162943" y="1592404"/>
                  <a:pt x="4166419" y="1585451"/>
                </a:cubicBezTo>
                <a:cubicBezTo>
                  <a:pt x="4170383" y="1577524"/>
                  <a:pt x="4176252" y="1570703"/>
                  <a:pt x="4181168" y="1563329"/>
                </a:cubicBezTo>
                <a:cubicBezTo>
                  <a:pt x="4186084" y="1548580"/>
                  <a:pt x="4184923" y="1530076"/>
                  <a:pt x="4195916" y="1519083"/>
                </a:cubicBezTo>
                <a:cubicBezTo>
                  <a:pt x="4200832" y="1514167"/>
                  <a:pt x="4206322" y="1509764"/>
                  <a:pt x="4210665" y="1504335"/>
                </a:cubicBezTo>
                <a:cubicBezTo>
                  <a:pt x="4216201" y="1497415"/>
                  <a:pt x="4219146" y="1488480"/>
                  <a:pt x="4225413" y="1482213"/>
                </a:cubicBezTo>
                <a:cubicBezTo>
                  <a:pt x="4231680" y="1475946"/>
                  <a:pt x="4240162" y="1472380"/>
                  <a:pt x="4247536" y="1467464"/>
                </a:cubicBezTo>
                <a:cubicBezTo>
                  <a:pt x="4252452" y="1460090"/>
                  <a:pt x="4256748" y="1452262"/>
                  <a:pt x="4262284" y="1445342"/>
                </a:cubicBezTo>
                <a:cubicBezTo>
                  <a:pt x="4266627" y="1439913"/>
                  <a:pt x="4273923" y="1436812"/>
                  <a:pt x="4277032" y="1430593"/>
                </a:cubicBezTo>
                <a:cubicBezTo>
                  <a:pt x="4283984" y="1416688"/>
                  <a:pt x="4286865" y="1401096"/>
                  <a:pt x="4291781" y="1386348"/>
                </a:cubicBezTo>
                <a:cubicBezTo>
                  <a:pt x="4294239" y="1378974"/>
                  <a:pt x="4293659" y="1369721"/>
                  <a:pt x="4299155" y="1364225"/>
                </a:cubicBezTo>
                <a:lnTo>
                  <a:pt x="4306529" y="1356851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997F35B-5347-48BE-8B4D-6DE4ABFF1710}"/>
              </a:ext>
            </a:extLst>
          </p:cNvPr>
          <p:cNvSpPr txBox="1"/>
          <p:nvPr/>
        </p:nvSpPr>
        <p:spPr>
          <a:xfrm>
            <a:off x="3655068" y="156948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Señal Original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EEE03A60-80CF-4859-AFCA-A731D000726C}"/>
              </a:ext>
            </a:extLst>
          </p:cNvPr>
          <p:cNvCxnSpPr>
            <a:stCxn id="105" idx="2"/>
            <a:endCxn id="3" idx="29"/>
          </p:cNvCxnSpPr>
          <p:nvPr/>
        </p:nvCxnSpPr>
        <p:spPr>
          <a:xfrm flipH="1">
            <a:off x="3439835" y="1938812"/>
            <a:ext cx="953576" cy="80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9288E9ED-10BE-4CDF-A031-F139451FF33B}"/>
              </a:ext>
            </a:extLst>
          </p:cNvPr>
          <p:cNvSpPr txBox="1"/>
          <p:nvPr/>
        </p:nvSpPr>
        <p:spPr>
          <a:xfrm>
            <a:off x="5131754" y="192448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Señal Recibida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30C5ACEA-5DF8-4E88-A092-22B085FA9F3D}"/>
              </a:ext>
            </a:extLst>
          </p:cNvPr>
          <p:cNvCxnSpPr>
            <a:stCxn id="108" idx="2"/>
            <a:endCxn id="104" idx="83"/>
          </p:cNvCxnSpPr>
          <p:nvPr/>
        </p:nvCxnSpPr>
        <p:spPr>
          <a:xfrm flipH="1">
            <a:off x="3864077" y="2293816"/>
            <a:ext cx="2036862" cy="177673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echa: a la derecha 110">
            <a:extLst>
              <a:ext uri="{FF2B5EF4-FFF2-40B4-BE49-F238E27FC236}">
                <a16:creationId xmlns:a16="http://schemas.microsoft.com/office/drawing/2014/main" id="{1314900E-0C86-4BF5-AE7E-98FF26A2270A}"/>
              </a:ext>
            </a:extLst>
          </p:cNvPr>
          <p:cNvSpPr/>
          <p:nvPr/>
        </p:nvSpPr>
        <p:spPr>
          <a:xfrm>
            <a:off x="2669593" y="3805741"/>
            <a:ext cx="122071" cy="1057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0B3AF397-E0FB-4F6B-9FA9-154754F30D2A}"/>
              </a:ext>
            </a:extLst>
          </p:cNvPr>
          <p:cNvSpPr txBox="1"/>
          <p:nvPr/>
        </p:nvSpPr>
        <p:spPr>
          <a:xfrm>
            <a:off x="1608802" y="1845905"/>
            <a:ext cx="18564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Desface / Retardo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1970BAD6-7491-48D7-8208-962516D62E57}"/>
              </a:ext>
            </a:extLst>
          </p:cNvPr>
          <p:cNvCxnSpPr>
            <a:stCxn id="112" idx="2"/>
            <a:endCxn id="111" idx="0"/>
          </p:cNvCxnSpPr>
          <p:nvPr/>
        </p:nvCxnSpPr>
        <p:spPr>
          <a:xfrm>
            <a:off x="2537005" y="2215237"/>
            <a:ext cx="201772" cy="1590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09D2DC17-AAF5-4FA0-AA13-30DE7D78AAA9}"/>
              </a:ext>
            </a:extLst>
          </p:cNvPr>
          <p:cNvSpPr txBox="1"/>
          <p:nvPr/>
        </p:nvSpPr>
        <p:spPr>
          <a:xfrm>
            <a:off x="5944155" y="265738"/>
            <a:ext cx="482907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¿Cómo disminuir retardo?</a:t>
            </a:r>
          </a:p>
          <a:p>
            <a:r>
              <a:rPr lang="es-MX" sz="1400" dirty="0"/>
              <a:t>Debo tomar muestras mas rápido </a:t>
            </a:r>
            <a:r>
              <a:rPr lang="es-MX" sz="1400" dirty="0">
                <a:sym typeface="Wingdings" panose="05000000000000000000" pitchFamily="2" charset="2"/>
              </a:rPr>
              <a:t> Frecuencia de Muestreo</a:t>
            </a:r>
            <a:endParaRPr lang="es-MX" sz="1400" dirty="0"/>
          </a:p>
          <a:p>
            <a:r>
              <a:rPr lang="es-MX" sz="1400" dirty="0"/>
              <a:t>Así disminuyo el retardo </a:t>
            </a:r>
            <a:r>
              <a:rPr lang="es-MX" sz="1400" dirty="0">
                <a:sym typeface="Wingdings" panose="05000000000000000000" pitchFamily="2" charset="2"/>
              </a:rPr>
              <a:t> Mayor F Muestro  menor retardo</a:t>
            </a:r>
            <a:r>
              <a:rPr lang="es-MX" sz="1400" dirty="0"/>
              <a:t> </a:t>
            </a:r>
          </a:p>
          <a:p>
            <a:endParaRPr lang="es-MX" sz="1400" dirty="0"/>
          </a:p>
          <a:p>
            <a:r>
              <a:rPr lang="es-MX" sz="1400" dirty="0"/>
              <a:t>¿Cómo se mas fiel al original?</a:t>
            </a:r>
          </a:p>
          <a:p>
            <a:r>
              <a:rPr lang="es-MX" sz="1400" dirty="0"/>
              <a:t>Tomando mayor cantidad de muestras por unidad de tiempo</a:t>
            </a:r>
          </a:p>
          <a:p>
            <a:r>
              <a:rPr lang="es-MX" sz="1400" dirty="0"/>
              <a:t>Aumento la cantidad de Bits del Conversor.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61CCF124-45F6-4FD0-B3FB-33AB3BD98EC7}"/>
              </a:ext>
            </a:extLst>
          </p:cNvPr>
          <p:cNvSpPr txBox="1"/>
          <p:nvPr/>
        </p:nvSpPr>
        <p:spPr>
          <a:xfrm>
            <a:off x="8544704" y="2565237"/>
            <a:ext cx="206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 bits/s = Bit </a:t>
            </a:r>
            <a:r>
              <a:rPr lang="es-MX" dirty="0" err="1"/>
              <a:t>Rate</a:t>
            </a:r>
            <a:endParaRPr lang="es-MX" dirty="0"/>
          </a:p>
          <a:p>
            <a:r>
              <a:rPr lang="es-MX" dirty="0"/>
              <a:t>64 </a:t>
            </a:r>
            <a:r>
              <a:rPr lang="es-MX" dirty="0" err="1"/>
              <a:t>Kbits</a:t>
            </a:r>
            <a:r>
              <a:rPr lang="es-MX" dirty="0"/>
              <a:t>/s = Bit </a:t>
            </a:r>
            <a:r>
              <a:rPr lang="es-MX" dirty="0" err="1"/>
              <a:t>Rate</a:t>
            </a:r>
            <a:endParaRPr lang="es-MX" dirty="0"/>
          </a:p>
        </p:txBody>
      </p:sp>
      <p:sp>
        <p:nvSpPr>
          <p:cNvPr id="119" name="Rectángulo: esquinas redondeadas 118">
            <a:extLst>
              <a:ext uri="{FF2B5EF4-FFF2-40B4-BE49-F238E27FC236}">
                <a16:creationId xmlns:a16="http://schemas.microsoft.com/office/drawing/2014/main" id="{EB1AE7CA-288E-40C8-A4C8-7BE683DE2620}"/>
              </a:ext>
            </a:extLst>
          </p:cNvPr>
          <p:cNvSpPr/>
          <p:nvPr/>
        </p:nvSpPr>
        <p:spPr>
          <a:xfrm>
            <a:off x="8768862" y="3644063"/>
            <a:ext cx="973945" cy="436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A/D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35B942BA-4570-47E8-867C-C1D3F6010003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8224132" y="3862379"/>
            <a:ext cx="544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DF681791-243B-4D40-8441-893C70891400}"/>
              </a:ext>
            </a:extLst>
          </p:cNvPr>
          <p:cNvCxnSpPr>
            <a:cxnSpLocks/>
          </p:cNvCxnSpPr>
          <p:nvPr/>
        </p:nvCxnSpPr>
        <p:spPr>
          <a:xfrm>
            <a:off x="9750842" y="3858627"/>
            <a:ext cx="544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D3E4F23B-2AE9-4D9E-AD51-442A07BD5263}"/>
              </a:ext>
            </a:extLst>
          </p:cNvPr>
          <p:cNvCxnSpPr/>
          <p:nvPr/>
        </p:nvCxnSpPr>
        <p:spPr>
          <a:xfrm flipH="1">
            <a:off x="9882554" y="3644063"/>
            <a:ext cx="304800" cy="47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45C9C3C-3580-47C4-9DBB-0BE380006B62}"/>
              </a:ext>
            </a:extLst>
          </p:cNvPr>
          <p:cNvSpPr txBox="1"/>
          <p:nvPr/>
        </p:nvSpPr>
        <p:spPr>
          <a:xfrm>
            <a:off x="10066178" y="411648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 = 6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796A540C-92A0-464D-B362-9BA7E21EFC7C}"/>
              </a:ext>
            </a:extLst>
          </p:cNvPr>
          <p:cNvSpPr txBox="1"/>
          <p:nvPr/>
        </p:nvSpPr>
        <p:spPr>
          <a:xfrm>
            <a:off x="8287063" y="4442149"/>
            <a:ext cx="331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Frecuencia de Muestras = 1024/6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7A0E73F-EFED-4323-8C23-680909BB1589}"/>
              </a:ext>
            </a:extLst>
          </p:cNvPr>
          <p:cNvSpPr txBox="1"/>
          <p:nvPr/>
        </p:nvSpPr>
        <p:spPr>
          <a:xfrm>
            <a:off x="6711118" y="5742427"/>
            <a:ext cx="489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Muestras * Bits = 2</a:t>
            </a:r>
            <a:r>
              <a:rPr lang="es-MX" baseline="30000" dirty="0"/>
              <a:t>6</a:t>
            </a:r>
            <a:r>
              <a:rPr lang="es-MX" dirty="0"/>
              <a:t>  1/1024 Bits / </a:t>
            </a:r>
            <a:r>
              <a:rPr lang="es-MX" dirty="0" err="1"/>
              <a:t>Seg</a:t>
            </a:r>
            <a:r>
              <a:rPr lang="es-MX" dirty="0"/>
              <a:t> = 64 </a:t>
            </a:r>
            <a:r>
              <a:rPr lang="es-MX" dirty="0" err="1"/>
              <a:t>Kbits</a:t>
            </a:r>
            <a:r>
              <a:rPr lang="es-MX" dirty="0"/>
              <a:t>/s</a:t>
            </a:r>
            <a:endParaRPr lang="es-MX" baseline="30000" dirty="0"/>
          </a:p>
        </p:txBody>
      </p:sp>
    </p:spTree>
    <p:extLst>
      <p:ext uri="{BB962C8B-B14F-4D97-AF65-F5344CB8AC3E}">
        <p14:creationId xmlns:p14="http://schemas.microsoft.com/office/powerpoint/2010/main" val="364755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E619EF-D45D-48EE-8328-C2D5B78E0B92}"/>
              </a:ext>
            </a:extLst>
          </p:cNvPr>
          <p:cNvSpPr txBox="1"/>
          <p:nvPr/>
        </p:nvSpPr>
        <p:spPr>
          <a:xfrm>
            <a:off x="1137139" y="879229"/>
            <a:ext cx="94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Bit </a:t>
            </a:r>
            <a:r>
              <a:rPr lang="es-MX" dirty="0" err="1"/>
              <a:t>rate</a:t>
            </a:r>
            <a:r>
              <a:rPr lang="es-MX" dirty="0"/>
              <a:t> = Bits / Unida de tiempo = Bit * 1/</a:t>
            </a:r>
            <a:r>
              <a:rPr lang="es-MX" dirty="0" err="1"/>
              <a:t>seg</a:t>
            </a:r>
            <a:r>
              <a:rPr lang="es-MX" dirty="0"/>
              <a:t> = Bits * Hertz = </a:t>
            </a:r>
            <a:r>
              <a:rPr lang="es-MX" dirty="0">
                <a:highlight>
                  <a:srgbClr val="FFFF00"/>
                </a:highlight>
              </a:rPr>
              <a:t>Bits * </a:t>
            </a:r>
            <a:r>
              <a:rPr lang="es-MX" dirty="0">
                <a:solidFill>
                  <a:srgbClr val="FF0000"/>
                </a:solidFill>
                <a:highlight>
                  <a:srgbClr val="FFFF00"/>
                </a:highlight>
              </a:rPr>
              <a:t>Frecuencia</a:t>
            </a:r>
            <a:r>
              <a:rPr lang="es-MX" dirty="0">
                <a:highlight>
                  <a:srgbClr val="FFFF00"/>
                </a:highlight>
              </a:rPr>
              <a:t> </a:t>
            </a:r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 Anchos de banda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7335E48-A438-4EDF-A894-1C64198889EB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de Digitalización de Señales 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B63043A8-7301-4EC6-A5BC-DF482C9DBBA1}"/>
              </a:ext>
            </a:extLst>
          </p:cNvPr>
          <p:cNvCxnSpPr>
            <a:cxnSpLocks/>
          </p:cNvCxnSpPr>
          <p:nvPr/>
        </p:nvCxnSpPr>
        <p:spPr>
          <a:xfrm>
            <a:off x="608534" y="1190426"/>
            <a:ext cx="0" cy="3900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D8A2E464-E484-46AE-B310-EB0995ABF07E}"/>
              </a:ext>
            </a:extLst>
          </p:cNvPr>
          <p:cNvCxnSpPr/>
          <p:nvPr/>
        </p:nvCxnSpPr>
        <p:spPr>
          <a:xfrm>
            <a:off x="608534" y="4120662"/>
            <a:ext cx="46689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4A9D78D8-C85D-42B1-8C80-0D48F308873D}"/>
              </a:ext>
            </a:extLst>
          </p:cNvPr>
          <p:cNvSpPr/>
          <p:nvPr/>
        </p:nvSpPr>
        <p:spPr>
          <a:xfrm>
            <a:off x="622388" y="2700571"/>
            <a:ext cx="3117273" cy="1856509"/>
          </a:xfrm>
          <a:custGeom>
            <a:avLst/>
            <a:gdLst>
              <a:gd name="connsiteX0" fmla="*/ 0 w 3117273"/>
              <a:gd name="connsiteY0" fmla="*/ 1427018 h 1856509"/>
              <a:gd name="connsiteX1" fmla="*/ 96982 w 3117273"/>
              <a:gd name="connsiteY1" fmla="*/ 1413164 h 1856509"/>
              <a:gd name="connsiteX2" fmla="*/ 180109 w 3117273"/>
              <a:gd name="connsiteY2" fmla="*/ 1385455 h 1856509"/>
              <a:gd name="connsiteX3" fmla="*/ 221673 w 3117273"/>
              <a:gd name="connsiteY3" fmla="*/ 1357746 h 1856509"/>
              <a:gd name="connsiteX4" fmla="*/ 360218 w 3117273"/>
              <a:gd name="connsiteY4" fmla="*/ 1316182 h 1856509"/>
              <a:gd name="connsiteX5" fmla="*/ 443346 w 3117273"/>
              <a:gd name="connsiteY5" fmla="*/ 1288473 h 1856509"/>
              <a:gd name="connsiteX6" fmla="*/ 471055 w 3117273"/>
              <a:gd name="connsiteY6" fmla="*/ 1246909 h 1856509"/>
              <a:gd name="connsiteX7" fmla="*/ 512618 w 3117273"/>
              <a:gd name="connsiteY7" fmla="*/ 1233055 h 1856509"/>
              <a:gd name="connsiteX8" fmla="*/ 540328 w 3117273"/>
              <a:gd name="connsiteY8" fmla="*/ 1205346 h 1856509"/>
              <a:gd name="connsiteX9" fmla="*/ 595746 w 3117273"/>
              <a:gd name="connsiteY9" fmla="*/ 1122218 h 1856509"/>
              <a:gd name="connsiteX10" fmla="*/ 623455 w 3117273"/>
              <a:gd name="connsiteY10" fmla="*/ 1080655 h 1856509"/>
              <a:gd name="connsiteX11" fmla="*/ 706582 w 3117273"/>
              <a:gd name="connsiteY11" fmla="*/ 1039091 h 1856509"/>
              <a:gd name="connsiteX12" fmla="*/ 789709 w 3117273"/>
              <a:gd name="connsiteY12" fmla="*/ 1052946 h 1856509"/>
              <a:gd name="connsiteX13" fmla="*/ 872837 w 3117273"/>
              <a:gd name="connsiteY13" fmla="*/ 1108364 h 1856509"/>
              <a:gd name="connsiteX14" fmla="*/ 1066800 w 3117273"/>
              <a:gd name="connsiteY14" fmla="*/ 1094509 h 1856509"/>
              <a:gd name="connsiteX15" fmla="*/ 1136073 w 3117273"/>
              <a:gd name="connsiteY15" fmla="*/ 1025236 h 1856509"/>
              <a:gd name="connsiteX16" fmla="*/ 1177637 w 3117273"/>
              <a:gd name="connsiteY16" fmla="*/ 983673 h 1856509"/>
              <a:gd name="connsiteX17" fmla="*/ 1246909 w 3117273"/>
              <a:gd name="connsiteY17" fmla="*/ 900546 h 1856509"/>
              <a:gd name="connsiteX18" fmla="*/ 1302328 w 3117273"/>
              <a:gd name="connsiteY18" fmla="*/ 789709 h 1856509"/>
              <a:gd name="connsiteX19" fmla="*/ 1330037 w 3117273"/>
              <a:gd name="connsiteY19" fmla="*/ 734291 h 1856509"/>
              <a:gd name="connsiteX20" fmla="*/ 1371600 w 3117273"/>
              <a:gd name="connsiteY20" fmla="*/ 623455 h 1856509"/>
              <a:gd name="connsiteX21" fmla="*/ 1413164 w 3117273"/>
              <a:gd name="connsiteY21" fmla="*/ 568036 h 1856509"/>
              <a:gd name="connsiteX22" fmla="*/ 1427018 w 3117273"/>
              <a:gd name="connsiteY22" fmla="*/ 512618 h 1856509"/>
              <a:gd name="connsiteX23" fmla="*/ 1454728 w 3117273"/>
              <a:gd name="connsiteY23" fmla="*/ 457200 h 1856509"/>
              <a:gd name="connsiteX24" fmla="*/ 1496291 w 3117273"/>
              <a:gd name="connsiteY24" fmla="*/ 290946 h 1856509"/>
              <a:gd name="connsiteX25" fmla="*/ 1551709 w 3117273"/>
              <a:gd name="connsiteY25" fmla="*/ 193964 h 1856509"/>
              <a:gd name="connsiteX26" fmla="*/ 1620982 w 3117273"/>
              <a:gd name="connsiteY26" fmla="*/ 69273 h 1856509"/>
              <a:gd name="connsiteX27" fmla="*/ 1704109 w 3117273"/>
              <a:gd name="connsiteY27" fmla="*/ 27709 h 1856509"/>
              <a:gd name="connsiteX28" fmla="*/ 1787237 w 3117273"/>
              <a:gd name="connsiteY28" fmla="*/ 0 h 1856509"/>
              <a:gd name="connsiteX29" fmla="*/ 1856509 w 3117273"/>
              <a:gd name="connsiteY29" fmla="*/ 13855 h 1856509"/>
              <a:gd name="connsiteX30" fmla="*/ 1884218 w 3117273"/>
              <a:gd name="connsiteY30" fmla="*/ 55418 h 1856509"/>
              <a:gd name="connsiteX31" fmla="*/ 1911928 w 3117273"/>
              <a:gd name="connsiteY31" fmla="*/ 166255 h 1856509"/>
              <a:gd name="connsiteX32" fmla="*/ 1925782 w 3117273"/>
              <a:gd name="connsiteY32" fmla="*/ 207818 h 1856509"/>
              <a:gd name="connsiteX33" fmla="*/ 1939637 w 3117273"/>
              <a:gd name="connsiteY33" fmla="*/ 263236 h 1856509"/>
              <a:gd name="connsiteX34" fmla="*/ 1953491 w 3117273"/>
              <a:gd name="connsiteY34" fmla="*/ 304800 h 1856509"/>
              <a:gd name="connsiteX35" fmla="*/ 1967346 w 3117273"/>
              <a:gd name="connsiteY35" fmla="*/ 374073 h 1856509"/>
              <a:gd name="connsiteX36" fmla="*/ 1995055 w 3117273"/>
              <a:gd name="connsiteY36" fmla="*/ 457200 h 1856509"/>
              <a:gd name="connsiteX37" fmla="*/ 2008909 w 3117273"/>
              <a:gd name="connsiteY37" fmla="*/ 512618 h 1856509"/>
              <a:gd name="connsiteX38" fmla="*/ 2036618 w 3117273"/>
              <a:gd name="connsiteY38" fmla="*/ 568036 h 1856509"/>
              <a:gd name="connsiteX39" fmla="*/ 2064328 w 3117273"/>
              <a:gd name="connsiteY39" fmla="*/ 678873 h 1856509"/>
              <a:gd name="connsiteX40" fmla="*/ 2092037 w 3117273"/>
              <a:gd name="connsiteY40" fmla="*/ 803564 h 1856509"/>
              <a:gd name="connsiteX41" fmla="*/ 2119746 w 3117273"/>
              <a:gd name="connsiteY41" fmla="*/ 1136073 h 1856509"/>
              <a:gd name="connsiteX42" fmla="*/ 2161309 w 3117273"/>
              <a:gd name="connsiteY42" fmla="*/ 1316182 h 1856509"/>
              <a:gd name="connsiteX43" fmla="*/ 2175164 w 3117273"/>
              <a:gd name="connsiteY43" fmla="*/ 1371600 h 1856509"/>
              <a:gd name="connsiteX44" fmla="*/ 2202873 w 3117273"/>
              <a:gd name="connsiteY44" fmla="*/ 1454727 h 1856509"/>
              <a:gd name="connsiteX45" fmla="*/ 2216728 w 3117273"/>
              <a:gd name="connsiteY45" fmla="*/ 1496291 h 1856509"/>
              <a:gd name="connsiteX46" fmla="*/ 2230582 w 3117273"/>
              <a:gd name="connsiteY46" fmla="*/ 1551709 h 1856509"/>
              <a:gd name="connsiteX47" fmla="*/ 2244437 w 3117273"/>
              <a:gd name="connsiteY47" fmla="*/ 1620982 h 1856509"/>
              <a:gd name="connsiteX48" fmla="*/ 2299855 w 3117273"/>
              <a:gd name="connsiteY48" fmla="*/ 1704109 h 1856509"/>
              <a:gd name="connsiteX49" fmla="*/ 2313709 w 3117273"/>
              <a:gd name="connsiteY49" fmla="*/ 1745673 h 1856509"/>
              <a:gd name="connsiteX50" fmla="*/ 2355273 w 3117273"/>
              <a:gd name="connsiteY50" fmla="*/ 1787236 h 1856509"/>
              <a:gd name="connsiteX51" fmla="*/ 2479964 w 3117273"/>
              <a:gd name="connsiteY51" fmla="*/ 1856509 h 1856509"/>
              <a:gd name="connsiteX52" fmla="*/ 2632364 w 3117273"/>
              <a:gd name="connsiteY52" fmla="*/ 1842655 h 1856509"/>
              <a:gd name="connsiteX53" fmla="*/ 2701637 w 3117273"/>
              <a:gd name="connsiteY53" fmla="*/ 1787236 h 1856509"/>
              <a:gd name="connsiteX54" fmla="*/ 2784764 w 3117273"/>
              <a:gd name="connsiteY54" fmla="*/ 1717964 h 1856509"/>
              <a:gd name="connsiteX55" fmla="*/ 2826328 w 3117273"/>
              <a:gd name="connsiteY55" fmla="*/ 1648691 h 1856509"/>
              <a:gd name="connsiteX56" fmla="*/ 2867891 w 3117273"/>
              <a:gd name="connsiteY56" fmla="*/ 1565564 h 1856509"/>
              <a:gd name="connsiteX57" fmla="*/ 2951018 w 3117273"/>
              <a:gd name="connsiteY57" fmla="*/ 1510146 h 1856509"/>
              <a:gd name="connsiteX58" fmla="*/ 2978728 w 3117273"/>
              <a:gd name="connsiteY58" fmla="*/ 1482436 h 1856509"/>
              <a:gd name="connsiteX59" fmla="*/ 3048000 w 3117273"/>
              <a:gd name="connsiteY59" fmla="*/ 1468582 h 1856509"/>
              <a:gd name="connsiteX60" fmla="*/ 3117273 w 3117273"/>
              <a:gd name="connsiteY60" fmla="*/ 1440873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17273" h="1856509">
                <a:moveTo>
                  <a:pt x="0" y="1427018"/>
                </a:moveTo>
                <a:cubicBezTo>
                  <a:pt x="32327" y="1422400"/>
                  <a:pt x="65163" y="1420507"/>
                  <a:pt x="96982" y="1413164"/>
                </a:cubicBezTo>
                <a:cubicBezTo>
                  <a:pt x="125442" y="1406596"/>
                  <a:pt x="180109" y="1385455"/>
                  <a:pt x="180109" y="1385455"/>
                </a:cubicBezTo>
                <a:cubicBezTo>
                  <a:pt x="193964" y="1376219"/>
                  <a:pt x="206457" y="1364509"/>
                  <a:pt x="221673" y="1357746"/>
                </a:cubicBezTo>
                <a:cubicBezTo>
                  <a:pt x="289506" y="1327598"/>
                  <a:pt x="298211" y="1334784"/>
                  <a:pt x="360218" y="1316182"/>
                </a:cubicBezTo>
                <a:cubicBezTo>
                  <a:pt x="388194" y="1307789"/>
                  <a:pt x="443346" y="1288473"/>
                  <a:pt x="443346" y="1288473"/>
                </a:cubicBezTo>
                <a:cubicBezTo>
                  <a:pt x="452582" y="1274618"/>
                  <a:pt x="458053" y="1257311"/>
                  <a:pt x="471055" y="1246909"/>
                </a:cubicBezTo>
                <a:cubicBezTo>
                  <a:pt x="482459" y="1237786"/>
                  <a:pt x="500095" y="1240568"/>
                  <a:pt x="512618" y="1233055"/>
                </a:cubicBezTo>
                <a:cubicBezTo>
                  <a:pt x="523819" y="1226335"/>
                  <a:pt x="531091" y="1214582"/>
                  <a:pt x="540328" y="1205346"/>
                </a:cubicBezTo>
                <a:cubicBezTo>
                  <a:pt x="564675" y="1132303"/>
                  <a:pt x="538091" y="1191404"/>
                  <a:pt x="595746" y="1122218"/>
                </a:cubicBezTo>
                <a:cubicBezTo>
                  <a:pt x="606406" y="1109426"/>
                  <a:pt x="611681" y="1092429"/>
                  <a:pt x="623455" y="1080655"/>
                </a:cubicBezTo>
                <a:cubicBezTo>
                  <a:pt x="650312" y="1053798"/>
                  <a:pt x="672777" y="1050360"/>
                  <a:pt x="706582" y="1039091"/>
                </a:cubicBezTo>
                <a:cubicBezTo>
                  <a:pt x="734291" y="1043709"/>
                  <a:pt x="763779" y="1042142"/>
                  <a:pt x="789709" y="1052946"/>
                </a:cubicBezTo>
                <a:cubicBezTo>
                  <a:pt x="820450" y="1065755"/>
                  <a:pt x="872837" y="1108364"/>
                  <a:pt x="872837" y="1108364"/>
                </a:cubicBezTo>
                <a:cubicBezTo>
                  <a:pt x="937491" y="1103746"/>
                  <a:pt x="1004990" y="1114028"/>
                  <a:pt x="1066800" y="1094509"/>
                </a:cubicBezTo>
                <a:cubicBezTo>
                  <a:pt x="1097940" y="1084675"/>
                  <a:pt x="1112982" y="1048327"/>
                  <a:pt x="1136073" y="1025236"/>
                </a:cubicBezTo>
                <a:lnTo>
                  <a:pt x="1177637" y="983673"/>
                </a:lnTo>
                <a:cubicBezTo>
                  <a:pt x="1203735" y="957575"/>
                  <a:pt x="1231480" y="935262"/>
                  <a:pt x="1246909" y="900546"/>
                </a:cubicBezTo>
                <a:cubicBezTo>
                  <a:pt x="1297852" y="785923"/>
                  <a:pt x="1245421" y="846614"/>
                  <a:pt x="1302328" y="789709"/>
                </a:cubicBezTo>
                <a:cubicBezTo>
                  <a:pt x="1311564" y="771236"/>
                  <a:pt x="1321901" y="753274"/>
                  <a:pt x="1330037" y="734291"/>
                </a:cubicBezTo>
                <a:cubicBezTo>
                  <a:pt x="1353371" y="679845"/>
                  <a:pt x="1335716" y="688046"/>
                  <a:pt x="1371600" y="623455"/>
                </a:cubicBezTo>
                <a:cubicBezTo>
                  <a:pt x="1382814" y="603270"/>
                  <a:pt x="1399309" y="586509"/>
                  <a:pt x="1413164" y="568036"/>
                </a:cubicBezTo>
                <a:cubicBezTo>
                  <a:pt x="1417782" y="549563"/>
                  <a:pt x="1420332" y="530447"/>
                  <a:pt x="1427018" y="512618"/>
                </a:cubicBezTo>
                <a:cubicBezTo>
                  <a:pt x="1434270" y="493280"/>
                  <a:pt x="1448793" y="476982"/>
                  <a:pt x="1454728" y="457200"/>
                </a:cubicBezTo>
                <a:cubicBezTo>
                  <a:pt x="1471727" y="400536"/>
                  <a:pt x="1461421" y="343252"/>
                  <a:pt x="1496291" y="290946"/>
                </a:cubicBezTo>
                <a:cubicBezTo>
                  <a:pt x="1524119" y="249204"/>
                  <a:pt x="1530616" y="243182"/>
                  <a:pt x="1551709" y="193964"/>
                </a:cubicBezTo>
                <a:cubicBezTo>
                  <a:pt x="1567974" y="156012"/>
                  <a:pt x="1575981" y="84274"/>
                  <a:pt x="1620982" y="69273"/>
                </a:cubicBezTo>
                <a:cubicBezTo>
                  <a:pt x="1772578" y="18740"/>
                  <a:pt x="1542952" y="99334"/>
                  <a:pt x="1704109" y="27709"/>
                </a:cubicBezTo>
                <a:cubicBezTo>
                  <a:pt x="1730800" y="15846"/>
                  <a:pt x="1787237" y="0"/>
                  <a:pt x="1787237" y="0"/>
                </a:cubicBezTo>
                <a:cubicBezTo>
                  <a:pt x="1810328" y="4618"/>
                  <a:pt x="1836064" y="2172"/>
                  <a:pt x="1856509" y="13855"/>
                </a:cubicBezTo>
                <a:cubicBezTo>
                  <a:pt x="1870966" y="22116"/>
                  <a:pt x="1876771" y="40525"/>
                  <a:pt x="1884218" y="55418"/>
                </a:cubicBezTo>
                <a:cubicBezTo>
                  <a:pt x="1900053" y="87088"/>
                  <a:pt x="1904023" y="134637"/>
                  <a:pt x="1911928" y="166255"/>
                </a:cubicBezTo>
                <a:cubicBezTo>
                  <a:pt x="1915470" y="180423"/>
                  <a:pt x="1921770" y="193776"/>
                  <a:pt x="1925782" y="207818"/>
                </a:cubicBezTo>
                <a:cubicBezTo>
                  <a:pt x="1931013" y="226127"/>
                  <a:pt x="1934406" y="244927"/>
                  <a:pt x="1939637" y="263236"/>
                </a:cubicBezTo>
                <a:cubicBezTo>
                  <a:pt x="1943649" y="277278"/>
                  <a:pt x="1949949" y="290632"/>
                  <a:pt x="1953491" y="304800"/>
                </a:cubicBezTo>
                <a:cubicBezTo>
                  <a:pt x="1959202" y="327645"/>
                  <a:pt x="1961150" y="351354"/>
                  <a:pt x="1967346" y="374073"/>
                </a:cubicBezTo>
                <a:cubicBezTo>
                  <a:pt x="1975031" y="402252"/>
                  <a:pt x="1987971" y="428864"/>
                  <a:pt x="1995055" y="457200"/>
                </a:cubicBezTo>
                <a:cubicBezTo>
                  <a:pt x="1999673" y="475673"/>
                  <a:pt x="2002223" y="494789"/>
                  <a:pt x="2008909" y="512618"/>
                </a:cubicBezTo>
                <a:cubicBezTo>
                  <a:pt x="2016161" y="531956"/>
                  <a:pt x="2030087" y="548443"/>
                  <a:pt x="2036618" y="568036"/>
                </a:cubicBezTo>
                <a:cubicBezTo>
                  <a:pt x="2048661" y="604164"/>
                  <a:pt x="2055092" y="641927"/>
                  <a:pt x="2064328" y="678873"/>
                </a:cubicBezTo>
                <a:cubicBezTo>
                  <a:pt x="2083890" y="757120"/>
                  <a:pt x="2074452" y="715640"/>
                  <a:pt x="2092037" y="803564"/>
                </a:cubicBezTo>
                <a:cubicBezTo>
                  <a:pt x="2096132" y="856801"/>
                  <a:pt x="2112021" y="1074270"/>
                  <a:pt x="2119746" y="1136073"/>
                </a:cubicBezTo>
                <a:cubicBezTo>
                  <a:pt x="2125078" y="1178726"/>
                  <a:pt x="2153749" y="1285942"/>
                  <a:pt x="2161309" y="1316182"/>
                </a:cubicBezTo>
                <a:cubicBezTo>
                  <a:pt x="2165927" y="1334655"/>
                  <a:pt x="2169143" y="1353536"/>
                  <a:pt x="2175164" y="1371600"/>
                </a:cubicBezTo>
                <a:lnTo>
                  <a:pt x="2202873" y="1454727"/>
                </a:lnTo>
                <a:cubicBezTo>
                  <a:pt x="2207491" y="1468582"/>
                  <a:pt x="2213186" y="1482123"/>
                  <a:pt x="2216728" y="1496291"/>
                </a:cubicBezTo>
                <a:cubicBezTo>
                  <a:pt x="2221346" y="1514764"/>
                  <a:pt x="2226451" y="1533121"/>
                  <a:pt x="2230582" y="1551709"/>
                </a:cubicBezTo>
                <a:cubicBezTo>
                  <a:pt x="2235690" y="1574697"/>
                  <a:pt x="2234693" y="1599544"/>
                  <a:pt x="2244437" y="1620982"/>
                </a:cubicBezTo>
                <a:cubicBezTo>
                  <a:pt x="2258218" y="1651299"/>
                  <a:pt x="2299855" y="1704109"/>
                  <a:pt x="2299855" y="1704109"/>
                </a:cubicBezTo>
                <a:cubicBezTo>
                  <a:pt x="2304473" y="1717964"/>
                  <a:pt x="2305608" y="1733522"/>
                  <a:pt x="2313709" y="1745673"/>
                </a:cubicBezTo>
                <a:cubicBezTo>
                  <a:pt x="2324577" y="1761976"/>
                  <a:pt x="2339807" y="1775207"/>
                  <a:pt x="2355273" y="1787236"/>
                </a:cubicBezTo>
                <a:cubicBezTo>
                  <a:pt x="2426735" y="1842818"/>
                  <a:pt x="2417251" y="1835606"/>
                  <a:pt x="2479964" y="1856509"/>
                </a:cubicBezTo>
                <a:cubicBezTo>
                  <a:pt x="2530764" y="1851891"/>
                  <a:pt x="2582487" y="1853343"/>
                  <a:pt x="2632364" y="1842655"/>
                </a:cubicBezTo>
                <a:cubicBezTo>
                  <a:pt x="2661489" y="1836414"/>
                  <a:pt x="2680439" y="1804195"/>
                  <a:pt x="2701637" y="1787236"/>
                </a:cubicBezTo>
                <a:cubicBezTo>
                  <a:pt x="2798092" y="1710070"/>
                  <a:pt x="2686018" y="1816708"/>
                  <a:pt x="2784764" y="1717964"/>
                </a:cubicBezTo>
                <a:cubicBezTo>
                  <a:pt x="2824010" y="1600220"/>
                  <a:pt x="2769274" y="1743780"/>
                  <a:pt x="2826328" y="1648691"/>
                </a:cubicBezTo>
                <a:cubicBezTo>
                  <a:pt x="2852857" y="1604477"/>
                  <a:pt x="2823633" y="1604289"/>
                  <a:pt x="2867891" y="1565564"/>
                </a:cubicBezTo>
                <a:cubicBezTo>
                  <a:pt x="2892953" y="1543634"/>
                  <a:pt x="2927470" y="1533694"/>
                  <a:pt x="2951018" y="1510146"/>
                </a:cubicBezTo>
                <a:cubicBezTo>
                  <a:pt x="2960255" y="1500909"/>
                  <a:pt x="2966722" y="1487582"/>
                  <a:pt x="2978728" y="1482436"/>
                </a:cubicBezTo>
                <a:cubicBezTo>
                  <a:pt x="3000372" y="1473160"/>
                  <a:pt x="3025155" y="1474293"/>
                  <a:pt x="3048000" y="1468582"/>
                </a:cubicBezTo>
                <a:cubicBezTo>
                  <a:pt x="3082237" y="1460023"/>
                  <a:pt x="3088609" y="1455204"/>
                  <a:pt x="3117273" y="14408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5689868-B5B5-45AA-B050-7226FCFD141F}"/>
              </a:ext>
            </a:extLst>
          </p:cNvPr>
          <p:cNvSpPr txBox="1"/>
          <p:nvPr/>
        </p:nvSpPr>
        <p:spPr>
          <a:xfrm>
            <a:off x="5015906" y="412066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 (</a:t>
            </a:r>
            <a:r>
              <a:rPr lang="es-MX" dirty="0" err="1"/>
              <a:t>Seg</a:t>
            </a:r>
            <a:r>
              <a:rPr lang="es-MX" dirty="0"/>
              <a:t>)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F39C453-68F1-42A8-8674-9E3B27E7088B}"/>
              </a:ext>
            </a:extLst>
          </p:cNvPr>
          <p:cNvSpPr txBox="1"/>
          <p:nvPr/>
        </p:nvSpPr>
        <p:spPr>
          <a:xfrm>
            <a:off x="595281" y="1349496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Voz (Volts)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971D7DB-FD75-4611-B5C2-F07EE718E61A}"/>
              </a:ext>
            </a:extLst>
          </p:cNvPr>
          <p:cNvSpPr txBox="1"/>
          <p:nvPr/>
        </p:nvSpPr>
        <p:spPr>
          <a:xfrm>
            <a:off x="5289082" y="2175288"/>
            <a:ext cx="9401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Análoga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98FDB5B-6714-45BA-8EC6-2611D382B95D}"/>
              </a:ext>
            </a:extLst>
          </p:cNvPr>
          <p:cNvCxnSpPr/>
          <p:nvPr/>
        </p:nvCxnSpPr>
        <p:spPr>
          <a:xfrm>
            <a:off x="608534" y="421255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E6E10B0-E409-43A2-8189-F6490066AD78}"/>
              </a:ext>
            </a:extLst>
          </p:cNvPr>
          <p:cNvCxnSpPr/>
          <p:nvPr/>
        </p:nvCxnSpPr>
        <p:spPr>
          <a:xfrm>
            <a:off x="608534" y="4305328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01BFE4E9-F034-433D-A455-39079DE81BC1}"/>
              </a:ext>
            </a:extLst>
          </p:cNvPr>
          <p:cNvCxnSpPr/>
          <p:nvPr/>
        </p:nvCxnSpPr>
        <p:spPr>
          <a:xfrm>
            <a:off x="608534" y="4403939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739AA5F1-2627-46D5-BC40-61440F976E0A}"/>
              </a:ext>
            </a:extLst>
          </p:cNvPr>
          <p:cNvCxnSpPr/>
          <p:nvPr/>
        </p:nvCxnSpPr>
        <p:spPr>
          <a:xfrm>
            <a:off x="608534" y="448999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566ACA2-791B-44C1-9D48-982955BD9E02}"/>
              </a:ext>
            </a:extLst>
          </p:cNvPr>
          <p:cNvCxnSpPr/>
          <p:nvPr/>
        </p:nvCxnSpPr>
        <p:spPr>
          <a:xfrm>
            <a:off x="608534" y="4573195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955B03D2-0E2C-4F2F-A884-60E626B894F9}"/>
              </a:ext>
            </a:extLst>
          </p:cNvPr>
          <p:cNvCxnSpPr/>
          <p:nvPr/>
        </p:nvCxnSpPr>
        <p:spPr>
          <a:xfrm>
            <a:off x="608534" y="401962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5F583D5C-4920-41AD-8451-E5D4A0328AEB}"/>
              </a:ext>
            </a:extLst>
          </p:cNvPr>
          <p:cNvCxnSpPr/>
          <p:nvPr/>
        </p:nvCxnSpPr>
        <p:spPr>
          <a:xfrm>
            <a:off x="622388" y="3909807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BD20A5DB-2098-4671-800B-954746AA036D}"/>
              </a:ext>
            </a:extLst>
          </p:cNvPr>
          <p:cNvCxnSpPr/>
          <p:nvPr/>
        </p:nvCxnSpPr>
        <p:spPr>
          <a:xfrm>
            <a:off x="622388" y="382016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1306461-0FB3-4DE6-BC42-CD6AD983AF95}"/>
              </a:ext>
            </a:extLst>
          </p:cNvPr>
          <p:cNvCxnSpPr/>
          <p:nvPr/>
        </p:nvCxnSpPr>
        <p:spPr>
          <a:xfrm>
            <a:off x="622388" y="3717066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C88D4885-EDB6-4702-A499-0C09D5D24D69}"/>
              </a:ext>
            </a:extLst>
          </p:cNvPr>
          <p:cNvCxnSpPr/>
          <p:nvPr/>
        </p:nvCxnSpPr>
        <p:spPr>
          <a:xfrm>
            <a:off x="622388" y="3617282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B8F3920C-99DD-4DDF-A68A-0E20E29D0D81}"/>
              </a:ext>
            </a:extLst>
          </p:cNvPr>
          <p:cNvCxnSpPr/>
          <p:nvPr/>
        </p:nvCxnSpPr>
        <p:spPr>
          <a:xfrm>
            <a:off x="622388" y="3514187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B4C250E0-CC90-4EA8-9250-3D5DE14168F5}"/>
              </a:ext>
            </a:extLst>
          </p:cNvPr>
          <p:cNvCxnSpPr/>
          <p:nvPr/>
        </p:nvCxnSpPr>
        <p:spPr>
          <a:xfrm>
            <a:off x="620100" y="342454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FD3BB952-B3DF-43D7-B8DA-A4E0F0E7878E}"/>
              </a:ext>
            </a:extLst>
          </p:cNvPr>
          <p:cNvCxnSpPr/>
          <p:nvPr/>
        </p:nvCxnSpPr>
        <p:spPr>
          <a:xfrm>
            <a:off x="620100" y="3321446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4CF39F7E-4C93-4085-A414-FF95A9BD0D13}"/>
              </a:ext>
            </a:extLst>
          </p:cNvPr>
          <p:cNvCxnSpPr/>
          <p:nvPr/>
        </p:nvCxnSpPr>
        <p:spPr>
          <a:xfrm>
            <a:off x="620100" y="3225076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AD784596-1BA9-4F29-96F3-BA3D44FC8E34}"/>
              </a:ext>
            </a:extLst>
          </p:cNvPr>
          <p:cNvCxnSpPr/>
          <p:nvPr/>
        </p:nvCxnSpPr>
        <p:spPr>
          <a:xfrm>
            <a:off x="620100" y="3140905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30980EF8-6C5E-4F61-89A0-BD3AD2212C22}"/>
              </a:ext>
            </a:extLst>
          </p:cNvPr>
          <p:cNvCxnSpPr/>
          <p:nvPr/>
        </p:nvCxnSpPr>
        <p:spPr>
          <a:xfrm>
            <a:off x="620100" y="3057982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918C17A0-C069-4910-9240-6044C4629C73}"/>
              </a:ext>
            </a:extLst>
          </p:cNvPr>
          <p:cNvCxnSpPr/>
          <p:nvPr/>
        </p:nvCxnSpPr>
        <p:spPr>
          <a:xfrm>
            <a:off x="620100" y="2953756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452B381B-7B9A-4DBD-BE46-D6398A441831}"/>
              </a:ext>
            </a:extLst>
          </p:cNvPr>
          <p:cNvCxnSpPr/>
          <p:nvPr/>
        </p:nvCxnSpPr>
        <p:spPr>
          <a:xfrm>
            <a:off x="620100" y="2879634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57F2DDD3-11B1-47C1-B990-1534B9C8E4A1}"/>
              </a:ext>
            </a:extLst>
          </p:cNvPr>
          <p:cNvCxnSpPr/>
          <p:nvPr/>
        </p:nvCxnSpPr>
        <p:spPr>
          <a:xfrm>
            <a:off x="608534" y="2769090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DDF532D2-3805-4D8C-8A94-9C19E2323175}"/>
              </a:ext>
            </a:extLst>
          </p:cNvPr>
          <p:cNvCxnSpPr/>
          <p:nvPr/>
        </p:nvCxnSpPr>
        <p:spPr>
          <a:xfrm>
            <a:off x="620100" y="2699145"/>
            <a:ext cx="4668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1E087E70-8A64-4E5A-8EDE-49CCEA6AA89F}"/>
              </a:ext>
            </a:extLst>
          </p:cNvPr>
          <p:cNvSpPr txBox="1"/>
          <p:nvPr/>
        </p:nvSpPr>
        <p:spPr>
          <a:xfrm>
            <a:off x="424512" y="4123489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-1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EA9F5D8-E842-4528-B1E1-50097051EED9}"/>
              </a:ext>
            </a:extLst>
          </p:cNvPr>
          <p:cNvSpPr txBox="1"/>
          <p:nvPr/>
        </p:nvSpPr>
        <p:spPr>
          <a:xfrm>
            <a:off x="448558" y="4034422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0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0A7B27C-C717-43FE-9305-5AC575F1B7EC}"/>
              </a:ext>
            </a:extLst>
          </p:cNvPr>
          <p:cNvSpPr txBox="1"/>
          <p:nvPr/>
        </p:nvSpPr>
        <p:spPr>
          <a:xfrm>
            <a:off x="448557" y="392951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D63BACAB-E661-4A49-B2DD-DA6754C16FAD}"/>
              </a:ext>
            </a:extLst>
          </p:cNvPr>
          <p:cNvSpPr txBox="1"/>
          <p:nvPr/>
        </p:nvSpPr>
        <p:spPr>
          <a:xfrm>
            <a:off x="448556" y="3818843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2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B1564F2F-02B8-45BC-8872-3174BE62755A}"/>
              </a:ext>
            </a:extLst>
          </p:cNvPr>
          <p:cNvSpPr txBox="1"/>
          <p:nvPr/>
        </p:nvSpPr>
        <p:spPr>
          <a:xfrm>
            <a:off x="424510" y="4215826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-2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3A439EA6-9F6F-4411-85B3-E42189CF4435}"/>
              </a:ext>
            </a:extLst>
          </p:cNvPr>
          <p:cNvSpPr txBox="1"/>
          <p:nvPr/>
        </p:nvSpPr>
        <p:spPr>
          <a:xfrm>
            <a:off x="424510" y="4492394"/>
            <a:ext cx="247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-5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E7E0FEE-74A4-4836-BD68-7162C824147C}"/>
              </a:ext>
            </a:extLst>
          </p:cNvPr>
          <p:cNvSpPr txBox="1"/>
          <p:nvPr/>
        </p:nvSpPr>
        <p:spPr>
          <a:xfrm>
            <a:off x="424510" y="261079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15</a:t>
            </a:r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3B574577-8BE4-49DF-AE1C-EC17B5BCB5ED}"/>
              </a:ext>
            </a:extLst>
          </p:cNvPr>
          <p:cNvCxnSpPr/>
          <p:nvPr/>
        </p:nvCxnSpPr>
        <p:spPr>
          <a:xfrm>
            <a:off x="745137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ED5B3C4-B5F9-4CC4-8ED8-A507B9E4FB27}"/>
              </a:ext>
            </a:extLst>
          </p:cNvPr>
          <p:cNvCxnSpPr/>
          <p:nvPr/>
        </p:nvCxnSpPr>
        <p:spPr>
          <a:xfrm>
            <a:off x="864034" y="2686034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6E2AE943-042A-49BB-A387-0F9B723C5418}"/>
              </a:ext>
            </a:extLst>
          </p:cNvPr>
          <p:cNvCxnSpPr/>
          <p:nvPr/>
        </p:nvCxnSpPr>
        <p:spPr>
          <a:xfrm>
            <a:off x="1000297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E2031CC4-2CC6-452D-B6AC-3183D7C34F51}"/>
              </a:ext>
            </a:extLst>
          </p:cNvPr>
          <p:cNvCxnSpPr/>
          <p:nvPr/>
        </p:nvCxnSpPr>
        <p:spPr>
          <a:xfrm>
            <a:off x="1111897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86B0644A-DC33-4BA8-B19C-EE020F1819F9}"/>
              </a:ext>
            </a:extLst>
          </p:cNvPr>
          <p:cNvCxnSpPr/>
          <p:nvPr/>
        </p:nvCxnSpPr>
        <p:spPr>
          <a:xfrm>
            <a:off x="1248160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B9FA8E7F-EECA-48A9-8CAD-7FD40011584C}"/>
              </a:ext>
            </a:extLst>
          </p:cNvPr>
          <p:cNvCxnSpPr/>
          <p:nvPr/>
        </p:nvCxnSpPr>
        <p:spPr>
          <a:xfrm>
            <a:off x="1384424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6019E72B-FE7F-43CF-AF7E-F496F36FE62D}"/>
              </a:ext>
            </a:extLst>
          </p:cNvPr>
          <p:cNvCxnSpPr/>
          <p:nvPr/>
        </p:nvCxnSpPr>
        <p:spPr>
          <a:xfrm>
            <a:off x="1520687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C4491162-4B37-4D63-AC35-EFA95E0E0551}"/>
              </a:ext>
            </a:extLst>
          </p:cNvPr>
          <p:cNvCxnSpPr/>
          <p:nvPr/>
        </p:nvCxnSpPr>
        <p:spPr>
          <a:xfrm>
            <a:off x="1651572" y="2686034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FFF66D95-C543-4405-B97A-64DF44B423F0}"/>
              </a:ext>
            </a:extLst>
          </p:cNvPr>
          <p:cNvCxnSpPr/>
          <p:nvPr/>
        </p:nvCxnSpPr>
        <p:spPr>
          <a:xfrm>
            <a:off x="1787836" y="2686034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CFB8E9D8-7B9D-480C-936F-84CD5E667E15}"/>
              </a:ext>
            </a:extLst>
          </p:cNvPr>
          <p:cNvCxnSpPr/>
          <p:nvPr/>
        </p:nvCxnSpPr>
        <p:spPr>
          <a:xfrm>
            <a:off x="1918721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9A3B9CD8-FE60-4613-827A-5831BA59166A}"/>
              </a:ext>
            </a:extLst>
          </p:cNvPr>
          <p:cNvCxnSpPr/>
          <p:nvPr/>
        </p:nvCxnSpPr>
        <p:spPr>
          <a:xfrm>
            <a:off x="2049605" y="269914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FB70762C-AB8D-4C39-9233-E4DF0DED1107}"/>
              </a:ext>
            </a:extLst>
          </p:cNvPr>
          <p:cNvCxnSpPr/>
          <p:nvPr/>
        </p:nvCxnSpPr>
        <p:spPr>
          <a:xfrm>
            <a:off x="2194262" y="270073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A9098C9C-56CB-4C4D-9F5A-C9684E3FF981}"/>
              </a:ext>
            </a:extLst>
          </p:cNvPr>
          <p:cNvCxnSpPr/>
          <p:nvPr/>
        </p:nvCxnSpPr>
        <p:spPr>
          <a:xfrm>
            <a:off x="2335905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49BA5165-0680-41C1-B8C2-D5A3E2E6EEF1}"/>
              </a:ext>
            </a:extLst>
          </p:cNvPr>
          <p:cNvCxnSpPr/>
          <p:nvPr/>
        </p:nvCxnSpPr>
        <p:spPr>
          <a:xfrm>
            <a:off x="2456032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B134658C-2594-4AAE-B7AA-014C52795F75}"/>
              </a:ext>
            </a:extLst>
          </p:cNvPr>
          <p:cNvCxnSpPr/>
          <p:nvPr/>
        </p:nvCxnSpPr>
        <p:spPr>
          <a:xfrm>
            <a:off x="2592295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FEB00D9A-DF87-483A-B018-C0AF583ECDA9}"/>
              </a:ext>
            </a:extLst>
          </p:cNvPr>
          <p:cNvCxnSpPr/>
          <p:nvPr/>
        </p:nvCxnSpPr>
        <p:spPr>
          <a:xfrm>
            <a:off x="2744695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B14F982D-2782-4C17-83B3-9311D387C672}"/>
              </a:ext>
            </a:extLst>
          </p:cNvPr>
          <p:cNvCxnSpPr/>
          <p:nvPr/>
        </p:nvCxnSpPr>
        <p:spPr>
          <a:xfrm>
            <a:off x="2886337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C2B482A-1285-48F2-B194-AE645DE9B27D}"/>
              </a:ext>
            </a:extLst>
          </p:cNvPr>
          <p:cNvCxnSpPr/>
          <p:nvPr/>
        </p:nvCxnSpPr>
        <p:spPr>
          <a:xfrm>
            <a:off x="3038737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580B7161-195F-4F59-A7E7-9DA107196127}"/>
              </a:ext>
            </a:extLst>
          </p:cNvPr>
          <p:cNvCxnSpPr/>
          <p:nvPr/>
        </p:nvCxnSpPr>
        <p:spPr>
          <a:xfrm>
            <a:off x="3185758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43D8D419-CFE7-4ECE-B698-8FFE1EFCD08D}"/>
              </a:ext>
            </a:extLst>
          </p:cNvPr>
          <p:cNvCxnSpPr/>
          <p:nvPr/>
        </p:nvCxnSpPr>
        <p:spPr>
          <a:xfrm>
            <a:off x="3332779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E0A2691-F549-4A55-B7CE-0D03EF63A3CC}"/>
              </a:ext>
            </a:extLst>
          </p:cNvPr>
          <p:cNvCxnSpPr/>
          <p:nvPr/>
        </p:nvCxnSpPr>
        <p:spPr>
          <a:xfrm>
            <a:off x="3469043" y="2698732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A64FCA37-5316-4F05-AD85-5EFC368823AB}"/>
              </a:ext>
            </a:extLst>
          </p:cNvPr>
          <p:cNvCxnSpPr/>
          <p:nvPr/>
        </p:nvCxnSpPr>
        <p:spPr>
          <a:xfrm>
            <a:off x="3610685" y="2685249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C26866CA-76BA-4597-A5CF-394566815BED}"/>
              </a:ext>
            </a:extLst>
          </p:cNvPr>
          <p:cNvCxnSpPr/>
          <p:nvPr/>
        </p:nvCxnSpPr>
        <p:spPr>
          <a:xfrm>
            <a:off x="3743363" y="2702275"/>
            <a:ext cx="0" cy="188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AD976F0-4693-445E-AF1B-8EEF72A25E27}"/>
              </a:ext>
            </a:extLst>
          </p:cNvPr>
          <p:cNvSpPr txBox="1"/>
          <p:nvPr/>
        </p:nvSpPr>
        <p:spPr>
          <a:xfrm>
            <a:off x="663044" y="4073564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1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EE03FB22-B689-44D8-8A7B-4A4E807E62A8}"/>
              </a:ext>
            </a:extLst>
          </p:cNvPr>
          <p:cNvSpPr txBox="1"/>
          <p:nvPr/>
        </p:nvSpPr>
        <p:spPr>
          <a:xfrm>
            <a:off x="780639" y="4076797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" dirty="0"/>
              <a:t>2</a:t>
            </a:r>
          </a:p>
        </p:txBody>
      </p:sp>
      <p:sp>
        <p:nvSpPr>
          <p:cNvPr id="135" name="Globo: línea 134">
            <a:extLst>
              <a:ext uri="{FF2B5EF4-FFF2-40B4-BE49-F238E27FC236}">
                <a16:creationId xmlns:a16="http://schemas.microsoft.com/office/drawing/2014/main" id="{0895F561-A6A8-431E-B982-C21535103550}"/>
              </a:ext>
            </a:extLst>
          </p:cNvPr>
          <p:cNvSpPr/>
          <p:nvPr/>
        </p:nvSpPr>
        <p:spPr>
          <a:xfrm>
            <a:off x="1111897" y="4787252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8075"/>
              <a:gd name="adj4" fmla="val -3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0: 0v </a:t>
            </a:r>
          </a:p>
        </p:txBody>
      </p:sp>
      <p:sp>
        <p:nvSpPr>
          <p:cNvPr id="136" name="Globo: línea 135">
            <a:extLst>
              <a:ext uri="{FF2B5EF4-FFF2-40B4-BE49-F238E27FC236}">
                <a16:creationId xmlns:a16="http://schemas.microsoft.com/office/drawing/2014/main" id="{19786C88-9712-4944-8B4C-ECD37EC9407F}"/>
              </a:ext>
            </a:extLst>
          </p:cNvPr>
          <p:cNvSpPr/>
          <p:nvPr/>
        </p:nvSpPr>
        <p:spPr>
          <a:xfrm>
            <a:off x="2728168" y="4777054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7036"/>
              <a:gd name="adj4" fmla="val -133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1: 0v </a:t>
            </a:r>
          </a:p>
        </p:txBody>
      </p:sp>
      <p:sp>
        <p:nvSpPr>
          <p:cNvPr id="137" name="Globo: línea 136">
            <a:extLst>
              <a:ext uri="{FF2B5EF4-FFF2-40B4-BE49-F238E27FC236}">
                <a16:creationId xmlns:a16="http://schemas.microsoft.com/office/drawing/2014/main" id="{E9B79BF4-10DE-4D68-8A46-A5DD2FF814DF}"/>
              </a:ext>
            </a:extLst>
          </p:cNvPr>
          <p:cNvSpPr/>
          <p:nvPr/>
        </p:nvSpPr>
        <p:spPr>
          <a:xfrm>
            <a:off x="4299350" y="4775282"/>
            <a:ext cx="1480396" cy="739385"/>
          </a:xfrm>
          <a:prstGeom prst="borderCallout1">
            <a:avLst>
              <a:gd name="adj1" fmla="val 18750"/>
              <a:gd name="adj2" fmla="val -8333"/>
              <a:gd name="adj3" fmla="val -84957"/>
              <a:gd name="adj4" fmla="val -231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Muestra 2: 1v</a:t>
            </a:r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A024E827-83D2-445C-A507-FF115D6907F6}"/>
              </a:ext>
            </a:extLst>
          </p:cNvPr>
          <p:cNvSpPr/>
          <p:nvPr/>
        </p:nvSpPr>
        <p:spPr>
          <a:xfrm>
            <a:off x="2151384" y="4084577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C2438510-7050-48D9-890B-240F28005F7D}"/>
              </a:ext>
            </a:extLst>
          </p:cNvPr>
          <p:cNvCxnSpPr/>
          <p:nvPr/>
        </p:nvCxnSpPr>
        <p:spPr>
          <a:xfrm>
            <a:off x="1989800" y="3132085"/>
            <a:ext cx="692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Elipse 139">
            <a:extLst>
              <a:ext uri="{FF2B5EF4-FFF2-40B4-BE49-F238E27FC236}">
                <a16:creationId xmlns:a16="http://schemas.microsoft.com/office/drawing/2014/main" id="{754CC994-286B-49E5-9FEF-D1D72AF75DA6}"/>
              </a:ext>
            </a:extLst>
          </p:cNvPr>
          <p:cNvSpPr/>
          <p:nvPr/>
        </p:nvSpPr>
        <p:spPr>
          <a:xfrm>
            <a:off x="2297571" y="4077957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F085853B-2469-40E9-A78B-A3932332BC14}"/>
              </a:ext>
            </a:extLst>
          </p:cNvPr>
          <p:cNvSpPr/>
          <p:nvPr/>
        </p:nvSpPr>
        <p:spPr>
          <a:xfrm>
            <a:off x="2426924" y="4086054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0DCA780E-6FDA-44AA-9C26-F13B99B38196}"/>
              </a:ext>
            </a:extLst>
          </p:cNvPr>
          <p:cNvSpPr/>
          <p:nvPr/>
        </p:nvSpPr>
        <p:spPr>
          <a:xfrm>
            <a:off x="2556017" y="4077281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0DE562E0-8544-49BD-9059-50E21AB92866}"/>
              </a:ext>
            </a:extLst>
          </p:cNvPr>
          <p:cNvSpPr/>
          <p:nvPr/>
        </p:nvSpPr>
        <p:spPr>
          <a:xfrm>
            <a:off x="2703363" y="4070326"/>
            <a:ext cx="83314" cy="841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680BE788-9453-4B1C-A3B1-6D6D67DB093E}"/>
              </a:ext>
            </a:extLst>
          </p:cNvPr>
          <p:cNvSpPr/>
          <p:nvPr/>
        </p:nvSpPr>
        <p:spPr>
          <a:xfrm>
            <a:off x="2015980" y="4080506"/>
            <a:ext cx="83314" cy="84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D9B80948-CC8B-4019-ADE3-2E7379D33ADF}"/>
              </a:ext>
            </a:extLst>
          </p:cNvPr>
          <p:cNvSpPr/>
          <p:nvPr/>
        </p:nvSpPr>
        <p:spPr>
          <a:xfrm>
            <a:off x="2850059" y="4073564"/>
            <a:ext cx="83314" cy="8415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D80185F5-E617-4149-90A0-7F12BDAC2FA3}"/>
              </a:ext>
            </a:extLst>
          </p:cNvPr>
          <p:cNvSpPr/>
          <p:nvPr/>
        </p:nvSpPr>
        <p:spPr>
          <a:xfrm>
            <a:off x="2997079" y="4076474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2460B200-9C3E-4E5D-9BD9-F5DBB86B4D59}"/>
              </a:ext>
            </a:extLst>
          </p:cNvPr>
          <p:cNvSpPr/>
          <p:nvPr/>
        </p:nvSpPr>
        <p:spPr>
          <a:xfrm>
            <a:off x="3144100" y="4084502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3AAA1799-46B0-48BC-AE09-D53B45DD90E4}"/>
              </a:ext>
            </a:extLst>
          </p:cNvPr>
          <p:cNvSpPr/>
          <p:nvPr/>
        </p:nvSpPr>
        <p:spPr>
          <a:xfrm>
            <a:off x="3296261" y="4089920"/>
            <a:ext cx="83314" cy="8415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425BE7B1-5B73-4337-817E-1017D053BCCB}"/>
              </a:ext>
            </a:extLst>
          </p:cNvPr>
          <p:cNvCxnSpPr/>
          <p:nvPr/>
        </p:nvCxnSpPr>
        <p:spPr>
          <a:xfrm>
            <a:off x="2857391" y="4584314"/>
            <a:ext cx="6922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0" name="Flecha: curvada hacia abajo 149">
            <a:extLst>
              <a:ext uri="{FF2B5EF4-FFF2-40B4-BE49-F238E27FC236}">
                <a16:creationId xmlns:a16="http://schemas.microsoft.com/office/drawing/2014/main" id="{9C857E43-4743-4F23-BBC2-B0ACC957765E}"/>
              </a:ext>
            </a:extLst>
          </p:cNvPr>
          <p:cNvSpPr/>
          <p:nvPr/>
        </p:nvSpPr>
        <p:spPr>
          <a:xfrm>
            <a:off x="6424246" y="3225076"/>
            <a:ext cx="1496290" cy="77842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621C7D0B-B036-4865-9A6D-B4C440E7E009}"/>
              </a:ext>
            </a:extLst>
          </p:cNvPr>
          <p:cNvCxnSpPr/>
          <p:nvPr/>
        </p:nvCxnSpPr>
        <p:spPr>
          <a:xfrm>
            <a:off x="8546123" y="2544620"/>
            <a:ext cx="0" cy="213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CD206419-48D0-4610-99E7-1F3E24B6AC13}"/>
              </a:ext>
            </a:extLst>
          </p:cNvPr>
          <p:cNvCxnSpPr/>
          <p:nvPr/>
        </p:nvCxnSpPr>
        <p:spPr>
          <a:xfrm>
            <a:off x="8546123" y="4677060"/>
            <a:ext cx="2485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15B6762-CFE4-4614-B3CB-77C5704125C1}"/>
              </a:ext>
            </a:extLst>
          </p:cNvPr>
          <p:cNvSpPr txBox="1"/>
          <p:nvPr/>
        </p:nvSpPr>
        <p:spPr>
          <a:xfrm>
            <a:off x="10466722" y="4677060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Frecuencia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9D8D73F4-84A1-467F-BCD1-AB6098D05C77}"/>
              </a:ext>
            </a:extLst>
          </p:cNvPr>
          <p:cNvSpPr txBox="1"/>
          <p:nvPr/>
        </p:nvSpPr>
        <p:spPr>
          <a:xfrm>
            <a:off x="7518790" y="2162219"/>
            <a:ext cx="205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Amplitud / Potencia</a:t>
            </a: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99B24E44-A08E-41D6-A0C2-D3BC423E8D6A}"/>
              </a:ext>
            </a:extLst>
          </p:cNvPr>
          <p:cNvCxnSpPr>
            <a:stCxn id="80" idx="3"/>
            <a:endCxn id="155" idx="1"/>
          </p:cNvCxnSpPr>
          <p:nvPr/>
        </p:nvCxnSpPr>
        <p:spPr>
          <a:xfrm>
            <a:off x="5836965" y="4305328"/>
            <a:ext cx="4629757" cy="55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261CF5A0-BD6A-45CC-9082-0ECD5190836D}"/>
              </a:ext>
            </a:extLst>
          </p:cNvPr>
          <p:cNvSpPr txBox="1"/>
          <p:nvPr/>
        </p:nvSpPr>
        <p:spPr>
          <a:xfrm>
            <a:off x="9182612" y="4292259"/>
            <a:ext cx="17107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Ancho de banda</a:t>
            </a:r>
          </a:p>
        </p:txBody>
      </p:sp>
      <p:sp>
        <p:nvSpPr>
          <p:cNvPr id="160" name="Bocadillo nube: nube 159">
            <a:extLst>
              <a:ext uri="{FF2B5EF4-FFF2-40B4-BE49-F238E27FC236}">
                <a16:creationId xmlns:a16="http://schemas.microsoft.com/office/drawing/2014/main" id="{408278E0-8582-4D95-B388-6CD6BB1620F5}"/>
              </a:ext>
            </a:extLst>
          </p:cNvPr>
          <p:cNvSpPr/>
          <p:nvPr/>
        </p:nvSpPr>
        <p:spPr>
          <a:xfrm>
            <a:off x="6265311" y="4775282"/>
            <a:ext cx="3070784" cy="1931772"/>
          </a:xfrm>
          <a:prstGeom prst="cloudCallout">
            <a:avLst>
              <a:gd name="adj1" fmla="val 42921"/>
              <a:gd name="adj2" fmla="val -95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¿Cuántos </a:t>
            </a:r>
            <a:r>
              <a:rPr lang="es-MX" dirty="0" err="1"/>
              <a:t>Bist</a:t>
            </a:r>
            <a:r>
              <a:rPr lang="es-MX" dirty="0"/>
              <a:t>/</a:t>
            </a:r>
            <a:r>
              <a:rPr lang="es-MX" dirty="0" err="1"/>
              <a:t>Seg</a:t>
            </a:r>
            <a:r>
              <a:rPr lang="es-MX" dirty="0"/>
              <a:t> posee un medio fe </a:t>
            </a:r>
            <a:r>
              <a:rPr lang="es-MX" dirty="0" err="1"/>
              <a:t>Tx</a:t>
            </a:r>
            <a:r>
              <a:rPr lang="es-MX" dirty="0"/>
              <a:t> o un sistema de comunicación?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2CC512E3-32D1-4B61-8DAB-E7D5012A9D6B}"/>
              </a:ext>
            </a:extLst>
          </p:cNvPr>
          <p:cNvSpPr txBox="1"/>
          <p:nvPr/>
        </p:nvSpPr>
        <p:spPr>
          <a:xfrm>
            <a:off x="6287749" y="2620767"/>
            <a:ext cx="589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C = Capacidad de canal = Relacionar los Bits con la frecuencia</a:t>
            </a:r>
          </a:p>
        </p:txBody>
      </p: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D5D5CB8E-8D1F-4E1E-B175-1F7D2EEFD67E}"/>
              </a:ext>
            </a:extLst>
          </p:cNvPr>
          <p:cNvCxnSpPr>
            <a:stCxn id="162" idx="2"/>
            <a:endCxn id="159" idx="0"/>
          </p:cNvCxnSpPr>
          <p:nvPr/>
        </p:nvCxnSpPr>
        <p:spPr>
          <a:xfrm>
            <a:off x="9237595" y="2990099"/>
            <a:ext cx="800380" cy="130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9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53E65A-9D06-4F17-AE23-204CCDAA1BEA}"/>
              </a:ext>
            </a:extLst>
          </p:cNvPr>
          <p:cNvSpPr txBox="1"/>
          <p:nvPr/>
        </p:nvSpPr>
        <p:spPr>
          <a:xfrm>
            <a:off x="6430872" y="2014840"/>
            <a:ext cx="38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 medios de transmisión….$ seria NIET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114240F-4738-4B69-ACC4-9E5E092114A3}"/>
              </a:ext>
            </a:extLst>
          </p:cNvPr>
          <p:cNvSpPr/>
          <p:nvPr/>
        </p:nvSpPr>
        <p:spPr>
          <a:xfrm>
            <a:off x="994165" y="2632796"/>
            <a:ext cx="986167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r>
              <a:rPr lang="es-MX" dirty="0"/>
              <a:t>/</a:t>
            </a:r>
            <a:r>
              <a:rPr lang="es-MX" dirty="0" err="1"/>
              <a:t>Rx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D56FEB-CA1E-4994-84D7-DE5DD8BC698F}"/>
              </a:ext>
            </a:extLst>
          </p:cNvPr>
          <p:cNvSpPr/>
          <p:nvPr/>
        </p:nvSpPr>
        <p:spPr>
          <a:xfrm>
            <a:off x="2319384" y="2571431"/>
            <a:ext cx="1126436" cy="652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A/D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11E6EF5-DE7D-4BB0-B7CA-CFA8D05FC8F3}"/>
              </a:ext>
            </a:extLst>
          </p:cNvPr>
          <p:cNvSpPr/>
          <p:nvPr/>
        </p:nvSpPr>
        <p:spPr>
          <a:xfrm>
            <a:off x="3604844" y="2704817"/>
            <a:ext cx="702365" cy="386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E03B416-3F2C-42DF-90F1-41F7C74B97AD}"/>
              </a:ext>
            </a:extLst>
          </p:cNvPr>
          <p:cNvCxnSpPr/>
          <p:nvPr/>
        </p:nvCxnSpPr>
        <p:spPr>
          <a:xfrm flipH="1">
            <a:off x="3604844" y="2571431"/>
            <a:ext cx="351182" cy="77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6F3E83F0-F30E-4629-93D1-A14FB946D2D8}"/>
              </a:ext>
            </a:extLst>
          </p:cNvPr>
          <p:cNvSpPr/>
          <p:nvPr/>
        </p:nvSpPr>
        <p:spPr>
          <a:xfrm rot="5400000">
            <a:off x="4321321" y="2307544"/>
            <a:ext cx="1456012" cy="11805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MUX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3303E6-E977-4571-9A3C-85BD835DD208}"/>
              </a:ext>
            </a:extLst>
          </p:cNvPr>
          <p:cNvSpPr/>
          <p:nvPr/>
        </p:nvSpPr>
        <p:spPr>
          <a:xfrm>
            <a:off x="5773228" y="2886350"/>
            <a:ext cx="1315288" cy="4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49CFFE44-3968-478F-AB02-C57D47F975B4}"/>
              </a:ext>
            </a:extLst>
          </p:cNvPr>
          <p:cNvSpPr/>
          <p:nvPr/>
        </p:nvSpPr>
        <p:spPr>
          <a:xfrm rot="16200000">
            <a:off x="7181581" y="2345102"/>
            <a:ext cx="1456012" cy="11805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De-MUX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930AF6A-C0DE-4FD4-8FB2-4DCAF1D50D56}"/>
              </a:ext>
            </a:extLst>
          </p:cNvPr>
          <p:cNvSpPr/>
          <p:nvPr/>
        </p:nvSpPr>
        <p:spPr>
          <a:xfrm>
            <a:off x="8825084" y="2579787"/>
            <a:ext cx="1126436" cy="6528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D/A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8F326948-A67E-4D7F-9F75-BC6D3A57E584}"/>
              </a:ext>
            </a:extLst>
          </p:cNvPr>
          <p:cNvSpPr/>
          <p:nvPr/>
        </p:nvSpPr>
        <p:spPr>
          <a:xfrm>
            <a:off x="2087469" y="2816022"/>
            <a:ext cx="144654" cy="18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F9C21A1-68F1-47E0-AD6E-C67681A097F0}"/>
              </a:ext>
            </a:extLst>
          </p:cNvPr>
          <p:cNvSpPr/>
          <p:nvPr/>
        </p:nvSpPr>
        <p:spPr>
          <a:xfrm>
            <a:off x="8586004" y="2816021"/>
            <a:ext cx="144654" cy="18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4409BBF-ECC3-4390-94B2-52CADEF84B35}"/>
              </a:ext>
            </a:extLst>
          </p:cNvPr>
          <p:cNvSpPr/>
          <p:nvPr/>
        </p:nvSpPr>
        <p:spPr>
          <a:xfrm>
            <a:off x="10231977" y="2621306"/>
            <a:ext cx="986167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Tx</a:t>
            </a:r>
            <a:r>
              <a:rPr lang="es-MX" dirty="0"/>
              <a:t>/</a:t>
            </a:r>
            <a:r>
              <a:rPr lang="es-MX" dirty="0" err="1"/>
              <a:t>Rx</a:t>
            </a:r>
            <a:endParaRPr lang="es-MX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21FEDD7-39EB-487B-8A44-A38ABE12E3D0}"/>
              </a:ext>
            </a:extLst>
          </p:cNvPr>
          <p:cNvSpPr/>
          <p:nvPr/>
        </p:nvSpPr>
        <p:spPr>
          <a:xfrm>
            <a:off x="10054746" y="2796176"/>
            <a:ext cx="144654" cy="18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711FFA1-3ADB-417D-A86E-DACB56E7FCCD}"/>
              </a:ext>
            </a:extLst>
          </p:cNvPr>
          <p:cNvSpPr txBox="1"/>
          <p:nvPr/>
        </p:nvSpPr>
        <p:spPr>
          <a:xfrm>
            <a:off x="5779855" y="3039581"/>
            <a:ext cx="13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Medio de </a:t>
            </a:r>
            <a:r>
              <a:rPr lang="es-MX" dirty="0" err="1"/>
              <a:t>Tx</a:t>
            </a:r>
            <a:endParaRPr lang="es-MX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621C70D-E793-41A7-BCDF-D61C9673F6F3}"/>
              </a:ext>
            </a:extLst>
          </p:cNvPr>
          <p:cNvCxnSpPr/>
          <p:nvPr/>
        </p:nvCxnSpPr>
        <p:spPr>
          <a:xfrm>
            <a:off x="4681585" y="4254457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2A74B0D-0A07-4D19-BCDF-061B6CA21847}"/>
              </a:ext>
            </a:extLst>
          </p:cNvPr>
          <p:cNvCxnSpPr/>
          <p:nvPr/>
        </p:nvCxnSpPr>
        <p:spPr>
          <a:xfrm flipV="1">
            <a:off x="5198420" y="3665600"/>
            <a:ext cx="0" cy="58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CEAC2D1-BD48-499B-BDD5-1BB724FCD92D}"/>
              </a:ext>
            </a:extLst>
          </p:cNvPr>
          <p:cNvCxnSpPr/>
          <p:nvPr/>
        </p:nvCxnSpPr>
        <p:spPr>
          <a:xfrm>
            <a:off x="5198420" y="3663402"/>
            <a:ext cx="689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4F7A3EC-9625-4E72-8C7F-B58284F97A61}"/>
              </a:ext>
            </a:extLst>
          </p:cNvPr>
          <p:cNvCxnSpPr/>
          <p:nvPr/>
        </p:nvCxnSpPr>
        <p:spPr>
          <a:xfrm>
            <a:off x="5887533" y="3663402"/>
            <a:ext cx="0" cy="59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ED39B66-EEF4-46AD-89A9-C87D39410DCC}"/>
              </a:ext>
            </a:extLst>
          </p:cNvPr>
          <p:cNvCxnSpPr/>
          <p:nvPr/>
        </p:nvCxnSpPr>
        <p:spPr>
          <a:xfrm>
            <a:off x="5887533" y="4254457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D57B33C-F70A-4F51-8E32-AD0B6C511B18}"/>
              </a:ext>
            </a:extLst>
          </p:cNvPr>
          <p:cNvSpPr txBox="1"/>
          <p:nvPr/>
        </p:nvSpPr>
        <p:spPr>
          <a:xfrm>
            <a:off x="4883597" y="3958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0F9165D-9FAA-4BA0-B3C3-8A2263097D6B}"/>
              </a:ext>
            </a:extLst>
          </p:cNvPr>
          <p:cNvSpPr txBox="1"/>
          <p:nvPr/>
        </p:nvSpPr>
        <p:spPr>
          <a:xfrm>
            <a:off x="5404436" y="3958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A1611ED-0BE3-41A5-85B0-5E762F0CDCBD}"/>
              </a:ext>
            </a:extLst>
          </p:cNvPr>
          <p:cNvSpPr txBox="1"/>
          <p:nvPr/>
        </p:nvSpPr>
        <p:spPr>
          <a:xfrm>
            <a:off x="5986511" y="3958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A4BF0CA-4205-47DD-9F13-8BA26E178A67}"/>
              </a:ext>
            </a:extLst>
          </p:cNvPr>
          <p:cNvSpPr/>
          <p:nvPr/>
        </p:nvSpPr>
        <p:spPr>
          <a:xfrm>
            <a:off x="5404436" y="2621306"/>
            <a:ext cx="515642" cy="5373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CD47EA1-F71C-406F-BA3B-9011A8F11FBC}"/>
              </a:ext>
            </a:extLst>
          </p:cNvPr>
          <p:cNvSpPr/>
          <p:nvPr/>
        </p:nvSpPr>
        <p:spPr>
          <a:xfrm>
            <a:off x="7041454" y="2609603"/>
            <a:ext cx="558296" cy="52028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dirty="0"/>
              <a:t>DEM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392C5AF-9329-4D0F-8377-23DD3D08D22D}"/>
              </a:ext>
            </a:extLst>
          </p:cNvPr>
          <p:cNvCxnSpPr>
            <a:cxnSpLocks/>
            <a:stCxn id="30" idx="1"/>
            <a:endCxn id="7" idx="1"/>
          </p:cNvCxnSpPr>
          <p:nvPr/>
        </p:nvCxnSpPr>
        <p:spPr>
          <a:xfrm flipH="1">
            <a:off x="5049327" y="1549233"/>
            <a:ext cx="1780490" cy="98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BC98173-4E6F-4E6E-BFF3-41F236E13E5A}"/>
              </a:ext>
            </a:extLst>
          </p:cNvPr>
          <p:cNvSpPr txBox="1"/>
          <p:nvPr/>
        </p:nvSpPr>
        <p:spPr>
          <a:xfrm>
            <a:off x="703384" y="339968"/>
            <a:ext cx="5683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Nos Falta.! </a:t>
            </a:r>
            <a:r>
              <a:rPr lang="es-MX" dirty="0">
                <a:sym typeface="Wingdings" panose="05000000000000000000" pitchFamily="2" charset="2"/>
              </a:rPr>
              <a:t> </a:t>
            </a:r>
            <a:r>
              <a:rPr lang="es-MX" dirty="0" err="1">
                <a:sym typeface="Wingdings" panose="05000000000000000000" pitchFamily="2" charset="2"/>
              </a:rPr>
              <a:t>Seriador</a:t>
            </a:r>
            <a:r>
              <a:rPr lang="es-MX" dirty="0">
                <a:sym typeface="Wingdings" panose="05000000000000000000" pitchFamily="2" charset="2"/>
              </a:rPr>
              <a:t>, Multiplexor</a:t>
            </a:r>
          </a:p>
          <a:p>
            <a:r>
              <a:rPr lang="es-MX" dirty="0">
                <a:highlight>
                  <a:srgbClr val="FFFF00"/>
                </a:highlight>
                <a:sym typeface="Wingdings" panose="05000000000000000000" pitchFamily="2" charset="2"/>
              </a:rPr>
              <a:t>Calcular la capacidad de Canal C</a:t>
            </a:r>
          </a:p>
          <a:p>
            <a:r>
              <a:rPr lang="es-MX" dirty="0">
                <a:sym typeface="Wingdings" panose="05000000000000000000" pitchFamily="2" charset="2"/>
              </a:rPr>
              <a:t>Según Shannon y Según Nyquist.</a:t>
            </a:r>
          </a:p>
          <a:p>
            <a:r>
              <a:rPr lang="es-MX" dirty="0"/>
              <a:t>Modular Señales digitales/análogas AM/FM – ASF/FSK/PSK</a:t>
            </a:r>
          </a:p>
          <a:p>
            <a:r>
              <a:rPr lang="es-MX" dirty="0"/>
              <a:t>Presentar MODEM completo</a:t>
            </a:r>
          </a:p>
          <a:p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D1230B3-19A1-4E7A-9944-CAE74658C4A0}"/>
              </a:ext>
            </a:extLst>
          </p:cNvPr>
          <p:cNvSpPr txBox="1"/>
          <p:nvPr/>
        </p:nvSpPr>
        <p:spPr>
          <a:xfrm>
            <a:off x="6829817" y="1364567"/>
            <a:ext cx="11356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Pendiente</a:t>
            </a:r>
          </a:p>
        </p:txBody>
      </p:sp>
    </p:spTree>
    <p:extLst>
      <p:ext uri="{BB962C8B-B14F-4D97-AF65-F5344CB8AC3E}">
        <p14:creationId xmlns:p14="http://schemas.microsoft.com/office/powerpoint/2010/main" val="184895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265852F6-EB87-4FE5-935C-31D2BD35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9" r="5047" b="3322"/>
          <a:stretch/>
        </p:blipFill>
        <p:spPr>
          <a:xfrm>
            <a:off x="2948608" y="763138"/>
            <a:ext cx="6294783" cy="5331723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26A014F-DBDF-40BA-A8D9-BBEE7C07B990}"/>
              </a:ext>
            </a:extLst>
          </p:cNvPr>
          <p:cNvSpPr/>
          <p:nvPr/>
        </p:nvSpPr>
        <p:spPr>
          <a:xfrm>
            <a:off x="874643" y="159026"/>
            <a:ext cx="10376453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de Multiplexación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09A1198-9144-40A0-88FC-011FB4F5CB71}"/>
              </a:ext>
            </a:extLst>
          </p:cNvPr>
          <p:cNvSpPr/>
          <p:nvPr/>
        </p:nvSpPr>
        <p:spPr>
          <a:xfrm>
            <a:off x="764275" y="2494127"/>
            <a:ext cx="1719618" cy="1869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A/D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08CE1FC-8C99-49B2-9C63-32CDE50A2948}"/>
              </a:ext>
            </a:extLst>
          </p:cNvPr>
          <p:cNvSpPr/>
          <p:nvPr/>
        </p:nvSpPr>
        <p:spPr>
          <a:xfrm>
            <a:off x="9432878" y="2494127"/>
            <a:ext cx="1719618" cy="1869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D/A</a:t>
            </a:r>
          </a:p>
        </p:txBody>
      </p:sp>
    </p:spTree>
    <p:extLst>
      <p:ext uri="{BB962C8B-B14F-4D97-AF65-F5344CB8AC3E}">
        <p14:creationId xmlns:p14="http://schemas.microsoft.com/office/powerpoint/2010/main" val="101547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265852F6-EB87-4FE5-935C-31D2BD35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9" r="5047" b="3322"/>
          <a:stretch/>
        </p:blipFill>
        <p:spPr>
          <a:xfrm>
            <a:off x="157090" y="124362"/>
            <a:ext cx="2556759" cy="2165591"/>
          </a:xfrm>
          <a:prstGeom prst="rect">
            <a:avLst/>
          </a:prstGeom>
        </p:spPr>
      </p:pic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D050BEF0-4872-436D-8837-B62EB07B0604}"/>
              </a:ext>
            </a:extLst>
          </p:cNvPr>
          <p:cNvSpPr/>
          <p:nvPr/>
        </p:nvSpPr>
        <p:spPr>
          <a:xfrm rot="5400000">
            <a:off x="3763617" y="2676939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MUX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F01FFE28-3A01-40FA-A11A-336E4A636588}"/>
              </a:ext>
            </a:extLst>
          </p:cNvPr>
          <p:cNvSpPr/>
          <p:nvPr/>
        </p:nvSpPr>
        <p:spPr>
          <a:xfrm rot="16200000" flipH="1">
            <a:off x="7745895" y="2676938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DEMUX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E91B9-05B1-4AFC-AB21-55A07BB2102C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42991" y="3790122"/>
            <a:ext cx="689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C0979A5-525F-45DA-89AB-66765F6C4887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970643" y="3790120"/>
            <a:ext cx="82826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786F278F-F8D8-4E69-99F6-D11924757E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0234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A6D831DA-2019-4E2A-A59B-72B3D5CBE3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078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Globo: línea 19">
            <a:extLst>
              <a:ext uri="{FF2B5EF4-FFF2-40B4-BE49-F238E27FC236}">
                <a16:creationId xmlns:a16="http://schemas.microsoft.com/office/drawing/2014/main" id="{BE2BD4DE-063D-4E6F-BF18-7AB937434BAE}"/>
              </a:ext>
            </a:extLst>
          </p:cNvPr>
          <p:cNvSpPr/>
          <p:nvPr/>
        </p:nvSpPr>
        <p:spPr>
          <a:xfrm>
            <a:off x="7673008" y="1153522"/>
            <a:ext cx="1881809" cy="849484"/>
          </a:xfrm>
          <a:prstGeom prst="borderCallout1">
            <a:avLst>
              <a:gd name="adj1" fmla="val 18750"/>
              <a:gd name="adj2" fmla="val -8333"/>
              <a:gd name="adj3" fmla="val 309064"/>
              <a:gd name="adj4" fmla="val -18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Canal UNICO de Comunicaciones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1742B63-8341-45C9-9E7D-A4277F53F54E}"/>
              </a:ext>
            </a:extLst>
          </p:cNvPr>
          <p:cNvCxnSpPr/>
          <p:nvPr/>
        </p:nvCxnSpPr>
        <p:spPr>
          <a:xfrm>
            <a:off x="2934445" y="2968487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F3BE93D-3C04-47A9-93C6-823606B93B1E}"/>
              </a:ext>
            </a:extLst>
          </p:cNvPr>
          <p:cNvCxnSpPr/>
          <p:nvPr/>
        </p:nvCxnSpPr>
        <p:spPr>
          <a:xfrm>
            <a:off x="2934445" y="3120887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703D4EB-C4FB-4325-908D-1669CBDD1A58}"/>
              </a:ext>
            </a:extLst>
          </p:cNvPr>
          <p:cNvCxnSpPr/>
          <p:nvPr/>
        </p:nvCxnSpPr>
        <p:spPr>
          <a:xfrm>
            <a:off x="2934445" y="3281379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8D64519-9826-42F5-85A7-18CA71D4714E}"/>
              </a:ext>
            </a:extLst>
          </p:cNvPr>
          <p:cNvCxnSpPr/>
          <p:nvPr/>
        </p:nvCxnSpPr>
        <p:spPr>
          <a:xfrm>
            <a:off x="2934445" y="3431755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35858A1-5BBA-4BC8-9F07-D0EC553171DD}"/>
              </a:ext>
            </a:extLst>
          </p:cNvPr>
          <p:cNvCxnSpPr/>
          <p:nvPr/>
        </p:nvCxnSpPr>
        <p:spPr>
          <a:xfrm>
            <a:off x="2934445" y="3592247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B86C420-29C2-4658-9917-83823CCF551B}"/>
              </a:ext>
            </a:extLst>
          </p:cNvPr>
          <p:cNvCxnSpPr/>
          <p:nvPr/>
        </p:nvCxnSpPr>
        <p:spPr>
          <a:xfrm>
            <a:off x="10025269" y="2974614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0E17BAB-CF3B-4C98-A5BF-B113CC8258F6}"/>
              </a:ext>
            </a:extLst>
          </p:cNvPr>
          <p:cNvCxnSpPr/>
          <p:nvPr/>
        </p:nvCxnSpPr>
        <p:spPr>
          <a:xfrm>
            <a:off x="10025269" y="3127014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0092977-C490-45D5-9392-6676554C1A85}"/>
              </a:ext>
            </a:extLst>
          </p:cNvPr>
          <p:cNvCxnSpPr/>
          <p:nvPr/>
        </p:nvCxnSpPr>
        <p:spPr>
          <a:xfrm>
            <a:off x="10025269" y="3287506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3FC0F16-687B-44C1-A022-B04BEA3D4D60}"/>
              </a:ext>
            </a:extLst>
          </p:cNvPr>
          <p:cNvCxnSpPr/>
          <p:nvPr/>
        </p:nvCxnSpPr>
        <p:spPr>
          <a:xfrm>
            <a:off x="10025269" y="3437882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700CB4D-8CCC-4E49-86DA-DE1E8BB21D9C}"/>
              </a:ext>
            </a:extLst>
          </p:cNvPr>
          <p:cNvCxnSpPr/>
          <p:nvPr/>
        </p:nvCxnSpPr>
        <p:spPr>
          <a:xfrm>
            <a:off x="10025269" y="3598374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0667BBD-5D2C-4B47-905F-3DCF9D613496}"/>
              </a:ext>
            </a:extLst>
          </p:cNvPr>
          <p:cNvCxnSpPr/>
          <p:nvPr/>
        </p:nvCxnSpPr>
        <p:spPr>
          <a:xfrm>
            <a:off x="2934444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8214DDB-B28E-4400-9E49-4C6B1EAE690B}"/>
              </a:ext>
            </a:extLst>
          </p:cNvPr>
          <p:cNvCxnSpPr/>
          <p:nvPr/>
        </p:nvCxnSpPr>
        <p:spPr>
          <a:xfrm>
            <a:off x="2934444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2E23852-5391-492B-ADEE-C399184ED6C1}"/>
              </a:ext>
            </a:extLst>
          </p:cNvPr>
          <p:cNvCxnSpPr/>
          <p:nvPr/>
        </p:nvCxnSpPr>
        <p:spPr>
          <a:xfrm>
            <a:off x="2934444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7F48BE0-1A34-481E-AFBE-80F26C6B9C99}"/>
              </a:ext>
            </a:extLst>
          </p:cNvPr>
          <p:cNvCxnSpPr/>
          <p:nvPr/>
        </p:nvCxnSpPr>
        <p:spPr>
          <a:xfrm>
            <a:off x="2934444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C298FC5-B0E2-4D2B-9B33-D9136D436CEC}"/>
              </a:ext>
            </a:extLst>
          </p:cNvPr>
          <p:cNvCxnSpPr/>
          <p:nvPr/>
        </p:nvCxnSpPr>
        <p:spPr>
          <a:xfrm>
            <a:off x="2934444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02B044D-E3DF-4E34-9BD6-2F5E7F50776F}"/>
              </a:ext>
            </a:extLst>
          </p:cNvPr>
          <p:cNvCxnSpPr/>
          <p:nvPr/>
        </p:nvCxnSpPr>
        <p:spPr>
          <a:xfrm>
            <a:off x="10025269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4E57D3B-445E-4ABA-BF6A-E1142D9FC272}"/>
              </a:ext>
            </a:extLst>
          </p:cNvPr>
          <p:cNvCxnSpPr/>
          <p:nvPr/>
        </p:nvCxnSpPr>
        <p:spPr>
          <a:xfrm>
            <a:off x="10025269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5D1B437-C869-4F07-92E7-74A0844E388A}"/>
              </a:ext>
            </a:extLst>
          </p:cNvPr>
          <p:cNvCxnSpPr/>
          <p:nvPr/>
        </p:nvCxnSpPr>
        <p:spPr>
          <a:xfrm>
            <a:off x="10025269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7A2AE4B-140A-48CC-B8DF-AE3F8D866886}"/>
              </a:ext>
            </a:extLst>
          </p:cNvPr>
          <p:cNvCxnSpPr/>
          <p:nvPr/>
        </p:nvCxnSpPr>
        <p:spPr>
          <a:xfrm>
            <a:off x="10025269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1740E8B-CC5B-46E5-A614-9D4E2547C230}"/>
              </a:ext>
            </a:extLst>
          </p:cNvPr>
          <p:cNvCxnSpPr/>
          <p:nvPr/>
        </p:nvCxnSpPr>
        <p:spPr>
          <a:xfrm>
            <a:off x="10025269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C7245F0-E990-4138-80AC-A8301AE8960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816625" y="2996268"/>
            <a:ext cx="2226366" cy="793854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9E1EC11-ECBC-4EE4-A6BD-9C40CD14853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798904" y="2996268"/>
            <a:ext cx="2226365" cy="793853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B6F482D-FFB1-47EE-AC2D-B675772FA6CE}"/>
              </a:ext>
            </a:extLst>
          </p:cNvPr>
          <p:cNvCxnSpPr/>
          <p:nvPr/>
        </p:nvCxnSpPr>
        <p:spPr>
          <a:xfrm flipV="1">
            <a:off x="4806669" y="4450619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8887E6C-F3F7-482A-8EEA-0166616F1A3D}"/>
              </a:ext>
            </a:extLst>
          </p:cNvPr>
          <p:cNvCxnSpPr/>
          <p:nvPr/>
        </p:nvCxnSpPr>
        <p:spPr>
          <a:xfrm flipV="1">
            <a:off x="8818970" y="4383918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FBAAA4A-5AC4-4B9C-B7E2-42E8570752AA}"/>
              </a:ext>
            </a:extLst>
          </p:cNvPr>
          <p:cNvSpPr txBox="1"/>
          <p:nvPr/>
        </p:nvSpPr>
        <p:spPr>
          <a:xfrm>
            <a:off x="4391972" y="4982128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47BFD0B-47D6-4407-80DD-BD98960FC5C7}"/>
              </a:ext>
            </a:extLst>
          </p:cNvPr>
          <p:cNvSpPr txBox="1"/>
          <p:nvPr/>
        </p:nvSpPr>
        <p:spPr>
          <a:xfrm>
            <a:off x="8404273" y="4979352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A0EA8DB-131F-4D6B-A862-E76EA01D7ED9}"/>
              </a:ext>
            </a:extLst>
          </p:cNvPr>
          <p:cNvCxnSpPr/>
          <p:nvPr/>
        </p:nvCxnSpPr>
        <p:spPr>
          <a:xfrm>
            <a:off x="5671226" y="5068544"/>
            <a:ext cx="0" cy="96260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87CD16CF-E336-447D-A54F-582CAE1E5596}"/>
              </a:ext>
            </a:extLst>
          </p:cNvPr>
          <p:cNvCxnSpPr/>
          <p:nvPr/>
        </p:nvCxnSpPr>
        <p:spPr>
          <a:xfrm>
            <a:off x="5680953" y="6040877"/>
            <a:ext cx="232491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4E668F-FE38-4FBA-846B-8CFA0BC9BE18}"/>
              </a:ext>
            </a:extLst>
          </p:cNvPr>
          <p:cNvSpPr txBox="1"/>
          <p:nvPr/>
        </p:nvSpPr>
        <p:spPr>
          <a:xfrm>
            <a:off x="8005864" y="5856211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B3C52BE-2C2A-4138-8E30-DBDEC9F034A8}"/>
              </a:ext>
            </a:extLst>
          </p:cNvPr>
          <p:cNvSpPr txBox="1"/>
          <p:nvPr/>
        </p:nvSpPr>
        <p:spPr>
          <a:xfrm>
            <a:off x="5688851" y="4913111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Amplitud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A9DA244A-6788-4480-BCAE-9EBAD0A765EB}"/>
              </a:ext>
            </a:extLst>
          </p:cNvPr>
          <p:cNvCxnSpPr/>
          <p:nvPr/>
        </p:nvCxnSpPr>
        <p:spPr>
          <a:xfrm flipV="1">
            <a:off x="5902388" y="5710920"/>
            <a:ext cx="0" cy="329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FC623E50-9CC4-4E7B-AD6A-88FAFAED8A4D}"/>
              </a:ext>
            </a:extLst>
          </p:cNvPr>
          <p:cNvCxnSpPr/>
          <p:nvPr/>
        </p:nvCxnSpPr>
        <p:spPr>
          <a:xfrm flipV="1">
            <a:off x="6105728" y="5711384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DF82C54D-E865-4448-90A5-7CD9201881A2}"/>
              </a:ext>
            </a:extLst>
          </p:cNvPr>
          <p:cNvCxnSpPr/>
          <p:nvPr/>
        </p:nvCxnSpPr>
        <p:spPr>
          <a:xfrm flipV="1">
            <a:off x="6306766" y="5708765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57D3F5-4E4A-4E45-B751-3E4B144B3153}"/>
              </a:ext>
            </a:extLst>
          </p:cNvPr>
          <p:cNvCxnSpPr/>
          <p:nvPr/>
        </p:nvCxnSpPr>
        <p:spPr>
          <a:xfrm flipV="1">
            <a:off x="6497397" y="5713539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28173C9-61C2-4117-AE65-6202147D958E}"/>
              </a:ext>
            </a:extLst>
          </p:cNvPr>
          <p:cNvCxnSpPr/>
          <p:nvPr/>
        </p:nvCxnSpPr>
        <p:spPr>
          <a:xfrm flipV="1">
            <a:off x="6700737" y="5714003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11E3116-9A4B-4756-A645-533E56BCE6C7}"/>
              </a:ext>
            </a:extLst>
          </p:cNvPr>
          <p:cNvCxnSpPr/>
          <p:nvPr/>
        </p:nvCxnSpPr>
        <p:spPr>
          <a:xfrm flipV="1">
            <a:off x="6901775" y="5711384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FE8C9B3-B0EE-4814-9FAF-7CC58FCEFBAE}"/>
              </a:ext>
            </a:extLst>
          </p:cNvPr>
          <p:cNvSpPr txBox="1"/>
          <p:nvPr/>
        </p:nvSpPr>
        <p:spPr>
          <a:xfrm>
            <a:off x="5664599" y="6079301"/>
            <a:ext cx="159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 = Periodo de Disparo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7C2835C-CC0E-4391-AC04-7D45F6EB5DA1}"/>
              </a:ext>
            </a:extLst>
          </p:cNvPr>
          <p:cNvSpPr/>
          <p:nvPr/>
        </p:nvSpPr>
        <p:spPr>
          <a:xfrm>
            <a:off x="5797687" y="5609968"/>
            <a:ext cx="1023242" cy="53340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6327A56D-8E8D-431A-82E2-42B00FA989E5}"/>
              </a:ext>
            </a:extLst>
          </p:cNvPr>
          <p:cNvSpPr txBox="1"/>
          <p:nvPr/>
        </p:nvSpPr>
        <p:spPr>
          <a:xfrm>
            <a:off x="244711" y="4866944"/>
            <a:ext cx="332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16 </a:t>
            </a:r>
            <a:r>
              <a:rPr lang="es-MX" dirty="0" err="1"/>
              <a:t>Dec</a:t>
            </a:r>
            <a:r>
              <a:rPr lang="es-MX" dirty="0"/>
              <a:t> = 10 </a:t>
            </a:r>
            <a:r>
              <a:rPr lang="es-MX" dirty="0" err="1"/>
              <a:t>Hex</a:t>
            </a:r>
            <a:r>
              <a:rPr lang="es-MX" dirty="0"/>
              <a:t> = 10000 Binario  </a:t>
            </a:r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378CEEBD-EFDA-441B-98E5-55800109930B}"/>
              </a:ext>
            </a:extLst>
          </p:cNvPr>
          <p:cNvGrpSpPr/>
          <p:nvPr/>
        </p:nvGrpSpPr>
        <p:grpSpPr>
          <a:xfrm>
            <a:off x="2432427" y="2816087"/>
            <a:ext cx="472830" cy="152400"/>
            <a:chOff x="2160955" y="3028462"/>
            <a:chExt cx="472830" cy="152400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65629FAD-570A-438F-8E90-87E59100D9CD}"/>
                </a:ext>
              </a:extLst>
            </p:cNvPr>
            <p:cNvCxnSpPr/>
            <p:nvPr/>
          </p:nvCxnSpPr>
          <p:spPr>
            <a:xfrm>
              <a:off x="2160955" y="3180862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8EF58B92-93DA-4EE8-9DB7-54A1C2824928}"/>
                </a:ext>
              </a:extLst>
            </p:cNvPr>
            <p:cNvCxnSpPr/>
            <p:nvPr/>
          </p:nvCxnSpPr>
          <p:spPr>
            <a:xfrm flipV="1">
              <a:off x="2325077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DB1E09FC-A5FC-4EB7-9507-6CD47088696A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7" y="3028462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4B3E13AB-9FC2-4816-A2B5-7114C70FD892}"/>
                </a:ext>
              </a:extLst>
            </p:cNvPr>
            <p:cNvCxnSpPr/>
            <p:nvPr/>
          </p:nvCxnSpPr>
          <p:spPr>
            <a:xfrm>
              <a:off x="2489200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0A031DA-D624-4315-A8A1-4916D0359B01}"/>
                </a:ext>
              </a:extLst>
            </p:cNvPr>
            <p:cNvCxnSpPr/>
            <p:nvPr/>
          </p:nvCxnSpPr>
          <p:spPr>
            <a:xfrm>
              <a:off x="2485292" y="3180862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290214AC-4276-4E57-A101-AAB33F17BEDD}"/>
              </a:ext>
            </a:extLst>
          </p:cNvPr>
          <p:cNvGrpSpPr/>
          <p:nvPr/>
        </p:nvGrpSpPr>
        <p:grpSpPr>
          <a:xfrm>
            <a:off x="2432426" y="3111989"/>
            <a:ext cx="472830" cy="8898"/>
            <a:chOff x="2160955" y="3413310"/>
            <a:chExt cx="472830" cy="8898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3F0256D7-98F8-4DB7-93AF-31956A15195C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03D18502-FD65-478D-B62C-DF42D0C7B608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388CD81B-F6A7-474A-A133-5D946B546AD8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C4B49899-8BE2-4B07-A93C-4C0CDD5FF213}"/>
              </a:ext>
            </a:extLst>
          </p:cNvPr>
          <p:cNvGrpSpPr/>
          <p:nvPr/>
        </p:nvGrpSpPr>
        <p:grpSpPr>
          <a:xfrm>
            <a:off x="2422544" y="3281379"/>
            <a:ext cx="472830" cy="8898"/>
            <a:chOff x="2160955" y="3413310"/>
            <a:chExt cx="472830" cy="8898"/>
          </a:xfrm>
        </p:grpSpPr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73365192-6F9A-4F17-8940-983BB89560C7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2FAF3192-2EBD-4FB2-8AEA-4BD731F08BC5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48F6CAB1-8C77-4CFA-AC75-29FEC402E66B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52A9CC8A-2912-49C3-9AC2-2B3549178C1F}"/>
              </a:ext>
            </a:extLst>
          </p:cNvPr>
          <p:cNvGrpSpPr/>
          <p:nvPr/>
        </p:nvGrpSpPr>
        <p:grpSpPr>
          <a:xfrm>
            <a:off x="2416450" y="3420101"/>
            <a:ext cx="472830" cy="8898"/>
            <a:chOff x="2160955" y="3413310"/>
            <a:chExt cx="472830" cy="8898"/>
          </a:xfrm>
        </p:grpSpPr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98C8567C-D4E4-4E15-9093-937A128F3552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1E592F8F-880B-4A2F-A6E1-5BF259C99F39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9ECEEFC3-D9BE-41D2-8605-337929DFC686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114D46D-5A09-444D-90BD-F50751166CFB}"/>
              </a:ext>
            </a:extLst>
          </p:cNvPr>
          <p:cNvGrpSpPr/>
          <p:nvPr/>
        </p:nvGrpSpPr>
        <p:grpSpPr>
          <a:xfrm>
            <a:off x="2432426" y="3585042"/>
            <a:ext cx="472830" cy="8898"/>
            <a:chOff x="2160955" y="3413310"/>
            <a:chExt cx="472830" cy="8898"/>
          </a:xfrm>
        </p:grpSpPr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8CC93C2D-34A7-44B9-9BBD-CF27BF26CC82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01C04457-EA9D-45AC-B352-5C9ECF2DD53E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650D09A9-CDC9-4D01-B35F-632CF23CEE48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0636DEED-A072-4F91-AF38-FDA39E91C2A7}"/>
              </a:ext>
            </a:extLst>
          </p:cNvPr>
          <p:cNvGrpSpPr/>
          <p:nvPr/>
        </p:nvGrpSpPr>
        <p:grpSpPr>
          <a:xfrm>
            <a:off x="10990327" y="2807189"/>
            <a:ext cx="472830" cy="152400"/>
            <a:chOff x="2160955" y="3028462"/>
            <a:chExt cx="472830" cy="152400"/>
          </a:xfrm>
        </p:grpSpPr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F90D3A97-9E86-47F7-B3AC-78459146FD42}"/>
                </a:ext>
              </a:extLst>
            </p:cNvPr>
            <p:cNvCxnSpPr/>
            <p:nvPr/>
          </p:nvCxnSpPr>
          <p:spPr>
            <a:xfrm>
              <a:off x="2160955" y="3180862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ADF7BFF1-C337-4997-AA46-20DC9A7B2842}"/>
                </a:ext>
              </a:extLst>
            </p:cNvPr>
            <p:cNvCxnSpPr/>
            <p:nvPr/>
          </p:nvCxnSpPr>
          <p:spPr>
            <a:xfrm flipV="1">
              <a:off x="2325077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8537E919-47BC-476E-B264-CA65FD22BDC3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7" y="3028462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F52C94D6-A39B-4770-BE6C-F289567FA6CF}"/>
                </a:ext>
              </a:extLst>
            </p:cNvPr>
            <p:cNvCxnSpPr/>
            <p:nvPr/>
          </p:nvCxnSpPr>
          <p:spPr>
            <a:xfrm>
              <a:off x="2489200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6ADB1A31-BEC7-46AD-8E36-D0FDE09FEF02}"/>
                </a:ext>
              </a:extLst>
            </p:cNvPr>
            <p:cNvCxnSpPr/>
            <p:nvPr/>
          </p:nvCxnSpPr>
          <p:spPr>
            <a:xfrm>
              <a:off x="2485292" y="3180862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3B95F7BF-B8E1-46EF-AE2F-28854C81287F}"/>
              </a:ext>
            </a:extLst>
          </p:cNvPr>
          <p:cNvGrpSpPr/>
          <p:nvPr/>
        </p:nvGrpSpPr>
        <p:grpSpPr>
          <a:xfrm>
            <a:off x="5501011" y="4225478"/>
            <a:ext cx="2844193" cy="278455"/>
            <a:chOff x="4653887" y="497400"/>
            <a:chExt cx="2844193" cy="278455"/>
          </a:xfrm>
        </p:grpSpPr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3266F7A8-EEC2-49FB-9F19-1FE080714B21}"/>
                </a:ext>
              </a:extLst>
            </p:cNvPr>
            <p:cNvCxnSpPr>
              <a:cxnSpLocks/>
            </p:cNvCxnSpPr>
            <p:nvPr/>
          </p:nvCxnSpPr>
          <p:spPr>
            <a:xfrm>
              <a:off x="4653887" y="696036"/>
              <a:ext cx="28441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o 134">
              <a:extLst>
                <a:ext uri="{FF2B5EF4-FFF2-40B4-BE49-F238E27FC236}">
                  <a16:creationId xmlns:a16="http://schemas.microsoft.com/office/drawing/2014/main" id="{D9DF8BDC-079B-464D-859D-6639DA1DE2D5}"/>
                </a:ext>
              </a:extLst>
            </p:cNvPr>
            <p:cNvGrpSpPr/>
            <p:nvPr/>
          </p:nvGrpSpPr>
          <p:grpSpPr>
            <a:xfrm>
              <a:off x="4653887" y="497400"/>
              <a:ext cx="472830" cy="152400"/>
              <a:chOff x="2160955" y="3028462"/>
              <a:chExt cx="472830" cy="152400"/>
            </a:xfrm>
          </p:grpSpPr>
          <p:cxnSp>
            <p:nvCxnSpPr>
              <p:cNvPr id="136" name="Conector recto 135">
                <a:extLst>
                  <a:ext uri="{FF2B5EF4-FFF2-40B4-BE49-F238E27FC236}">
                    <a16:creationId xmlns:a16="http://schemas.microsoft.com/office/drawing/2014/main" id="{30C048E1-2563-4D9A-9CAE-AEC12FBA281D}"/>
                  </a:ext>
                </a:extLst>
              </p:cNvPr>
              <p:cNvCxnSpPr/>
              <p:nvPr/>
            </p:nvCxnSpPr>
            <p:spPr>
              <a:xfrm>
                <a:off x="2160955" y="3180862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>
                <a:extLst>
                  <a:ext uri="{FF2B5EF4-FFF2-40B4-BE49-F238E27FC236}">
                    <a16:creationId xmlns:a16="http://schemas.microsoft.com/office/drawing/2014/main" id="{A3E3AF5C-CA8A-448C-B266-1EC2EB126F28}"/>
                  </a:ext>
                </a:extLst>
              </p:cNvPr>
              <p:cNvCxnSpPr/>
              <p:nvPr/>
            </p:nvCxnSpPr>
            <p:spPr>
              <a:xfrm flipV="1">
                <a:off x="2325077" y="3028462"/>
                <a:ext cx="0" cy="152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>
                <a:extLst>
                  <a:ext uri="{FF2B5EF4-FFF2-40B4-BE49-F238E27FC236}">
                    <a16:creationId xmlns:a16="http://schemas.microsoft.com/office/drawing/2014/main" id="{AFC7816A-DE91-46A4-8F5C-DAEF7F57E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7" y="3028462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>
                <a:extLst>
                  <a:ext uri="{FF2B5EF4-FFF2-40B4-BE49-F238E27FC236}">
                    <a16:creationId xmlns:a16="http://schemas.microsoft.com/office/drawing/2014/main" id="{438E6C5E-51D4-4BEC-8FA4-557AFE8A8CE6}"/>
                  </a:ext>
                </a:extLst>
              </p:cNvPr>
              <p:cNvCxnSpPr/>
              <p:nvPr/>
            </p:nvCxnSpPr>
            <p:spPr>
              <a:xfrm>
                <a:off x="2489200" y="3028462"/>
                <a:ext cx="0" cy="152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>
                <a:extLst>
                  <a:ext uri="{FF2B5EF4-FFF2-40B4-BE49-F238E27FC236}">
                    <a16:creationId xmlns:a16="http://schemas.microsoft.com/office/drawing/2014/main" id="{D9C2AAA5-5E16-45D6-8530-40AA11C06D2E}"/>
                  </a:ext>
                </a:extLst>
              </p:cNvPr>
              <p:cNvCxnSpPr/>
              <p:nvPr/>
            </p:nvCxnSpPr>
            <p:spPr>
              <a:xfrm>
                <a:off x="2485292" y="3180862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o 140">
              <a:extLst>
                <a:ext uri="{FF2B5EF4-FFF2-40B4-BE49-F238E27FC236}">
                  <a16:creationId xmlns:a16="http://schemas.microsoft.com/office/drawing/2014/main" id="{FDD4FEE9-B228-4011-ABEB-ECB535C2B7EA}"/>
                </a:ext>
              </a:extLst>
            </p:cNvPr>
            <p:cNvGrpSpPr/>
            <p:nvPr/>
          </p:nvGrpSpPr>
          <p:grpSpPr>
            <a:xfrm>
              <a:off x="5178035" y="640902"/>
              <a:ext cx="472830" cy="8898"/>
              <a:chOff x="2160955" y="3413310"/>
              <a:chExt cx="472830" cy="8898"/>
            </a:xfrm>
          </p:grpSpPr>
          <p:cxnSp>
            <p:nvCxnSpPr>
              <p:cNvPr id="142" name="Conector recto 141">
                <a:extLst>
                  <a:ext uri="{FF2B5EF4-FFF2-40B4-BE49-F238E27FC236}">
                    <a16:creationId xmlns:a16="http://schemas.microsoft.com/office/drawing/2014/main" id="{C6538F72-4092-4D7A-BD89-C835253DFF3A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21A1276D-520F-4B9B-B44E-483B61566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cto 143">
                <a:extLst>
                  <a:ext uri="{FF2B5EF4-FFF2-40B4-BE49-F238E27FC236}">
                    <a16:creationId xmlns:a16="http://schemas.microsoft.com/office/drawing/2014/main" id="{602A41BC-96A9-4F5F-8783-31E430B49550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71E88A6F-51EC-4E4B-9FA7-BF08B8E6966E}"/>
                </a:ext>
              </a:extLst>
            </p:cNvPr>
            <p:cNvGrpSpPr/>
            <p:nvPr/>
          </p:nvGrpSpPr>
          <p:grpSpPr>
            <a:xfrm>
              <a:off x="5675786" y="638406"/>
              <a:ext cx="472830" cy="8898"/>
              <a:chOff x="2160955" y="3413310"/>
              <a:chExt cx="472830" cy="8898"/>
            </a:xfrm>
          </p:grpSpPr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D3BADBCA-59E5-4BED-BF21-1A30C4E5EDE2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146">
                <a:extLst>
                  <a:ext uri="{FF2B5EF4-FFF2-40B4-BE49-F238E27FC236}">
                    <a16:creationId xmlns:a16="http://schemas.microsoft.com/office/drawing/2014/main" id="{C3B54035-8C1C-4F17-8AFD-C0F104603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cto 147">
                <a:extLst>
                  <a:ext uri="{FF2B5EF4-FFF2-40B4-BE49-F238E27FC236}">
                    <a16:creationId xmlns:a16="http://schemas.microsoft.com/office/drawing/2014/main" id="{66AB1F9D-4326-4FBB-8DA7-359A321A8500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o 148">
              <a:extLst>
                <a:ext uri="{FF2B5EF4-FFF2-40B4-BE49-F238E27FC236}">
                  <a16:creationId xmlns:a16="http://schemas.microsoft.com/office/drawing/2014/main" id="{6D85D7CD-EDB9-436C-9426-76AC6B025C82}"/>
                </a:ext>
              </a:extLst>
            </p:cNvPr>
            <p:cNvGrpSpPr/>
            <p:nvPr/>
          </p:nvGrpSpPr>
          <p:grpSpPr>
            <a:xfrm>
              <a:off x="6182802" y="640360"/>
              <a:ext cx="472830" cy="8898"/>
              <a:chOff x="2160955" y="3413310"/>
              <a:chExt cx="472830" cy="8898"/>
            </a:xfrm>
          </p:grpSpPr>
          <p:cxnSp>
            <p:nvCxnSpPr>
              <p:cNvPr id="150" name="Conector recto 149">
                <a:extLst>
                  <a:ext uri="{FF2B5EF4-FFF2-40B4-BE49-F238E27FC236}">
                    <a16:creationId xmlns:a16="http://schemas.microsoft.com/office/drawing/2014/main" id="{154A2957-F844-479C-8DD0-345CB1A97D88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150">
                <a:extLst>
                  <a:ext uri="{FF2B5EF4-FFF2-40B4-BE49-F238E27FC236}">
                    <a16:creationId xmlns:a16="http://schemas.microsoft.com/office/drawing/2014/main" id="{33D320C5-7C44-46FE-BB79-61A67F268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151">
                <a:extLst>
                  <a:ext uri="{FF2B5EF4-FFF2-40B4-BE49-F238E27FC236}">
                    <a16:creationId xmlns:a16="http://schemas.microsoft.com/office/drawing/2014/main" id="{1A7FB81F-8868-4D35-ACE1-B9A90EFC5F04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4F2CFEEB-EA08-42C4-9AA4-80508E4E8565}"/>
                </a:ext>
              </a:extLst>
            </p:cNvPr>
            <p:cNvGrpSpPr/>
            <p:nvPr/>
          </p:nvGrpSpPr>
          <p:grpSpPr>
            <a:xfrm>
              <a:off x="6679063" y="637525"/>
              <a:ext cx="472830" cy="8898"/>
              <a:chOff x="2160955" y="3413310"/>
              <a:chExt cx="472830" cy="8898"/>
            </a:xfrm>
          </p:grpSpPr>
          <p:cxnSp>
            <p:nvCxnSpPr>
              <p:cNvPr id="154" name="Conector recto 153">
                <a:extLst>
                  <a:ext uri="{FF2B5EF4-FFF2-40B4-BE49-F238E27FC236}">
                    <a16:creationId xmlns:a16="http://schemas.microsoft.com/office/drawing/2014/main" id="{BAE05CBF-2A15-486E-9A77-344D862FF30C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recto 154">
                <a:extLst>
                  <a:ext uri="{FF2B5EF4-FFF2-40B4-BE49-F238E27FC236}">
                    <a16:creationId xmlns:a16="http://schemas.microsoft.com/office/drawing/2014/main" id="{1078A1C2-538E-4EC4-8624-77A5BD586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ector recto 155">
                <a:extLst>
                  <a:ext uri="{FF2B5EF4-FFF2-40B4-BE49-F238E27FC236}">
                    <a16:creationId xmlns:a16="http://schemas.microsoft.com/office/drawing/2014/main" id="{77A5CEB2-28FE-4DF0-88E5-0A3F76B7F88F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14A7FC2B-8BBA-49FA-B558-F4F52744E01C}"/>
                </a:ext>
              </a:extLst>
            </p:cNvPr>
            <p:cNvCxnSpPr/>
            <p:nvPr/>
          </p:nvCxnSpPr>
          <p:spPr>
            <a:xfrm>
              <a:off x="5154427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97676650-FBAA-4501-8328-CD2876BC456A}"/>
                </a:ext>
              </a:extLst>
            </p:cNvPr>
            <p:cNvCxnSpPr/>
            <p:nvPr/>
          </p:nvCxnSpPr>
          <p:spPr>
            <a:xfrm>
              <a:off x="5664599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03751F22-F786-4CAC-B3F8-3BAFEA6B005F}"/>
                </a:ext>
              </a:extLst>
            </p:cNvPr>
            <p:cNvCxnSpPr/>
            <p:nvPr/>
          </p:nvCxnSpPr>
          <p:spPr>
            <a:xfrm>
              <a:off x="6164266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7A4FF864-A6E7-437E-ABF5-F208831D18F7}"/>
                </a:ext>
              </a:extLst>
            </p:cNvPr>
            <p:cNvCxnSpPr/>
            <p:nvPr/>
          </p:nvCxnSpPr>
          <p:spPr>
            <a:xfrm>
              <a:off x="6655632" y="630242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015448B4-1FF6-458E-BCF2-7A3FCF32F80C}"/>
                </a:ext>
              </a:extLst>
            </p:cNvPr>
            <p:cNvCxnSpPr/>
            <p:nvPr/>
          </p:nvCxnSpPr>
          <p:spPr>
            <a:xfrm>
              <a:off x="7157435" y="612263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ángulo: esquinas redondeadas 164">
            <a:extLst>
              <a:ext uri="{FF2B5EF4-FFF2-40B4-BE49-F238E27FC236}">
                <a16:creationId xmlns:a16="http://schemas.microsoft.com/office/drawing/2014/main" id="{967BEB91-8A5C-4813-A0CA-3A9D41FC58C6}"/>
              </a:ext>
            </a:extLst>
          </p:cNvPr>
          <p:cNvSpPr/>
          <p:nvPr/>
        </p:nvSpPr>
        <p:spPr>
          <a:xfrm>
            <a:off x="3094664" y="159026"/>
            <a:ext cx="8156432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de Multiplexación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46726EE7-6DBD-405F-ACB9-55FA20EE04D7}"/>
              </a:ext>
            </a:extLst>
          </p:cNvPr>
          <p:cNvSpPr txBox="1"/>
          <p:nvPr/>
        </p:nvSpPr>
        <p:spPr>
          <a:xfrm>
            <a:off x="8555109" y="5519812"/>
            <a:ext cx="243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Sincrónico</a:t>
            </a:r>
            <a:r>
              <a:rPr lang="es-MX" dirty="0"/>
              <a:t> / Asincrónico</a:t>
            </a:r>
          </a:p>
        </p:txBody>
      </p: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60B06B11-B1A9-477B-9160-C035E8ACC52D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5221366" y="5164018"/>
            <a:ext cx="3182907" cy="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9DF770C4-C371-480F-AF77-D41F67294F47}"/>
              </a:ext>
            </a:extLst>
          </p:cNvPr>
          <p:cNvCxnSpPr>
            <a:endCxn id="166" idx="1"/>
          </p:cNvCxnSpPr>
          <p:nvPr/>
        </p:nvCxnSpPr>
        <p:spPr>
          <a:xfrm>
            <a:off x="6843408" y="5158631"/>
            <a:ext cx="1711701" cy="54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01792F87-F1B3-41A6-AB4E-CCB396F63CCF}"/>
              </a:ext>
            </a:extLst>
          </p:cNvPr>
          <p:cNvSpPr txBox="1"/>
          <p:nvPr/>
        </p:nvSpPr>
        <p:spPr>
          <a:xfrm>
            <a:off x="5607755" y="44061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  <a:r>
              <a:rPr lang="es-MX" baseline="-25000" dirty="0"/>
              <a:t>t</a:t>
            </a: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0BDD411F-1680-40F1-83E5-8783250B5C90}"/>
              </a:ext>
            </a:extLst>
          </p:cNvPr>
          <p:cNvSpPr txBox="1"/>
          <p:nvPr/>
        </p:nvSpPr>
        <p:spPr>
          <a:xfrm>
            <a:off x="1850078" y="3036223"/>
            <a:ext cx="40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  <a:r>
              <a:rPr lang="es-MX" baseline="-25000" dirty="0"/>
              <a:t>m</a:t>
            </a:r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7978D0C5-FBE2-4008-9581-280A74FB8987}"/>
              </a:ext>
            </a:extLst>
          </p:cNvPr>
          <p:cNvSpPr txBox="1"/>
          <p:nvPr/>
        </p:nvSpPr>
        <p:spPr>
          <a:xfrm>
            <a:off x="528550" y="30596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Bits = 5 bits</a:t>
            </a: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91754DD5-86FF-419A-B5AA-33809B111573}"/>
              </a:ext>
            </a:extLst>
          </p:cNvPr>
          <p:cNvSpPr txBox="1"/>
          <p:nvPr/>
        </p:nvSpPr>
        <p:spPr>
          <a:xfrm>
            <a:off x="428334" y="3621050"/>
            <a:ext cx="100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 bits/T</a:t>
            </a:r>
            <a:r>
              <a:rPr lang="es-MX" baseline="-25000" dirty="0"/>
              <a:t>m</a:t>
            </a:r>
          </a:p>
        </p:txBody>
      </p: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5C5B72D8-FCB7-43CD-BA76-C1D4EAD8877D}"/>
              </a:ext>
            </a:extLst>
          </p:cNvPr>
          <p:cNvSpPr txBox="1"/>
          <p:nvPr/>
        </p:nvSpPr>
        <p:spPr>
          <a:xfrm>
            <a:off x="3209926" y="890590"/>
            <a:ext cx="65749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Tm = 5 Tt </a:t>
            </a:r>
            <a:r>
              <a:rPr lang="es-MX" dirty="0">
                <a:sym typeface="Wingdings" panose="05000000000000000000" pitchFamily="2" charset="2"/>
              </a:rPr>
              <a:t> Frecuencial</a:t>
            </a:r>
          </a:p>
          <a:p>
            <a:r>
              <a:rPr lang="es-MX" dirty="0">
                <a:sym typeface="Wingdings" panose="05000000000000000000" pitchFamily="2" charset="2"/>
              </a:rPr>
              <a:t>Fm = 1/Tm  5 Ft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b="1" u="sng" dirty="0">
                <a:highlight>
                  <a:srgbClr val="FFFF00"/>
                </a:highlight>
                <a:sym typeface="Wingdings" panose="05000000000000000000" pitchFamily="2" charset="2"/>
              </a:rPr>
              <a:t>Conclusión: Shannon y Nyquist</a:t>
            </a:r>
          </a:p>
          <a:p>
            <a:r>
              <a:rPr lang="es-MX" dirty="0">
                <a:sym typeface="Wingdings" panose="05000000000000000000" pitchFamily="2" charset="2"/>
              </a:rPr>
              <a:t>F </a:t>
            </a:r>
            <a:r>
              <a:rPr lang="es-MX" dirty="0" err="1">
                <a:sym typeface="Wingdings" panose="05000000000000000000" pitchFamily="2" charset="2"/>
              </a:rPr>
              <a:t>tx</a:t>
            </a:r>
            <a:r>
              <a:rPr lang="es-MX" dirty="0">
                <a:sym typeface="Wingdings" panose="05000000000000000000" pitchFamily="2" charset="2"/>
              </a:rPr>
              <a:t> = n Fm, donde n son los Bits de la muestra</a:t>
            </a:r>
          </a:p>
          <a:p>
            <a:r>
              <a:rPr lang="es-MX" dirty="0">
                <a:sym typeface="Wingdings" panose="05000000000000000000" pitchFamily="2" charset="2"/>
              </a:rPr>
              <a:t>F </a:t>
            </a:r>
            <a:r>
              <a:rPr lang="es-MX" dirty="0" err="1">
                <a:sym typeface="Wingdings" panose="05000000000000000000" pitchFamily="2" charset="2"/>
              </a:rPr>
              <a:t>tx</a:t>
            </a:r>
            <a:r>
              <a:rPr lang="es-MX" dirty="0">
                <a:sym typeface="Wingdings" panose="05000000000000000000" pitchFamily="2" charset="2"/>
              </a:rPr>
              <a:t> = es la capacidad del Canal / Medio de transmisión que necesito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099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265852F6-EB87-4FE5-935C-31D2BD35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9" r="5047" b="3322"/>
          <a:stretch/>
        </p:blipFill>
        <p:spPr>
          <a:xfrm>
            <a:off x="377686" y="299312"/>
            <a:ext cx="2556759" cy="2165591"/>
          </a:xfrm>
          <a:prstGeom prst="rect">
            <a:avLst/>
          </a:prstGeom>
        </p:spPr>
      </p:pic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D050BEF0-4872-436D-8837-B62EB07B0604}"/>
              </a:ext>
            </a:extLst>
          </p:cNvPr>
          <p:cNvSpPr/>
          <p:nvPr/>
        </p:nvSpPr>
        <p:spPr>
          <a:xfrm rot="5400000">
            <a:off x="3763617" y="2676939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MUX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F01FFE28-3A01-40FA-A11A-336E4A636588}"/>
              </a:ext>
            </a:extLst>
          </p:cNvPr>
          <p:cNvSpPr/>
          <p:nvPr/>
        </p:nvSpPr>
        <p:spPr>
          <a:xfrm rot="16200000" flipH="1">
            <a:off x="7745895" y="2676938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DEMUX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E91B9-05B1-4AFC-AB21-55A07BB2102C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42991" y="3790122"/>
            <a:ext cx="689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C0979A5-525F-45DA-89AB-66765F6C4887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970643" y="3790120"/>
            <a:ext cx="82826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786F278F-F8D8-4E69-99F6-D11924757E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0234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A6D831DA-2019-4E2A-A59B-72B3D5CBE3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078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Globo: línea 19">
            <a:extLst>
              <a:ext uri="{FF2B5EF4-FFF2-40B4-BE49-F238E27FC236}">
                <a16:creationId xmlns:a16="http://schemas.microsoft.com/office/drawing/2014/main" id="{BE2BD4DE-063D-4E6F-BF18-7AB937434BAE}"/>
              </a:ext>
            </a:extLst>
          </p:cNvPr>
          <p:cNvSpPr/>
          <p:nvPr/>
        </p:nvSpPr>
        <p:spPr>
          <a:xfrm>
            <a:off x="7673008" y="1153522"/>
            <a:ext cx="1881809" cy="849484"/>
          </a:xfrm>
          <a:prstGeom prst="borderCallout1">
            <a:avLst>
              <a:gd name="adj1" fmla="val 18750"/>
              <a:gd name="adj2" fmla="val -8333"/>
              <a:gd name="adj3" fmla="val 309064"/>
              <a:gd name="adj4" fmla="val -18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Canal UNICO de Comunicaciones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1742B63-8341-45C9-9E7D-A4277F53F54E}"/>
              </a:ext>
            </a:extLst>
          </p:cNvPr>
          <p:cNvCxnSpPr/>
          <p:nvPr/>
        </p:nvCxnSpPr>
        <p:spPr>
          <a:xfrm>
            <a:off x="2934445" y="2968487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F3BE93D-3C04-47A9-93C6-823606B93B1E}"/>
              </a:ext>
            </a:extLst>
          </p:cNvPr>
          <p:cNvCxnSpPr/>
          <p:nvPr/>
        </p:nvCxnSpPr>
        <p:spPr>
          <a:xfrm>
            <a:off x="2934445" y="3120887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703D4EB-C4FB-4325-908D-1669CBDD1A58}"/>
              </a:ext>
            </a:extLst>
          </p:cNvPr>
          <p:cNvCxnSpPr/>
          <p:nvPr/>
        </p:nvCxnSpPr>
        <p:spPr>
          <a:xfrm>
            <a:off x="2934445" y="3281379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8D64519-9826-42F5-85A7-18CA71D4714E}"/>
              </a:ext>
            </a:extLst>
          </p:cNvPr>
          <p:cNvCxnSpPr/>
          <p:nvPr/>
        </p:nvCxnSpPr>
        <p:spPr>
          <a:xfrm>
            <a:off x="2934445" y="3431755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35858A1-5BBA-4BC8-9F07-D0EC553171DD}"/>
              </a:ext>
            </a:extLst>
          </p:cNvPr>
          <p:cNvCxnSpPr/>
          <p:nvPr/>
        </p:nvCxnSpPr>
        <p:spPr>
          <a:xfrm>
            <a:off x="2934445" y="3592247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B86C420-29C2-4658-9917-83823CCF551B}"/>
              </a:ext>
            </a:extLst>
          </p:cNvPr>
          <p:cNvCxnSpPr/>
          <p:nvPr/>
        </p:nvCxnSpPr>
        <p:spPr>
          <a:xfrm>
            <a:off x="10025269" y="2974614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0E17BAB-CF3B-4C98-A5BF-B113CC8258F6}"/>
              </a:ext>
            </a:extLst>
          </p:cNvPr>
          <p:cNvCxnSpPr/>
          <p:nvPr/>
        </p:nvCxnSpPr>
        <p:spPr>
          <a:xfrm>
            <a:off x="10025269" y="3127014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0092977-C490-45D5-9392-6676554C1A85}"/>
              </a:ext>
            </a:extLst>
          </p:cNvPr>
          <p:cNvCxnSpPr/>
          <p:nvPr/>
        </p:nvCxnSpPr>
        <p:spPr>
          <a:xfrm>
            <a:off x="10025269" y="3287506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3FC0F16-687B-44C1-A022-B04BEA3D4D60}"/>
              </a:ext>
            </a:extLst>
          </p:cNvPr>
          <p:cNvCxnSpPr/>
          <p:nvPr/>
        </p:nvCxnSpPr>
        <p:spPr>
          <a:xfrm>
            <a:off x="10025269" y="3437882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700CB4D-8CCC-4E49-86DA-DE1E8BB21D9C}"/>
              </a:ext>
            </a:extLst>
          </p:cNvPr>
          <p:cNvCxnSpPr/>
          <p:nvPr/>
        </p:nvCxnSpPr>
        <p:spPr>
          <a:xfrm>
            <a:off x="10025269" y="3598374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0667BBD-5D2C-4B47-905F-3DCF9D613496}"/>
              </a:ext>
            </a:extLst>
          </p:cNvPr>
          <p:cNvCxnSpPr/>
          <p:nvPr/>
        </p:nvCxnSpPr>
        <p:spPr>
          <a:xfrm>
            <a:off x="2934444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8214DDB-B28E-4400-9E49-4C6B1EAE690B}"/>
              </a:ext>
            </a:extLst>
          </p:cNvPr>
          <p:cNvCxnSpPr/>
          <p:nvPr/>
        </p:nvCxnSpPr>
        <p:spPr>
          <a:xfrm>
            <a:off x="2934444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2E23852-5391-492B-ADEE-C399184ED6C1}"/>
              </a:ext>
            </a:extLst>
          </p:cNvPr>
          <p:cNvCxnSpPr/>
          <p:nvPr/>
        </p:nvCxnSpPr>
        <p:spPr>
          <a:xfrm>
            <a:off x="2934444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7F48BE0-1A34-481E-AFBE-80F26C6B9C99}"/>
              </a:ext>
            </a:extLst>
          </p:cNvPr>
          <p:cNvCxnSpPr/>
          <p:nvPr/>
        </p:nvCxnSpPr>
        <p:spPr>
          <a:xfrm>
            <a:off x="2934444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C298FC5-B0E2-4D2B-9B33-D9136D436CEC}"/>
              </a:ext>
            </a:extLst>
          </p:cNvPr>
          <p:cNvCxnSpPr/>
          <p:nvPr/>
        </p:nvCxnSpPr>
        <p:spPr>
          <a:xfrm>
            <a:off x="2934444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02B044D-E3DF-4E34-9BD6-2F5E7F50776F}"/>
              </a:ext>
            </a:extLst>
          </p:cNvPr>
          <p:cNvCxnSpPr/>
          <p:nvPr/>
        </p:nvCxnSpPr>
        <p:spPr>
          <a:xfrm>
            <a:off x="10025269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4E57D3B-445E-4ABA-BF6A-E1142D9FC272}"/>
              </a:ext>
            </a:extLst>
          </p:cNvPr>
          <p:cNvCxnSpPr/>
          <p:nvPr/>
        </p:nvCxnSpPr>
        <p:spPr>
          <a:xfrm>
            <a:off x="10025269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5D1B437-C869-4F07-92E7-74A0844E388A}"/>
              </a:ext>
            </a:extLst>
          </p:cNvPr>
          <p:cNvCxnSpPr/>
          <p:nvPr/>
        </p:nvCxnSpPr>
        <p:spPr>
          <a:xfrm>
            <a:off x="10025269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7A2AE4B-140A-48CC-B8DF-AE3F8D866886}"/>
              </a:ext>
            </a:extLst>
          </p:cNvPr>
          <p:cNvCxnSpPr/>
          <p:nvPr/>
        </p:nvCxnSpPr>
        <p:spPr>
          <a:xfrm>
            <a:off x="10025269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1740E8B-CC5B-46E5-A614-9D4E2547C230}"/>
              </a:ext>
            </a:extLst>
          </p:cNvPr>
          <p:cNvCxnSpPr/>
          <p:nvPr/>
        </p:nvCxnSpPr>
        <p:spPr>
          <a:xfrm>
            <a:off x="10025269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C7245F0-E990-4138-80AC-A8301AE8960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816625" y="3120887"/>
            <a:ext cx="2226366" cy="669235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9E1EC11-ECBC-4EE4-A6BD-9C40CD14853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798904" y="3120887"/>
            <a:ext cx="2226365" cy="669234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B6F482D-FFB1-47EE-AC2D-B675772FA6CE}"/>
              </a:ext>
            </a:extLst>
          </p:cNvPr>
          <p:cNvCxnSpPr/>
          <p:nvPr/>
        </p:nvCxnSpPr>
        <p:spPr>
          <a:xfrm flipV="1">
            <a:off x="4806669" y="4450619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8887E6C-F3F7-482A-8EEA-0166616F1A3D}"/>
              </a:ext>
            </a:extLst>
          </p:cNvPr>
          <p:cNvCxnSpPr/>
          <p:nvPr/>
        </p:nvCxnSpPr>
        <p:spPr>
          <a:xfrm flipV="1">
            <a:off x="8818970" y="4383918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FBAAA4A-5AC4-4B9C-B7E2-42E8570752AA}"/>
              </a:ext>
            </a:extLst>
          </p:cNvPr>
          <p:cNvSpPr txBox="1"/>
          <p:nvPr/>
        </p:nvSpPr>
        <p:spPr>
          <a:xfrm>
            <a:off x="4391972" y="4982128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47BFD0B-47D6-4407-80DD-BD98960FC5C7}"/>
              </a:ext>
            </a:extLst>
          </p:cNvPr>
          <p:cNvSpPr txBox="1"/>
          <p:nvPr/>
        </p:nvSpPr>
        <p:spPr>
          <a:xfrm>
            <a:off x="8404273" y="4883878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A0EA8DB-131F-4D6B-A862-E76EA01D7ED9}"/>
              </a:ext>
            </a:extLst>
          </p:cNvPr>
          <p:cNvCxnSpPr/>
          <p:nvPr/>
        </p:nvCxnSpPr>
        <p:spPr>
          <a:xfrm>
            <a:off x="5671226" y="5068544"/>
            <a:ext cx="0" cy="96260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87CD16CF-E336-447D-A54F-582CAE1E5596}"/>
              </a:ext>
            </a:extLst>
          </p:cNvPr>
          <p:cNvCxnSpPr/>
          <p:nvPr/>
        </p:nvCxnSpPr>
        <p:spPr>
          <a:xfrm>
            <a:off x="5680953" y="6040877"/>
            <a:ext cx="232491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4E668F-FE38-4FBA-846B-8CFA0BC9BE18}"/>
              </a:ext>
            </a:extLst>
          </p:cNvPr>
          <p:cNvSpPr txBox="1"/>
          <p:nvPr/>
        </p:nvSpPr>
        <p:spPr>
          <a:xfrm>
            <a:off x="8005864" y="5856211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B3C52BE-2C2A-4138-8E30-DBDEC9F034A8}"/>
              </a:ext>
            </a:extLst>
          </p:cNvPr>
          <p:cNvSpPr txBox="1"/>
          <p:nvPr/>
        </p:nvSpPr>
        <p:spPr>
          <a:xfrm>
            <a:off x="5688851" y="4913111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Amplitud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A9DA244A-6788-4480-BCAE-9EBAD0A765EB}"/>
              </a:ext>
            </a:extLst>
          </p:cNvPr>
          <p:cNvCxnSpPr/>
          <p:nvPr/>
        </p:nvCxnSpPr>
        <p:spPr>
          <a:xfrm flipV="1">
            <a:off x="5902388" y="5710920"/>
            <a:ext cx="0" cy="3294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FC623E50-9CC4-4E7B-AD6A-88FAFAED8A4D}"/>
              </a:ext>
            </a:extLst>
          </p:cNvPr>
          <p:cNvCxnSpPr/>
          <p:nvPr/>
        </p:nvCxnSpPr>
        <p:spPr>
          <a:xfrm flipV="1">
            <a:off x="6105728" y="5711384"/>
            <a:ext cx="0" cy="329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DF82C54D-E865-4448-90A5-7CD9201881A2}"/>
              </a:ext>
            </a:extLst>
          </p:cNvPr>
          <p:cNvCxnSpPr/>
          <p:nvPr/>
        </p:nvCxnSpPr>
        <p:spPr>
          <a:xfrm flipV="1">
            <a:off x="6306766" y="5708765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57D3F5-4E4A-4E45-B751-3E4B144B3153}"/>
              </a:ext>
            </a:extLst>
          </p:cNvPr>
          <p:cNvCxnSpPr/>
          <p:nvPr/>
        </p:nvCxnSpPr>
        <p:spPr>
          <a:xfrm flipV="1">
            <a:off x="6497397" y="5713539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28173C9-61C2-4117-AE65-6202147D958E}"/>
              </a:ext>
            </a:extLst>
          </p:cNvPr>
          <p:cNvCxnSpPr/>
          <p:nvPr/>
        </p:nvCxnSpPr>
        <p:spPr>
          <a:xfrm flipV="1">
            <a:off x="6700737" y="5714003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11E3116-9A4B-4756-A645-533E56BCE6C7}"/>
              </a:ext>
            </a:extLst>
          </p:cNvPr>
          <p:cNvCxnSpPr/>
          <p:nvPr/>
        </p:nvCxnSpPr>
        <p:spPr>
          <a:xfrm flipV="1">
            <a:off x="6901775" y="5711384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FE8C9B3-B0EE-4814-9FAF-7CC58FCEFBAE}"/>
              </a:ext>
            </a:extLst>
          </p:cNvPr>
          <p:cNvSpPr txBox="1"/>
          <p:nvPr/>
        </p:nvSpPr>
        <p:spPr>
          <a:xfrm>
            <a:off x="5664599" y="6079301"/>
            <a:ext cx="159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 = Periodo de Disparo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7C2835C-CC0E-4391-AC04-7D45F6EB5DA1}"/>
              </a:ext>
            </a:extLst>
          </p:cNvPr>
          <p:cNvSpPr/>
          <p:nvPr/>
        </p:nvSpPr>
        <p:spPr>
          <a:xfrm>
            <a:off x="5797687" y="5609968"/>
            <a:ext cx="1023242" cy="53340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56FB2444-0318-4FFC-A75D-F913F8DD1106}"/>
              </a:ext>
            </a:extLst>
          </p:cNvPr>
          <p:cNvGrpSpPr/>
          <p:nvPr/>
        </p:nvGrpSpPr>
        <p:grpSpPr>
          <a:xfrm>
            <a:off x="10972800" y="3111989"/>
            <a:ext cx="472830" cy="8898"/>
            <a:chOff x="2160955" y="3413310"/>
            <a:chExt cx="472830" cy="8898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11E5380-7E23-465C-89A6-7632798F7B04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873D87BB-873D-45F4-A026-F99F28CEEC84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95C7554D-D8E1-42AC-B1CB-2EC814400737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8293E97D-A2BB-4927-9F3F-5995E4082108}"/>
              </a:ext>
            </a:extLst>
          </p:cNvPr>
          <p:cNvGrpSpPr/>
          <p:nvPr/>
        </p:nvGrpSpPr>
        <p:grpSpPr>
          <a:xfrm>
            <a:off x="2432427" y="2816087"/>
            <a:ext cx="472830" cy="152400"/>
            <a:chOff x="2160955" y="3028462"/>
            <a:chExt cx="472830" cy="152400"/>
          </a:xfrm>
        </p:grpSpPr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6B72651E-8560-42C7-8582-48958A4C646D}"/>
                </a:ext>
              </a:extLst>
            </p:cNvPr>
            <p:cNvCxnSpPr/>
            <p:nvPr/>
          </p:nvCxnSpPr>
          <p:spPr>
            <a:xfrm>
              <a:off x="2160955" y="3180862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4606449-5E18-4549-BDB3-AD893B580336}"/>
                </a:ext>
              </a:extLst>
            </p:cNvPr>
            <p:cNvCxnSpPr/>
            <p:nvPr/>
          </p:nvCxnSpPr>
          <p:spPr>
            <a:xfrm flipV="1">
              <a:off x="2325077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F1CB0D82-8EAE-4372-9ADD-597C14319A41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7" y="3028462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D79D3898-3DE7-4095-B7E0-691AFD02382B}"/>
                </a:ext>
              </a:extLst>
            </p:cNvPr>
            <p:cNvCxnSpPr/>
            <p:nvPr/>
          </p:nvCxnSpPr>
          <p:spPr>
            <a:xfrm>
              <a:off x="2489200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A17D5E5C-24C5-4A31-823A-1E92CE9AC83A}"/>
                </a:ext>
              </a:extLst>
            </p:cNvPr>
            <p:cNvCxnSpPr/>
            <p:nvPr/>
          </p:nvCxnSpPr>
          <p:spPr>
            <a:xfrm>
              <a:off x="2485292" y="3180862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845AC909-78EF-459D-A52D-BA517A780E5D}"/>
              </a:ext>
            </a:extLst>
          </p:cNvPr>
          <p:cNvGrpSpPr/>
          <p:nvPr/>
        </p:nvGrpSpPr>
        <p:grpSpPr>
          <a:xfrm>
            <a:off x="2432426" y="3111989"/>
            <a:ext cx="472830" cy="8898"/>
            <a:chOff x="2160955" y="3413310"/>
            <a:chExt cx="472830" cy="8898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C513DBA-F662-49E2-B382-7E777C97BD61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A8C371D0-B458-497C-BC3D-D8732427422D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70F91459-4BC6-436C-BDAC-87CB96D02266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7E31B143-FEA8-48CC-BFD4-8E501D81CB13}"/>
              </a:ext>
            </a:extLst>
          </p:cNvPr>
          <p:cNvGrpSpPr/>
          <p:nvPr/>
        </p:nvGrpSpPr>
        <p:grpSpPr>
          <a:xfrm>
            <a:off x="2422544" y="3281379"/>
            <a:ext cx="472830" cy="8898"/>
            <a:chOff x="2160955" y="3413310"/>
            <a:chExt cx="472830" cy="8898"/>
          </a:xfrm>
        </p:grpSpPr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600BE6D4-A966-43CA-A228-0F2D3D48C43A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EC8AC5A7-85A6-4436-A030-7E155E65272B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420D790C-FFA6-47D6-B55F-8E6D5636F90C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483A0CA6-DDEB-40B7-B856-A6E79B61E176}"/>
              </a:ext>
            </a:extLst>
          </p:cNvPr>
          <p:cNvGrpSpPr/>
          <p:nvPr/>
        </p:nvGrpSpPr>
        <p:grpSpPr>
          <a:xfrm>
            <a:off x="2416450" y="3420101"/>
            <a:ext cx="472830" cy="8898"/>
            <a:chOff x="2160955" y="3413310"/>
            <a:chExt cx="472830" cy="8898"/>
          </a:xfrm>
        </p:grpSpPr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80A39E7E-D253-47B0-8B73-9B82D0FDE3DB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E465D705-B970-4CCA-A51D-8C41B4C45640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68C4485-2296-4B12-ACFA-78AB0CED1D37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226EBF6F-BD29-476D-8845-D4650E52F4E8}"/>
              </a:ext>
            </a:extLst>
          </p:cNvPr>
          <p:cNvGrpSpPr/>
          <p:nvPr/>
        </p:nvGrpSpPr>
        <p:grpSpPr>
          <a:xfrm>
            <a:off x="2432426" y="3585042"/>
            <a:ext cx="472830" cy="8898"/>
            <a:chOff x="2160955" y="3413310"/>
            <a:chExt cx="472830" cy="8898"/>
          </a:xfrm>
        </p:grpSpPr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24AE3880-1F45-4BB8-B2BF-55C543B40539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4CF00159-93A2-44A9-9285-C2088F3DE1EF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1676CF79-96F3-42C1-9E07-3DD5398F2370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CuadroTexto 91">
            <a:extLst>
              <a:ext uri="{FF2B5EF4-FFF2-40B4-BE49-F238E27FC236}">
                <a16:creationId xmlns:a16="http://schemas.microsoft.com/office/drawing/2014/main" id="{B4D7DC0E-90B0-404D-8D71-630812BB62DC}"/>
              </a:ext>
            </a:extLst>
          </p:cNvPr>
          <p:cNvSpPr txBox="1"/>
          <p:nvPr/>
        </p:nvSpPr>
        <p:spPr>
          <a:xfrm>
            <a:off x="244711" y="4866944"/>
            <a:ext cx="332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16 </a:t>
            </a:r>
            <a:r>
              <a:rPr lang="es-MX" dirty="0" err="1"/>
              <a:t>Dec</a:t>
            </a:r>
            <a:r>
              <a:rPr lang="es-MX" dirty="0"/>
              <a:t> = 10 </a:t>
            </a:r>
            <a:r>
              <a:rPr lang="es-MX" dirty="0" err="1"/>
              <a:t>Hex</a:t>
            </a:r>
            <a:r>
              <a:rPr lang="es-MX" dirty="0"/>
              <a:t> = 10000 Binario  </a:t>
            </a:r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D32F6983-ACC8-47A7-8732-22B2023D1B5D}"/>
              </a:ext>
            </a:extLst>
          </p:cNvPr>
          <p:cNvGrpSpPr/>
          <p:nvPr/>
        </p:nvGrpSpPr>
        <p:grpSpPr>
          <a:xfrm>
            <a:off x="5501011" y="4225478"/>
            <a:ext cx="2844193" cy="278455"/>
            <a:chOff x="4653887" y="497400"/>
            <a:chExt cx="2844193" cy="278455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4EBF0BFF-4E9D-4060-9646-2D3CB1871320}"/>
                </a:ext>
              </a:extLst>
            </p:cNvPr>
            <p:cNvCxnSpPr>
              <a:cxnSpLocks/>
            </p:cNvCxnSpPr>
            <p:nvPr/>
          </p:nvCxnSpPr>
          <p:spPr>
            <a:xfrm>
              <a:off x="4653887" y="696036"/>
              <a:ext cx="28441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BBAF08BD-D1EC-4AB0-ADE1-8723CC80DAD9}"/>
                </a:ext>
              </a:extLst>
            </p:cNvPr>
            <p:cNvGrpSpPr/>
            <p:nvPr/>
          </p:nvGrpSpPr>
          <p:grpSpPr>
            <a:xfrm>
              <a:off x="4653887" y="497400"/>
              <a:ext cx="472830" cy="152400"/>
              <a:chOff x="2160955" y="3028462"/>
              <a:chExt cx="472830" cy="152400"/>
            </a:xfrm>
          </p:grpSpPr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B0A563BD-EB0F-42F4-915C-45BEBCA7CD72}"/>
                  </a:ext>
                </a:extLst>
              </p:cNvPr>
              <p:cNvCxnSpPr/>
              <p:nvPr/>
            </p:nvCxnSpPr>
            <p:spPr>
              <a:xfrm>
                <a:off x="2160955" y="3180862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A3E136A5-86F9-44BA-BDDB-7F6D1D28CFA0}"/>
                  </a:ext>
                </a:extLst>
              </p:cNvPr>
              <p:cNvCxnSpPr/>
              <p:nvPr/>
            </p:nvCxnSpPr>
            <p:spPr>
              <a:xfrm flipV="1">
                <a:off x="2325077" y="3028462"/>
                <a:ext cx="0" cy="152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>
                <a:extLst>
                  <a:ext uri="{FF2B5EF4-FFF2-40B4-BE49-F238E27FC236}">
                    <a16:creationId xmlns:a16="http://schemas.microsoft.com/office/drawing/2014/main" id="{80DD889B-74F2-4516-8E74-D6401AFA1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7" y="3028462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3217DC36-B990-4139-BE72-D569DB3B6D1F}"/>
                  </a:ext>
                </a:extLst>
              </p:cNvPr>
              <p:cNvCxnSpPr/>
              <p:nvPr/>
            </p:nvCxnSpPr>
            <p:spPr>
              <a:xfrm>
                <a:off x="2489200" y="3028462"/>
                <a:ext cx="0" cy="152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8E04834C-A960-424C-83D7-DBB24773A536}"/>
                  </a:ext>
                </a:extLst>
              </p:cNvPr>
              <p:cNvCxnSpPr/>
              <p:nvPr/>
            </p:nvCxnSpPr>
            <p:spPr>
              <a:xfrm>
                <a:off x="2485292" y="3180862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2B52F393-E0B2-414E-9C7C-130E1DB8C140}"/>
                </a:ext>
              </a:extLst>
            </p:cNvPr>
            <p:cNvGrpSpPr/>
            <p:nvPr/>
          </p:nvGrpSpPr>
          <p:grpSpPr>
            <a:xfrm>
              <a:off x="5178035" y="640902"/>
              <a:ext cx="472830" cy="8898"/>
              <a:chOff x="2160955" y="3413310"/>
              <a:chExt cx="472830" cy="8898"/>
            </a:xfrm>
          </p:grpSpPr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92B7FEDF-DCA8-4A8B-A67A-A161E8B6EDFC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40EFBBC9-5007-4264-9255-F8E450F6E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697EA4EA-1FEC-4FFE-B364-3C8C22ED392F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C7EEBAAD-9A33-46E0-A2EF-319B1169E92A}"/>
                </a:ext>
              </a:extLst>
            </p:cNvPr>
            <p:cNvGrpSpPr/>
            <p:nvPr/>
          </p:nvGrpSpPr>
          <p:grpSpPr>
            <a:xfrm>
              <a:off x="5675786" y="638406"/>
              <a:ext cx="472830" cy="8898"/>
              <a:chOff x="2160955" y="3413310"/>
              <a:chExt cx="472830" cy="8898"/>
            </a:xfrm>
          </p:grpSpPr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65841B53-4FBB-4F8C-986B-D57BDE0DA614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E3D132F9-8A65-4D1C-BE20-D9D9EC02F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6561465F-5781-482E-A4B8-13901EC70BCD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B302D793-002F-4403-BF30-B90A55F78C9F}"/>
                </a:ext>
              </a:extLst>
            </p:cNvPr>
            <p:cNvGrpSpPr/>
            <p:nvPr/>
          </p:nvGrpSpPr>
          <p:grpSpPr>
            <a:xfrm>
              <a:off x="6182802" y="640360"/>
              <a:ext cx="472830" cy="8898"/>
              <a:chOff x="2160955" y="3413310"/>
              <a:chExt cx="472830" cy="8898"/>
            </a:xfrm>
          </p:grpSpPr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1356F4C4-E683-47F5-9A6B-7CF2945E9487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E5802D3C-9601-4F3C-92AB-28EF87A1F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FE6B5A4C-19E3-4C52-B326-1A9D9129B64A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CE852D0F-C75F-44A6-AB2B-DB96FED240F1}"/>
                </a:ext>
              </a:extLst>
            </p:cNvPr>
            <p:cNvGrpSpPr/>
            <p:nvPr/>
          </p:nvGrpSpPr>
          <p:grpSpPr>
            <a:xfrm>
              <a:off x="6679063" y="637525"/>
              <a:ext cx="472830" cy="8898"/>
              <a:chOff x="2160955" y="3413310"/>
              <a:chExt cx="472830" cy="8898"/>
            </a:xfrm>
          </p:grpSpPr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AC9096EC-8AB0-40E2-A7EC-903651758157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51B9929D-3F29-4252-ABB2-AF4AF2F51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84C93BB9-1ED2-4D16-A1FB-F39E45781A3E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5F6EF017-C432-44BA-8EF7-A72B4C1DD43A}"/>
                </a:ext>
              </a:extLst>
            </p:cNvPr>
            <p:cNvCxnSpPr/>
            <p:nvPr/>
          </p:nvCxnSpPr>
          <p:spPr>
            <a:xfrm>
              <a:off x="5154427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C03C5C48-A6DB-42D4-879B-27D4943AA677}"/>
                </a:ext>
              </a:extLst>
            </p:cNvPr>
            <p:cNvCxnSpPr/>
            <p:nvPr/>
          </p:nvCxnSpPr>
          <p:spPr>
            <a:xfrm>
              <a:off x="5664599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3E0FD380-7D2B-4793-80A9-40DA5C7E41EB}"/>
                </a:ext>
              </a:extLst>
            </p:cNvPr>
            <p:cNvCxnSpPr/>
            <p:nvPr/>
          </p:nvCxnSpPr>
          <p:spPr>
            <a:xfrm>
              <a:off x="6164266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4E6402B9-B321-4AC3-9ADB-DA35ECB88941}"/>
                </a:ext>
              </a:extLst>
            </p:cNvPr>
            <p:cNvCxnSpPr/>
            <p:nvPr/>
          </p:nvCxnSpPr>
          <p:spPr>
            <a:xfrm>
              <a:off x="6655632" y="630242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737183C6-65E7-413C-888A-BEF540F8017D}"/>
                </a:ext>
              </a:extLst>
            </p:cNvPr>
            <p:cNvCxnSpPr/>
            <p:nvPr/>
          </p:nvCxnSpPr>
          <p:spPr>
            <a:xfrm>
              <a:off x="7157435" y="612263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25EDF27E-6852-4E6E-9ECF-9ADF5416A351}"/>
              </a:ext>
            </a:extLst>
          </p:cNvPr>
          <p:cNvSpPr txBox="1"/>
          <p:nvPr/>
        </p:nvSpPr>
        <p:spPr>
          <a:xfrm>
            <a:off x="6101159" y="438152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  <a:r>
              <a:rPr lang="es-MX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5167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265852F6-EB87-4FE5-935C-31D2BD35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9" r="5047" b="3322"/>
          <a:stretch/>
        </p:blipFill>
        <p:spPr>
          <a:xfrm>
            <a:off x="377686" y="299312"/>
            <a:ext cx="2556759" cy="2165591"/>
          </a:xfrm>
          <a:prstGeom prst="rect">
            <a:avLst/>
          </a:prstGeom>
        </p:spPr>
      </p:pic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D050BEF0-4872-436D-8837-B62EB07B0604}"/>
              </a:ext>
            </a:extLst>
          </p:cNvPr>
          <p:cNvSpPr/>
          <p:nvPr/>
        </p:nvSpPr>
        <p:spPr>
          <a:xfrm rot="5400000">
            <a:off x="3763617" y="2676939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MUX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F01FFE28-3A01-40FA-A11A-336E4A636588}"/>
              </a:ext>
            </a:extLst>
          </p:cNvPr>
          <p:cNvSpPr/>
          <p:nvPr/>
        </p:nvSpPr>
        <p:spPr>
          <a:xfrm rot="16200000" flipH="1">
            <a:off x="7745895" y="2676938"/>
            <a:ext cx="2332383" cy="2226365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DEMUX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E91B9-05B1-4AFC-AB21-55A07BB2102C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42991" y="3790122"/>
            <a:ext cx="689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C0979A5-525F-45DA-89AB-66765F6C4887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970643" y="3790120"/>
            <a:ext cx="82826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786F278F-F8D8-4E69-99F6-D11924757E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0234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A6D831DA-2019-4E2A-A59B-72B3D5CBE3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9078" y="3711295"/>
            <a:ext cx="753434" cy="18884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Globo: línea 19">
            <a:extLst>
              <a:ext uri="{FF2B5EF4-FFF2-40B4-BE49-F238E27FC236}">
                <a16:creationId xmlns:a16="http://schemas.microsoft.com/office/drawing/2014/main" id="{BE2BD4DE-063D-4E6F-BF18-7AB937434BAE}"/>
              </a:ext>
            </a:extLst>
          </p:cNvPr>
          <p:cNvSpPr/>
          <p:nvPr/>
        </p:nvSpPr>
        <p:spPr>
          <a:xfrm>
            <a:off x="7673008" y="1153522"/>
            <a:ext cx="1881809" cy="849484"/>
          </a:xfrm>
          <a:prstGeom prst="borderCallout1">
            <a:avLst>
              <a:gd name="adj1" fmla="val 18750"/>
              <a:gd name="adj2" fmla="val -8333"/>
              <a:gd name="adj3" fmla="val 309064"/>
              <a:gd name="adj4" fmla="val -18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Canal UNICO de Comunicaciones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1742B63-8341-45C9-9E7D-A4277F53F54E}"/>
              </a:ext>
            </a:extLst>
          </p:cNvPr>
          <p:cNvCxnSpPr/>
          <p:nvPr/>
        </p:nvCxnSpPr>
        <p:spPr>
          <a:xfrm>
            <a:off x="2934445" y="2968487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F3BE93D-3C04-47A9-93C6-823606B93B1E}"/>
              </a:ext>
            </a:extLst>
          </p:cNvPr>
          <p:cNvCxnSpPr>
            <a:cxnSpLocks/>
          </p:cNvCxnSpPr>
          <p:nvPr/>
        </p:nvCxnSpPr>
        <p:spPr>
          <a:xfrm>
            <a:off x="2934445" y="3120887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703D4EB-C4FB-4325-908D-1669CBDD1A58}"/>
              </a:ext>
            </a:extLst>
          </p:cNvPr>
          <p:cNvCxnSpPr/>
          <p:nvPr/>
        </p:nvCxnSpPr>
        <p:spPr>
          <a:xfrm>
            <a:off x="2934445" y="3281379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8D64519-9826-42F5-85A7-18CA71D4714E}"/>
              </a:ext>
            </a:extLst>
          </p:cNvPr>
          <p:cNvCxnSpPr/>
          <p:nvPr/>
        </p:nvCxnSpPr>
        <p:spPr>
          <a:xfrm>
            <a:off x="2934445" y="3431755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35858A1-5BBA-4BC8-9F07-D0EC553171DD}"/>
              </a:ext>
            </a:extLst>
          </p:cNvPr>
          <p:cNvCxnSpPr/>
          <p:nvPr/>
        </p:nvCxnSpPr>
        <p:spPr>
          <a:xfrm>
            <a:off x="2934445" y="3592247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B86C420-29C2-4658-9917-83823CCF551B}"/>
              </a:ext>
            </a:extLst>
          </p:cNvPr>
          <p:cNvCxnSpPr/>
          <p:nvPr/>
        </p:nvCxnSpPr>
        <p:spPr>
          <a:xfrm>
            <a:off x="10025269" y="2974614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0E17BAB-CF3B-4C98-A5BF-B113CC8258F6}"/>
              </a:ext>
            </a:extLst>
          </p:cNvPr>
          <p:cNvCxnSpPr/>
          <p:nvPr/>
        </p:nvCxnSpPr>
        <p:spPr>
          <a:xfrm>
            <a:off x="10025269" y="3127014"/>
            <a:ext cx="88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0092977-C490-45D5-9392-6676554C1A85}"/>
              </a:ext>
            </a:extLst>
          </p:cNvPr>
          <p:cNvCxnSpPr/>
          <p:nvPr/>
        </p:nvCxnSpPr>
        <p:spPr>
          <a:xfrm>
            <a:off x="10025269" y="3287506"/>
            <a:ext cx="882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3FC0F16-687B-44C1-A022-B04BEA3D4D60}"/>
              </a:ext>
            </a:extLst>
          </p:cNvPr>
          <p:cNvCxnSpPr/>
          <p:nvPr/>
        </p:nvCxnSpPr>
        <p:spPr>
          <a:xfrm>
            <a:off x="10025269" y="3437882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700CB4D-8CCC-4E49-86DA-DE1E8BB21D9C}"/>
              </a:ext>
            </a:extLst>
          </p:cNvPr>
          <p:cNvCxnSpPr/>
          <p:nvPr/>
        </p:nvCxnSpPr>
        <p:spPr>
          <a:xfrm>
            <a:off x="10025269" y="3598374"/>
            <a:ext cx="88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0667BBD-5D2C-4B47-905F-3DCF9D613496}"/>
              </a:ext>
            </a:extLst>
          </p:cNvPr>
          <p:cNvCxnSpPr/>
          <p:nvPr/>
        </p:nvCxnSpPr>
        <p:spPr>
          <a:xfrm>
            <a:off x="2934444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8214DDB-B28E-4400-9E49-4C6B1EAE690B}"/>
              </a:ext>
            </a:extLst>
          </p:cNvPr>
          <p:cNvCxnSpPr/>
          <p:nvPr/>
        </p:nvCxnSpPr>
        <p:spPr>
          <a:xfrm>
            <a:off x="2934444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2E23852-5391-492B-ADEE-C399184ED6C1}"/>
              </a:ext>
            </a:extLst>
          </p:cNvPr>
          <p:cNvCxnSpPr/>
          <p:nvPr/>
        </p:nvCxnSpPr>
        <p:spPr>
          <a:xfrm>
            <a:off x="2934444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7F48BE0-1A34-481E-AFBE-80F26C6B9C99}"/>
              </a:ext>
            </a:extLst>
          </p:cNvPr>
          <p:cNvCxnSpPr/>
          <p:nvPr/>
        </p:nvCxnSpPr>
        <p:spPr>
          <a:xfrm>
            <a:off x="2934444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C298FC5-B0E2-4D2B-9B33-D9136D436CEC}"/>
              </a:ext>
            </a:extLst>
          </p:cNvPr>
          <p:cNvCxnSpPr/>
          <p:nvPr/>
        </p:nvCxnSpPr>
        <p:spPr>
          <a:xfrm>
            <a:off x="2934444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02B044D-E3DF-4E34-9BD6-2F5E7F50776F}"/>
              </a:ext>
            </a:extLst>
          </p:cNvPr>
          <p:cNvCxnSpPr/>
          <p:nvPr/>
        </p:nvCxnSpPr>
        <p:spPr>
          <a:xfrm>
            <a:off x="10025269" y="37601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4E57D3B-445E-4ABA-BF6A-E1142D9FC272}"/>
              </a:ext>
            </a:extLst>
          </p:cNvPr>
          <p:cNvCxnSpPr/>
          <p:nvPr/>
        </p:nvCxnSpPr>
        <p:spPr>
          <a:xfrm>
            <a:off x="10025269" y="391255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5D1B437-C869-4F07-92E7-74A0844E388A}"/>
              </a:ext>
            </a:extLst>
          </p:cNvPr>
          <p:cNvCxnSpPr/>
          <p:nvPr/>
        </p:nvCxnSpPr>
        <p:spPr>
          <a:xfrm>
            <a:off x="10025269" y="4073050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7A2AE4B-140A-48CC-B8DF-AE3F8D866886}"/>
              </a:ext>
            </a:extLst>
          </p:cNvPr>
          <p:cNvCxnSpPr/>
          <p:nvPr/>
        </p:nvCxnSpPr>
        <p:spPr>
          <a:xfrm>
            <a:off x="10025269" y="4223426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1740E8B-CC5B-46E5-A614-9D4E2547C230}"/>
              </a:ext>
            </a:extLst>
          </p:cNvPr>
          <p:cNvCxnSpPr/>
          <p:nvPr/>
        </p:nvCxnSpPr>
        <p:spPr>
          <a:xfrm>
            <a:off x="10025269" y="4383918"/>
            <a:ext cx="8821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C7245F0-E990-4138-80AC-A8301AE8960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816625" y="3281379"/>
            <a:ext cx="2226366" cy="508743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9E1EC11-ECBC-4EE4-A6BD-9C40CD14853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798904" y="3281379"/>
            <a:ext cx="2226365" cy="508742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B6F482D-FFB1-47EE-AC2D-B675772FA6CE}"/>
              </a:ext>
            </a:extLst>
          </p:cNvPr>
          <p:cNvCxnSpPr/>
          <p:nvPr/>
        </p:nvCxnSpPr>
        <p:spPr>
          <a:xfrm flipV="1">
            <a:off x="4806669" y="4450619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8887E6C-F3F7-482A-8EEA-0166616F1A3D}"/>
              </a:ext>
            </a:extLst>
          </p:cNvPr>
          <p:cNvCxnSpPr/>
          <p:nvPr/>
        </p:nvCxnSpPr>
        <p:spPr>
          <a:xfrm flipV="1">
            <a:off x="8818970" y="4383918"/>
            <a:ext cx="0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FBAAA4A-5AC4-4B9C-B7E2-42E8570752AA}"/>
              </a:ext>
            </a:extLst>
          </p:cNvPr>
          <p:cNvSpPr txBox="1"/>
          <p:nvPr/>
        </p:nvSpPr>
        <p:spPr>
          <a:xfrm>
            <a:off x="4391972" y="4982128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47BFD0B-47D6-4407-80DD-BD98960FC5C7}"/>
              </a:ext>
            </a:extLst>
          </p:cNvPr>
          <p:cNvSpPr txBox="1"/>
          <p:nvPr/>
        </p:nvSpPr>
        <p:spPr>
          <a:xfrm>
            <a:off x="8404273" y="4883878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Trigger</a:t>
            </a:r>
            <a:endParaRPr lang="es-MX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A0EA8DB-131F-4D6B-A862-E76EA01D7ED9}"/>
              </a:ext>
            </a:extLst>
          </p:cNvPr>
          <p:cNvCxnSpPr/>
          <p:nvPr/>
        </p:nvCxnSpPr>
        <p:spPr>
          <a:xfrm>
            <a:off x="5671226" y="5068544"/>
            <a:ext cx="0" cy="96260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87CD16CF-E336-447D-A54F-582CAE1E5596}"/>
              </a:ext>
            </a:extLst>
          </p:cNvPr>
          <p:cNvCxnSpPr/>
          <p:nvPr/>
        </p:nvCxnSpPr>
        <p:spPr>
          <a:xfrm>
            <a:off x="5680953" y="6040877"/>
            <a:ext cx="232491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864E668F-FE38-4FBA-846B-8CFA0BC9BE18}"/>
              </a:ext>
            </a:extLst>
          </p:cNvPr>
          <p:cNvSpPr txBox="1"/>
          <p:nvPr/>
        </p:nvSpPr>
        <p:spPr>
          <a:xfrm>
            <a:off x="8005864" y="5856211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B3C52BE-2C2A-4138-8E30-DBDEC9F034A8}"/>
              </a:ext>
            </a:extLst>
          </p:cNvPr>
          <p:cNvSpPr txBox="1"/>
          <p:nvPr/>
        </p:nvSpPr>
        <p:spPr>
          <a:xfrm>
            <a:off x="5688851" y="4913111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Amplitud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A9DA244A-6788-4480-BCAE-9EBAD0A765EB}"/>
              </a:ext>
            </a:extLst>
          </p:cNvPr>
          <p:cNvCxnSpPr/>
          <p:nvPr/>
        </p:nvCxnSpPr>
        <p:spPr>
          <a:xfrm flipV="1">
            <a:off x="5902388" y="5710920"/>
            <a:ext cx="0" cy="3294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FC623E50-9CC4-4E7B-AD6A-88FAFAED8A4D}"/>
              </a:ext>
            </a:extLst>
          </p:cNvPr>
          <p:cNvCxnSpPr/>
          <p:nvPr/>
        </p:nvCxnSpPr>
        <p:spPr>
          <a:xfrm flipV="1">
            <a:off x="6105728" y="5711384"/>
            <a:ext cx="0" cy="3294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DF82C54D-E865-4448-90A5-7CD9201881A2}"/>
              </a:ext>
            </a:extLst>
          </p:cNvPr>
          <p:cNvCxnSpPr/>
          <p:nvPr/>
        </p:nvCxnSpPr>
        <p:spPr>
          <a:xfrm flipV="1">
            <a:off x="6306766" y="5708765"/>
            <a:ext cx="0" cy="329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57D3F5-4E4A-4E45-B751-3E4B144B3153}"/>
              </a:ext>
            </a:extLst>
          </p:cNvPr>
          <p:cNvCxnSpPr/>
          <p:nvPr/>
        </p:nvCxnSpPr>
        <p:spPr>
          <a:xfrm flipV="1">
            <a:off x="6497397" y="5713539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28173C9-61C2-4117-AE65-6202147D958E}"/>
              </a:ext>
            </a:extLst>
          </p:cNvPr>
          <p:cNvCxnSpPr/>
          <p:nvPr/>
        </p:nvCxnSpPr>
        <p:spPr>
          <a:xfrm flipV="1">
            <a:off x="6700737" y="5714003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11E3116-9A4B-4756-A645-533E56BCE6C7}"/>
              </a:ext>
            </a:extLst>
          </p:cNvPr>
          <p:cNvCxnSpPr/>
          <p:nvPr/>
        </p:nvCxnSpPr>
        <p:spPr>
          <a:xfrm flipV="1">
            <a:off x="6901775" y="5711384"/>
            <a:ext cx="0" cy="32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FE8C9B3-B0EE-4814-9FAF-7CC58FCEFBAE}"/>
              </a:ext>
            </a:extLst>
          </p:cNvPr>
          <p:cNvSpPr txBox="1"/>
          <p:nvPr/>
        </p:nvSpPr>
        <p:spPr>
          <a:xfrm>
            <a:off x="5664599" y="6079301"/>
            <a:ext cx="1597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 = Periodo de Disparo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7C2835C-CC0E-4391-AC04-7D45F6EB5DA1}"/>
              </a:ext>
            </a:extLst>
          </p:cNvPr>
          <p:cNvSpPr/>
          <p:nvPr/>
        </p:nvSpPr>
        <p:spPr>
          <a:xfrm>
            <a:off x="5797687" y="5609968"/>
            <a:ext cx="1023242" cy="53340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BB0251C-1380-467E-A0BB-AE7FA1E63725}"/>
              </a:ext>
            </a:extLst>
          </p:cNvPr>
          <p:cNvGrpSpPr/>
          <p:nvPr/>
        </p:nvGrpSpPr>
        <p:grpSpPr>
          <a:xfrm>
            <a:off x="10972800" y="3268132"/>
            <a:ext cx="472830" cy="8898"/>
            <a:chOff x="2160955" y="3413310"/>
            <a:chExt cx="472830" cy="8898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9167A54D-0E83-4075-A1BF-FACC720C4DB9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BC6E7582-06FF-414A-BC23-F838CFBF3B4E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D696C0EC-688E-49D3-A539-3DE72363C16D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06E48227-CDA6-44E0-A0B3-7B6538950523}"/>
              </a:ext>
            </a:extLst>
          </p:cNvPr>
          <p:cNvGrpSpPr/>
          <p:nvPr/>
        </p:nvGrpSpPr>
        <p:grpSpPr>
          <a:xfrm>
            <a:off x="2432427" y="2816087"/>
            <a:ext cx="472830" cy="152400"/>
            <a:chOff x="2160955" y="3028462"/>
            <a:chExt cx="472830" cy="152400"/>
          </a:xfrm>
        </p:grpSpPr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6D33E378-3405-4A35-ADF7-07DD06DADDCD}"/>
                </a:ext>
              </a:extLst>
            </p:cNvPr>
            <p:cNvCxnSpPr/>
            <p:nvPr/>
          </p:nvCxnSpPr>
          <p:spPr>
            <a:xfrm>
              <a:off x="2160955" y="3180862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1C459E90-E271-4098-8030-EE50C53AF424}"/>
                </a:ext>
              </a:extLst>
            </p:cNvPr>
            <p:cNvCxnSpPr/>
            <p:nvPr/>
          </p:nvCxnSpPr>
          <p:spPr>
            <a:xfrm flipV="1">
              <a:off x="2325077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906812CE-50EF-42F9-A243-D258BE58F149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7" y="3028462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C18EE2A3-8EA5-4C06-AF5A-E5104CD9D2E2}"/>
                </a:ext>
              </a:extLst>
            </p:cNvPr>
            <p:cNvCxnSpPr/>
            <p:nvPr/>
          </p:nvCxnSpPr>
          <p:spPr>
            <a:xfrm>
              <a:off x="2489200" y="3028462"/>
              <a:ext cx="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AABF672D-889D-40B6-AA42-8CAF829D6523}"/>
                </a:ext>
              </a:extLst>
            </p:cNvPr>
            <p:cNvCxnSpPr/>
            <p:nvPr/>
          </p:nvCxnSpPr>
          <p:spPr>
            <a:xfrm>
              <a:off x="2485292" y="3180862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39C4C010-2764-4F8A-844B-1B8891B8EE48}"/>
              </a:ext>
            </a:extLst>
          </p:cNvPr>
          <p:cNvGrpSpPr/>
          <p:nvPr/>
        </p:nvGrpSpPr>
        <p:grpSpPr>
          <a:xfrm>
            <a:off x="2432426" y="3111989"/>
            <a:ext cx="472830" cy="8898"/>
            <a:chOff x="2160955" y="3413310"/>
            <a:chExt cx="472830" cy="8898"/>
          </a:xfrm>
        </p:grpSpPr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57754F90-32B1-4D46-BC44-5AF270479FF7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C012AF5D-7DF5-4070-8370-B0793D6D5BC7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05B0284-E2E0-42C7-B93B-2709C4AFC923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CE977024-4D04-4500-A28B-985ED7507886}"/>
              </a:ext>
            </a:extLst>
          </p:cNvPr>
          <p:cNvGrpSpPr/>
          <p:nvPr/>
        </p:nvGrpSpPr>
        <p:grpSpPr>
          <a:xfrm>
            <a:off x="2422544" y="3281379"/>
            <a:ext cx="472830" cy="8898"/>
            <a:chOff x="2160955" y="3413310"/>
            <a:chExt cx="472830" cy="8898"/>
          </a:xfrm>
        </p:grpSpPr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AE06AE0B-00FF-40C6-A7BA-814A2744139E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64F12D8C-78AB-4849-BB71-74A3E719BC92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B0CC8F58-119A-49F2-8921-675C5199F687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D95FB3B2-A757-465E-B51F-7FA2A6859A68}"/>
              </a:ext>
            </a:extLst>
          </p:cNvPr>
          <p:cNvGrpSpPr/>
          <p:nvPr/>
        </p:nvGrpSpPr>
        <p:grpSpPr>
          <a:xfrm>
            <a:off x="2416450" y="3420101"/>
            <a:ext cx="472830" cy="8898"/>
            <a:chOff x="2160955" y="3413310"/>
            <a:chExt cx="472830" cy="8898"/>
          </a:xfrm>
        </p:grpSpPr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28E8AEB9-4312-442B-B36B-CCE1835FED66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B96AAD85-D105-497E-A309-22E9DD784E1C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0D7886EE-8BA4-4FD2-849D-428109C215A9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9865F0EE-61CF-4391-B29A-4F446FAD7BE8}"/>
              </a:ext>
            </a:extLst>
          </p:cNvPr>
          <p:cNvGrpSpPr/>
          <p:nvPr/>
        </p:nvGrpSpPr>
        <p:grpSpPr>
          <a:xfrm>
            <a:off x="2432426" y="3585042"/>
            <a:ext cx="472830" cy="8898"/>
            <a:chOff x="2160955" y="3413310"/>
            <a:chExt cx="472830" cy="8898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9081DDA-276D-4082-B408-C545E5AC8EB3}"/>
                </a:ext>
              </a:extLst>
            </p:cNvPr>
            <p:cNvCxnSpPr/>
            <p:nvPr/>
          </p:nvCxnSpPr>
          <p:spPr>
            <a:xfrm>
              <a:off x="2160955" y="3422208"/>
              <a:ext cx="1680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73A4850A-3C0C-416C-BA19-C072DF678610}"/>
                </a:ext>
              </a:extLst>
            </p:cNvPr>
            <p:cNvCxnSpPr>
              <a:cxnSpLocks/>
            </p:cNvCxnSpPr>
            <p:nvPr/>
          </p:nvCxnSpPr>
          <p:spPr>
            <a:xfrm>
              <a:off x="2325076" y="3413310"/>
              <a:ext cx="160215" cy="39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62871AD7-A282-40EE-92ED-8212D0BCBE08}"/>
                </a:ext>
              </a:extLst>
            </p:cNvPr>
            <p:cNvCxnSpPr/>
            <p:nvPr/>
          </p:nvCxnSpPr>
          <p:spPr>
            <a:xfrm>
              <a:off x="2485292" y="3422208"/>
              <a:ext cx="1484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621F591-8593-4B3C-8205-28EFEF780BE2}"/>
              </a:ext>
            </a:extLst>
          </p:cNvPr>
          <p:cNvSpPr txBox="1"/>
          <p:nvPr/>
        </p:nvSpPr>
        <p:spPr>
          <a:xfrm>
            <a:off x="244711" y="4866944"/>
            <a:ext cx="332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16 </a:t>
            </a:r>
            <a:r>
              <a:rPr lang="es-MX" dirty="0" err="1"/>
              <a:t>Dec</a:t>
            </a:r>
            <a:r>
              <a:rPr lang="es-MX" dirty="0"/>
              <a:t> = 10 </a:t>
            </a:r>
            <a:r>
              <a:rPr lang="es-MX" dirty="0" err="1"/>
              <a:t>Hex</a:t>
            </a:r>
            <a:r>
              <a:rPr lang="es-MX" dirty="0"/>
              <a:t> = 10000 Binario  </a:t>
            </a:r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1C4CDB08-6125-4D6C-86FD-804EC3B280F1}"/>
              </a:ext>
            </a:extLst>
          </p:cNvPr>
          <p:cNvGrpSpPr/>
          <p:nvPr/>
        </p:nvGrpSpPr>
        <p:grpSpPr>
          <a:xfrm>
            <a:off x="5501011" y="4225478"/>
            <a:ext cx="2844193" cy="278455"/>
            <a:chOff x="4653887" y="497400"/>
            <a:chExt cx="2844193" cy="278455"/>
          </a:xfrm>
        </p:grpSpPr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7438A78A-D7E4-479F-AF0C-465C5278ADE7}"/>
                </a:ext>
              </a:extLst>
            </p:cNvPr>
            <p:cNvCxnSpPr>
              <a:cxnSpLocks/>
            </p:cNvCxnSpPr>
            <p:nvPr/>
          </p:nvCxnSpPr>
          <p:spPr>
            <a:xfrm>
              <a:off x="4653887" y="696036"/>
              <a:ext cx="28441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902F1CC9-9D63-4A83-A0A1-076BE900E0CF}"/>
                </a:ext>
              </a:extLst>
            </p:cNvPr>
            <p:cNvGrpSpPr/>
            <p:nvPr/>
          </p:nvGrpSpPr>
          <p:grpSpPr>
            <a:xfrm>
              <a:off x="4653887" y="497400"/>
              <a:ext cx="472830" cy="152400"/>
              <a:chOff x="2160955" y="3028462"/>
              <a:chExt cx="472830" cy="152400"/>
            </a:xfrm>
          </p:grpSpPr>
          <p:cxnSp>
            <p:nvCxnSpPr>
              <p:cNvPr id="122" name="Conector recto 121">
                <a:extLst>
                  <a:ext uri="{FF2B5EF4-FFF2-40B4-BE49-F238E27FC236}">
                    <a16:creationId xmlns:a16="http://schemas.microsoft.com/office/drawing/2014/main" id="{EEACE05C-54DC-418F-8D2D-125F5B911A7F}"/>
                  </a:ext>
                </a:extLst>
              </p:cNvPr>
              <p:cNvCxnSpPr/>
              <p:nvPr/>
            </p:nvCxnSpPr>
            <p:spPr>
              <a:xfrm>
                <a:off x="2160955" y="3180862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>
                <a:extLst>
                  <a:ext uri="{FF2B5EF4-FFF2-40B4-BE49-F238E27FC236}">
                    <a16:creationId xmlns:a16="http://schemas.microsoft.com/office/drawing/2014/main" id="{EEFC7D89-3DDB-4CD0-A41C-CB90AAE78968}"/>
                  </a:ext>
                </a:extLst>
              </p:cNvPr>
              <p:cNvCxnSpPr/>
              <p:nvPr/>
            </p:nvCxnSpPr>
            <p:spPr>
              <a:xfrm flipV="1">
                <a:off x="2325077" y="3028462"/>
                <a:ext cx="0" cy="152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28C9B651-59F6-4DE1-A201-076604C88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7" y="3028462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C14D31B4-DB10-4B52-A80D-79CA5F838513}"/>
                  </a:ext>
                </a:extLst>
              </p:cNvPr>
              <p:cNvCxnSpPr/>
              <p:nvPr/>
            </p:nvCxnSpPr>
            <p:spPr>
              <a:xfrm>
                <a:off x="2489200" y="3028462"/>
                <a:ext cx="0" cy="152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FAA35C40-937A-49AE-A461-15D04F439490}"/>
                  </a:ext>
                </a:extLst>
              </p:cNvPr>
              <p:cNvCxnSpPr/>
              <p:nvPr/>
            </p:nvCxnSpPr>
            <p:spPr>
              <a:xfrm>
                <a:off x="2485292" y="3180862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9F14A396-3DDB-4437-A1BE-D7C02B9968CA}"/>
                </a:ext>
              </a:extLst>
            </p:cNvPr>
            <p:cNvGrpSpPr/>
            <p:nvPr/>
          </p:nvGrpSpPr>
          <p:grpSpPr>
            <a:xfrm>
              <a:off x="5178035" y="640902"/>
              <a:ext cx="472830" cy="8898"/>
              <a:chOff x="2160955" y="3413310"/>
              <a:chExt cx="472830" cy="8898"/>
            </a:xfrm>
          </p:grpSpPr>
          <p:cxnSp>
            <p:nvCxnSpPr>
              <p:cNvPr id="119" name="Conector recto 118">
                <a:extLst>
                  <a:ext uri="{FF2B5EF4-FFF2-40B4-BE49-F238E27FC236}">
                    <a16:creationId xmlns:a16="http://schemas.microsoft.com/office/drawing/2014/main" id="{778FC16B-FEF9-4BAF-B27D-2777C4A5D319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770DDEB7-4DCE-4221-AF46-C4B4B4DCD5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45A0CD00-97B8-4E48-A760-74BEAD231352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D20D0CE5-9548-4D2F-96B0-313F1A07154C}"/>
                </a:ext>
              </a:extLst>
            </p:cNvPr>
            <p:cNvGrpSpPr/>
            <p:nvPr/>
          </p:nvGrpSpPr>
          <p:grpSpPr>
            <a:xfrm>
              <a:off x="5675786" y="638406"/>
              <a:ext cx="472830" cy="8898"/>
              <a:chOff x="2160955" y="3413310"/>
              <a:chExt cx="472830" cy="8898"/>
            </a:xfrm>
          </p:grpSpPr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299A7B0D-5FC4-4503-9502-CF6FB7D2BAB3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2919F453-1B2D-4987-8460-06432EE92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2457D6C5-6021-4B2E-A6BC-F632060CAC6E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A4ACF1C-EC7C-4F10-BA4B-7644C7419D2F}"/>
                </a:ext>
              </a:extLst>
            </p:cNvPr>
            <p:cNvGrpSpPr/>
            <p:nvPr/>
          </p:nvGrpSpPr>
          <p:grpSpPr>
            <a:xfrm>
              <a:off x="6182802" y="640360"/>
              <a:ext cx="472830" cy="8898"/>
              <a:chOff x="2160955" y="3413310"/>
              <a:chExt cx="472830" cy="8898"/>
            </a:xfrm>
          </p:grpSpPr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4F0EE9EB-ABC5-4C56-9995-E8A6088F9376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6209F03A-C5F5-4AA0-A971-B17BC92A3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BC273226-6799-40EF-AFBC-BDC7701BDAED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3FBA96A3-8532-4468-B2F7-AB1F32983281}"/>
                </a:ext>
              </a:extLst>
            </p:cNvPr>
            <p:cNvGrpSpPr/>
            <p:nvPr/>
          </p:nvGrpSpPr>
          <p:grpSpPr>
            <a:xfrm>
              <a:off x="6679063" y="637525"/>
              <a:ext cx="472830" cy="8898"/>
              <a:chOff x="2160955" y="3413310"/>
              <a:chExt cx="472830" cy="8898"/>
            </a:xfrm>
          </p:grpSpPr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B208CE54-6DAA-4F8D-9385-FAFCB446F624}"/>
                  </a:ext>
                </a:extLst>
              </p:cNvPr>
              <p:cNvCxnSpPr/>
              <p:nvPr/>
            </p:nvCxnSpPr>
            <p:spPr>
              <a:xfrm>
                <a:off x="2160955" y="3422208"/>
                <a:ext cx="1680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3A0D27DC-7DFE-4A0C-9EED-4BB598561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5076" y="3413310"/>
                <a:ext cx="160215" cy="39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85206630-657B-42ED-808D-E14F673CA445}"/>
                  </a:ext>
                </a:extLst>
              </p:cNvPr>
              <p:cNvCxnSpPr/>
              <p:nvPr/>
            </p:nvCxnSpPr>
            <p:spPr>
              <a:xfrm>
                <a:off x="2485292" y="3422208"/>
                <a:ext cx="1484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1D2F8F38-441F-43A3-9BBB-7D7022E19FF7}"/>
                </a:ext>
              </a:extLst>
            </p:cNvPr>
            <p:cNvCxnSpPr/>
            <p:nvPr/>
          </p:nvCxnSpPr>
          <p:spPr>
            <a:xfrm>
              <a:off x="5154427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FE06146A-3F1E-4145-AFCE-FE0DAAF412E3}"/>
                </a:ext>
              </a:extLst>
            </p:cNvPr>
            <p:cNvCxnSpPr/>
            <p:nvPr/>
          </p:nvCxnSpPr>
          <p:spPr>
            <a:xfrm>
              <a:off x="5664599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7CD0D06-1319-49F8-83D6-5ED612532A39}"/>
                </a:ext>
              </a:extLst>
            </p:cNvPr>
            <p:cNvCxnSpPr/>
            <p:nvPr/>
          </p:nvCxnSpPr>
          <p:spPr>
            <a:xfrm>
              <a:off x="6164266" y="644267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11EFD4EC-3533-4DBF-ACAE-90E54C9D8D88}"/>
                </a:ext>
              </a:extLst>
            </p:cNvPr>
            <p:cNvCxnSpPr/>
            <p:nvPr/>
          </p:nvCxnSpPr>
          <p:spPr>
            <a:xfrm>
              <a:off x="6655632" y="630242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1235B697-BE62-492A-A2EB-7AF1448CD775}"/>
                </a:ext>
              </a:extLst>
            </p:cNvPr>
            <p:cNvCxnSpPr/>
            <p:nvPr/>
          </p:nvCxnSpPr>
          <p:spPr>
            <a:xfrm>
              <a:off x="7157435" y="612263"/>
              <a:ext cx="0" cy="13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10142A68-153C-4F8A-B985-B1509256F0C2}"/>
              </a:ext>
            </a:extLst>
          </p:cNvPr>
          <p:cNvSpPr txBox="1"/>
          <p:nvPr/>
        </p:nvSpPr>
        <p:spPr>
          <a:xfrm>
            <a:off x="6606925" y="439226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</a:t>
            </a:r>
            <a:r>
              <a:rPr lang="es-MX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60976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D50F25-CF0A-4DCE-92CF-16931BE90BE9}"/>
</file>

<file path=customXml/itemProps2.xml><?xml version="1.0" encoding="utf-8"?>
<ds:datastoreItem xmlns:ds="http://schemas.openxmlformats.org/officeDocument/2006/customXml" ds:itemID="{6D99D3D7-93AF-435E-9831-10DF7DB22B51}"/>
</file>

<file path=customXml/itemProps3.xml><?xml version="1.0" encoding="utf-8"?>
<ds:datastoreItem xmlns:ds="http://schemas.openxmlformats.org/officeDocument/2006/customXml" ds:itemID="{DB30E785-CE99-4160-B213-D2FF34502806}"/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1341</Words>
  <Application>Microsoft Office PowerPoint</Application>
  <PresentationFormat>Panorámica</PresentationFormat>
  <Paragraphs>344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Teillier Santelices Fabian Arnoldo</dc:creator>
  <cp:lastModifiedBy>Teillier Santelices Fabian Arnoldo</cp:lastModifiedBy>
  <cp:revision>36</cp:revision>
  <dcterms:created xsi:type="dcterms:W3CDTF">2020-04-20T22:29:44Z</dcterms:created>
  <dcterms:modified xsi:type="dcterms:W3CDTF">2020-09-26T16:42:52Z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