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79" r:id="rId4"/>
    <p:sldId id="280" r:id="rId5"/>
    <p:sldId id="281" r:id="rId6"/>
    <p:sldId id="282" r:id="rId7"/>
    <p:sldId id="283" r:id="rId8"/>
    <p:sldId id="284" r:id="rId9"/>
    <p:sldId id="290" r:id="rId10"/>
    <p:sldId id="291" r:id="rId11"/>
    <p:sldId id="285" r:id="rId12"/>
    <p:sldId id="286" r:id="rId13"/>
    <p:sldId id="287" r:id="rId14"/>
    <p:sldId id="288" r:id="rId15"/>
    <p:sldId id="257" r:id="rId16"/>
    <p:sldId id="289" r:id="rId1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CB936-6B29-44B8-904F-F6E979186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EFBFD7-2771-45F3-B60E-17A44E923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9930AE-4344-4FDF-997A-5EA798B1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06DF-892E-4510-88C5-90A1667179BD}" type="datetimeFigureOut">
              <a:rPr lang="es-MX" smtClean="0"/>
              <a:t>10/10/2020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43D288-5F8C-4544-9B9E-69E55FBD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1F20CC-A5D4-48BF-ACB0-F7F72ABC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D8C7-0682-4833-8E4B-0F4C6A7F88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013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93E8A-5654-4CC5-987E-983C83013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E76ED8-C549-4B8F-A7DE-45B9CEE29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7720E8-EBCB-42C1-AC00-F2FD2B2F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06DF-892E-4510-88C5-90A1667179BD}" type="datetimeFigureOut">
              <a:rPr lang="es-MX" smtClean="0"/>
              <a:t>10/10/2020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00295E-62A8-4972-95F4-5BB8CC2F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150A87-FCD9-4F1A-A04C-85DAED73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D8C7-0682-4833-8E4B-0F4C6A7F88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967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43FC1F-38A2-492C-8FB3-4C3CDD53D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E70710-9931-47B9-91C0-8459890DB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79D550-5512-404F-8B98-F8692DC2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06DF-892E-4510-88C5-90A1667179BD}" type="datetimeFigureOut">
              <a:rPr lang="es-MX" smtClean="0"/>
              <a:t>10/10/2020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A2A2A3-4FF8-4D41-850D-3A793E52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7F4F12-B36B-4B65-BF43-C9EF506B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D8C7-0682-4833-8E4B-0F4C6A7F88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595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99F36-6C89-4F78-8468-618F556B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62E550-BBB2-452F-9FB7-97B05A041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9AF2CF-9769-4C19-95EA-4A79548EE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06DF-892E-4510-88C5-90A1667179BD}" type="datetimeFigureOut">
              <a:rPr lang="es-MX" smtClean="0"/>
              <a:t>10/10/2020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440FEB-1503-4B9A-A472-6BC114E3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FA00B4-7F61-4695-92D7-032B65B4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D8C7-0682-4833-8E4B-0F4C6A7F88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940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4F4C-B43D-4335-B020-64FE54A2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9A275B-F470-49BC-94E2-418C61E8E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FD6F62-948A-4FE4-971F-905A2F35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06DF-892E-4510-88C5-90A1667179BD}" type="datetimeFigureOut">
              <a:rPr lang="es-MX" smtClean="0"/>
              <a:t>10/10/2020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8C05A2-B034-45C8-8743-EB4BF9CB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E54581-6EA8-4679-929E-225BDCCA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D8C7-0682-4833-8E4B-0F4C6A7F88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51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D940B-D7AC-4E24-BBE0-6A54C8D5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4FD4E2-143D-44B6-8DC5-7309E4B72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85C1BB-CFA3-44D9-821A-BB7B55C92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614E3F-969A-4227-91AC-B7829075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06DF-892E-4510-88C5-90A1667179BD}" type="datetimeFigureOut">
              <a:rPr lang="es-MX" smtClean="0"/>
              <a:t>10/10/2020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96E62B-031C-4FE1-BCF6-5C946F98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42D8F3-305E-4DAC-A31C-8CC4F025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D8C7-0682-4833-8E4B-0F4C6A7F88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392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0A5C2-9788-4DCE-9845-5F975207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16D63D-A005-4A71-9446-A431F2FC9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4A1725-6EE4-4E1A-8741-8CA89C49B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15712D-2A64-43E0-BBF7-D8CF8BF78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26421F-0D91-45D7-AECC-660523D0B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EF8626D-6BC5-4769-AD92-CA449C64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06DF-892E-4510-88C5-90A1667179BD}" type="datetimeFigureOut">
              <a:rPr lang="es-MX" smtClean="0"/>
              <a:t>10/10/2020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E3E22A-EE11-4499-8685-2D010AD8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A70382-D219-40A3-B01A-EB27B9BC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D8C7-0682-4833-8E4B-0F4C6A7F88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762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9C417-E1AF-4889-96E8-FED7BFA2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F992C55-FDF8-4326-BE65-DBF184B8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06DF-892E-4510-88C5-90A1667179BD}" type="datetimeFigureOut">
              <a:rPr lang="es-MX" smtClean="0"/>
              <a:t>10/10/2020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645544-2760-4B2E-A7C5-D1FE2C54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A2A2A0-A9CB-4864-9BCB-731F00B6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D8C7-0682-4833-8E4B-0F4C6A7F88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416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B1CB79-A32D-41AA-AF67-4BB5FA9C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06DF-892E-4510-88C5-90A1667179BD}" type="datetimeFigureOut">
              <a:rPr lang="es-MX" smtClean="0"/>
              <a:t>10/10/2020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4C17B7-3BAB-4169-8751-070D5DA4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1B2637-0898-4843-AC4E-C156FA0B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D8C7-0682-4833-8E4B-0F4C6A7F88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88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6A8D9-5D46-40E5-BC28-0F087906F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078AB7-BB44-49D2-BF87-FC518EE42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ADA60B-17F0-499A-BFF3-CC4E8AC20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F5AF21-934C-424A-9B08-99BB716D1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06DF-892E-4510-88C5-90A1667179BD}" type="datetimeFigureOut">
              <a:rPr lang="es-MX" smtClean="0"/>
              <a:t>10/10/2020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712A86-5D77-4EE2-AA17-C6CE93E4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55D278-FF65-4E79-82C8-A5FE7EB7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D8C7-0682-4833-8E4B-0F4C6A7F88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131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78597-8256-4F6E-8A83-6589204FF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FEFFF08-B506-40CE-B1A9-9CA2C5C64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28162D-1F12-4AE1-9E4C-6CB5084F2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926E45-4B8F-49BB-B3DD-27C617A7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06DF-892E-4510-88C5-90A1667179BD}" type="datetimeFigureOut">
              <a:rPr lang="es-MX" smtClean="0"/>
              <a:t>10/10/2020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50328F-2EE3-43DC-A052-1BB2124F4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2DBA99-3582-4D4D-96C8-03099A59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D8C7-0682-4833-8E4B-0F4C6A7F88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365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51BCEF9-8043-4AE3-AE66-B2379FEC9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15059C-9256-4C08-B3BD-7ACF3D228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C3339B-8ECC-412E-A6F6-B374823F1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506DF-892E-4510-88C5-90A1667179BD}" type="datetimeFigureOut">
              <a:rPr lang="es-MX" smtClean="0"/>
              <a:t>10/10/2020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651EF2-7FDD-457D-9E7C-736451E01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592E77-7E29-4D05-8E04-10EEF5031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FD8C7-0682-4833-8E4B-0F4C6A7F88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677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26AFCE6-4028-4DFF-B7D1-30EFB4626DA8}"/>
              </a:ext>
            </a:extLst>
          </p:cNvPr>
          <p:cNvSpPr/>
          <p:nvPr/>
        </p:nvSpPr>
        <p:spPr>
          <a:xfrm>
            <a:off x="874643" y="159026"/>
            <a:ext cx="10376453" cy="596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Modulación Análoga / Digital para completar el MODEM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A4DC9DF-B908-4867-9B19-6375DA9D4755}"/>
              </a:ext>
            </a:extLst>
          </p:cNvPr>
          <p:cNvSpPr txBox="1"/>
          <p:nvPr/>
        </p:nvSpPr>
        <p:spPr>
          <a:xfrm>
            <a:off x="874643" y="968990"/>
            <a:ext cx="6656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highlight>
                  <a:srgbClr val="FFFF00"/>
                </a:highlight>
              </a:rPr>
              <a:t>AM</a:t>
            </a:r>
            <a:r>
              <a:rPr lang="es-MX" sz="3600" dirty="0"/>
              <a:t> / </a:t>
            </a:r>
            <a:r>
              <a:rPr lang="es-MX" sz="3600" dirty="0">
                <a:highlight>
                  <a:srgbClr val="FF00FF"/>
                </a:highlight>
              </a:rPr>
              <a:t>FM</a:t>
            </a:r>
            <a:r>
              <a:rPr lang="es-MX" sz="3600" dirty="0"/>
              <a:t> </a:t>
            </a:r>
            <a:r>
              <a:rPr lang="es-MX" sz="3600" dirty="0">
                <a:sym typeface="Wingdings" panose="05000000000000000000" pitchFamily="2" charset="2"/>
              </a:rPr>
              <a:t> Modulación Analógica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A95B3A-EBDC-4DFA-8018-C5D82D472CC7}"/>
              </a:ext>
            </a:extLst>
          </p:cNvPr>
          <p:cNvSpPr txBox="1"/>
          <p:nvPr/>
        </p:nvSpPr>
        <p:spPr>
          <a:xfrm>
            <a:off x="2701520" y="4413110"/>
            <a:ext cx="300319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MX" dirty="0"/>
              <a:t>A SEN (2 pi f x t) </a:t>
            </a:r>
            <a:r>
              <a:rPr lang="es-MX" dirty="0">
                <a:sym typeface="Wingdings" panose="05000000000000000000" pitchFamily="2" charset="2"/>
              </a:rPr>
              <a:t> </a:t>
            </a:r>
            <a:r>
              <a:rPr lang="es-MX" dirty="0">
                <a:highlight>
                  <a:srgbClr val="FFFF00"/>
                </a:highlight>
                <a:sym typeface="Wingdings" panose="05000000000000000000" pitchFamily="2" charset="2"/>
              </a:rPr>
              <a:t>A</a:t>
            </a:r>
            <a:r>
              <a:rPr lang="es-MX" dirty="0">
                <a:sym typeface="Wingdings" panose="05000000000000000000" pitchFamily="2" charset="2"/>
              </a:rPr>
              <a:t> SEN (</a:t>
            </a:r>
            <a:r>
              <a:rPr lang="es-MX" dirty="0" err="1">
                <a:highlight>
                  <a:srgbClr val="FF00FF"/>
                </a:highlight>
                <a:sym typeface="Wingdings" panose="05000000000000000000" pitchFamily="2" charset="2"/>
              </a:rPr>
              <a:t>w</a:t>
            </a:r>
            <a:r>
              <a:rPr lang="es-MX" dirty="0" err="1">
                <a:sym typeface="Wingdings" panose="05000000000000000000" pitchFamily="2" charset="2"/>
              </a:rPr>
              <a:t>t</a:t>
            </a:r>
            <a:r>
              <a:rPr lang="es-MX" dirty="0">
                <a:sym typeface="Wingdings" panose="05000000000000000000" pitchFamily="2" charset="2"/>
              </a:rPr>
              <a:t>)</a:t>
            </a:r>
          </a:p>
          <a:p>
            <a:pPr algn="ctr"/>
            <a:r>
              <a:rPr lang="es-MX" dirty="0">
                <a:sym typeface="Wingdings" panose="05000000000000000000" pitchFamily="2" charset="2"/>
              </a:rPr>
              <a:t>W = 2 PI f</a:t>
            </a:r>
          </a:p>
          <a:p>
            <a:pPr algn="ctr"/>
            <a:r>
              <a:rPr lang="es-MX" dirty="0">
                <a:sym typeface="Wingdings" panose="05000000000000000000" pitchFamily="2" charset="2"/>
              </a:rPr>
              <a:t>Señal Portadora</a:t>
            </a:r>
            <a:endParaRPr lang="es-MX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D7A6DCC-5514-4833-A26F-4F03E8D18B78}"/>
              </a:ext>
            </a:extLst>
          </p:cNvPr>
          <p:cNvSpPr/>
          <p:nvPr/>
        </p:nvSpPr>
        <p:spPr>
          <a:xfrm>
            <a:off x="3765796" y="2765439"/>
            <a:ext cx="87464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/>
              <a:t>X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F009F6-4A79-4441-A888-12FE8A9317AD}"/>
              </a:ext>
            </a:extLst>
          </p:cNvPr>
          <p:cNvSpPr txBox="1"/>
          <p:nvPr/>
        </p:nvSpPr>
        <p:spPr>
          <a:xfrm>
            <a:off x="304560" y="2899474"/>
            <a:ext cx="260263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MX" dirty="0"/>
              <a:t>F(x) = Información</a:t>
            </a:r>
          </a:p>
          <a:p>
            <a:pPr algn="ctr"/>
            <a:r>
              <a:rPr lang="es-MX" dirty="0"/>
              <a:t>(audio = Locutor/ Música)</a:t>
            </a:r>
          </a:p>
          <a:p>
            <a:pPr algn="ctr"/>
            <a:r>
              <a:rPr lang="es-MX" dirty="0"/>
              <a:t>Señal Moduladora</a:t>
            </a:r>
          </a:p>
        </p:txBody>
      </p:sp>
      <p:sp>
        <p:nvSpPr>
          <p:cNvPr id="7" name="Flecha: hacia arriba 6">
            <a:extLst>
              <a:ext uri="{FF2B5EF4-FFF2-40B4-BE49-F238E27FC236}">
                <a16:creationId xmlns:a16="http://schemas.microsoft.com/office/drawing/2014/main" id="{CCE17262-81D8-410E-BC31-0438AAE9A20C}"/>
              </a:ext>
            </a:extLst>
          </p:cNvPr>
          <p:cNvSpPr/>
          <p:nvPr/>
        </p:nvSpPr>
        <p:spPr>
          <a:xfrm>
            <a:off x="4060702" y="3781040"/>
            <a:ext cx="240717" cy="5211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9677893A-CF1F-47B8-8F6A-F11999E0FD53}"/>
              </a:ext>
            </a:extLst>
          </p:cNvPr>
          <p:cNvSpPr/>
          <p:nvPr/>
        </p:nvSpPr>
        <p:spPr>
          <a:xfrm>
            <a:off x="3008243" y="3074504"/>
            <a:ext cx="596348" cy="354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55CA5A-3AA0-477D-8E2D-16CFB30B0779}"/>
              </a:ext>
            </a:extLst>
          </p:cNvPr>
          <p:cNvSpPr txBox="1"/>
          <p:nvPr/>
        </p:nvSpPr>
        <p:spPr>
          <a:xfrm>
            <a:off x="5494230" y="3074504"/>
            <a:ext cx="193929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F (x) </a:t>
            </a:r>
            <a:r>
              <a:rPr lang="es-MX" dirty="0">
                <a:highlight>
                  <a:srgbClr val="FFFF00"/>
                </a:highlight>
              </a:rPr>
              <a:t>x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A SEN (</a:t>
            </a:r>
            <a:r>
              <a:rPr lang="es-MX" dirty="0" err="1">
                <a:sym typeface="Wingdings" panose="05000000000000000000" pitchFamily="2" charset="2"/>
              </a:rPr>
              <a:t>wt</a:t>
            </a:r>
            <a:r>
              <a:rPr lang="es-MX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822366C3-AE29-4583-B1C1-F76B60EFFFC4}"/>
              </a:ext>
            </a:extLst>
          </p:cNvPr>
          <p:cNvSpPr/>
          <p:nvPr/>
        </p:nvSpPr>
        <p:spPr>
          <a:xfrm>
            <a:off x="4801644" y="3081922"/>
            <a:ext cx="596348" cy="354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Bocadillo: rectángulo con esquinas redondeadas 10">
            <a:extLst>
              <a:ext uri="{FF2B5EF4-FFF2-40B4-BE49-F238E27FC236}">
                <a16:creationId xmlns:a16="http://schemas.microsoft.com/office/drawing/2014/main" id="{425CBAAD-C64A-476A-A5FD-2147C7D34699}"/>
              </a:ext>
            </a:extLst>
          </p:cNvPr>
          <p:cNvSpPr/>
          <p:nvPr/>
        </p:nvSpPr>
        <p:spPr>
          <a:xfrm>
            <a:off x="7531594" y="1551294"/>
            <a:ext cx="3087756" cy="1205948"/>
          </a:xfrm>
          <a:prstGeom prst="wedgeRoundRectCallout">
            <a:avLst>
              <a:gd name="adj1" fmla="val -84782"/>
              <a:gd name="adj2" fmla="val 734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dirty="0"/>
              <a:t>La señal de salida esta Modulada por la información y portada (portadora) por una señal muy bien conocida</a:t>
            </a:r>
          </a:p>
        </p:txBody>
      </p:sp>
      <p:sp>
        <p:nvSpPr>
          <p:cNvPr id="12" name="Bocadillo: ovalado 11">
            <a:extLst>
              <a:ext uri="{FF2B5EF4-FFF2-40B4-BE49-F238E27FC236}">
                <a16:creationId xmlns:a16="http://schemas.microsoft.com/office/drawing/2014/main" id="{43079996-4C51-4CA6-82FC-2392CDFE9123}"/>
              </a:ext>
            </a:extLst>
          </p:cNvPr>
          <p:cNvSpPr/>
          <p:nvPr/>
        </p:nvSpPr>
        <p:spPr>
          <a:xfrm>
            <a:off x="2517913" y="1615321"/>
            <a:ext cx="4068417" cy="879135"/>
          </a:xfrm>
          <a:prstGeom prst="wedgeEllipseCallout">
            <a:avLst>
              <a:gd name="adj1" fmla="val -7636"/>
              <a:gd name="adj2" fmla="val 81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Convolución</a:t>
            </a:r>
          </a:p>
          <a:p>
            <a:pPr algn="ctr"/>
            <a:r>
              <a:rPr lang="es-MX" dirty="0"/>
              <a:t>(Transformada de Fourier)</a:t>
            </a:r>
          </a:p>
        </p:txBody>
      </p:sp>
      <p:sp>
        <p:nvSpPr>
          <p:cNvPr id="13" name="Cerrar llave 12">
            <a:extLst>
              <a:ext uri="{FF2B5EF4-FFF2-40B4-BE49-F238E27FC236}">
                <a16:creationId xmlns:a16="http://schemas.microsoft.com/office/drawing/2014/main" id="{95D0F820-A90A-4D4F-A984-52F10F9AEC50}"/>
              </a:ext>
            </a:extLst>
          </p:cNvPr>
          <p:cNvSpPr/>
          <p:nvPr/>
        </p:nvSpPr>
        <p:spPr>
          <a:xfrm rot="5400000">
            <a:off x="2530184" y="3299160"/>
            <a:ext cx="801858" cy="49337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E081FCF-EBA9-4ACF-9E8B-A0CD0A7FE772}"/>
              </a:ext>
            </a:extLst>
          </p:cNvPr>
          <p:cNvSpPr txBox="1"/>
          <p:nvPr/>
        </p:nvSpPr>
        <p:spPr>
          <a:xfrm>
            <a:off x="2173501" y="6195638"/>
            <a:ext cx="159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Transmisor AM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B43A273-CBCC-4BAC-9BE1-483368537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981" y="5698849"/>
            <a:ext cx="2400300" cy="1000125"/>
          </a:xfrm>
          <a:prstGeom prst="rect">
            <a:avLst/>
          </a:prstGeom>
        </p:spPr>
      </p:pic>
      <p:sp>
        <p:nvSpPr>
          <p:cNvPr id="16" name="Diagrama de flujo: operación manual 15">
            <a:extLst>
              <a:ext uri="{FF2B5EF4-FFF2-40B4-BE49-F238E27FC236}">
                <a16:creationId xmlns:a16="http://schemas.microsoft.com/office/drawing/2014/main" id="{F19ED03A-A688-4D6B-92C3-318C205382D9}"/>
              </a:ext>
            </a:extLst>
          </p:cNvPr>
          <p:cNvSpPr/>
          <p:nvPr/>
        </p:nvSpPr>
        <p:spPr>
          <a:xfrm>
            <a:off x="10490917" y="5286886"/>
            <a:ext cx="379828" cy="30948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2DAE4FAE-2667-4C5C-80C6-829B8B1A6CF7}"/>
              </a:ext>
            </a:extLst>
          </p:cNvPr>
          <p:cNvCxnSpPr>
            <a:stCxn id="16" idx="2"/>
          </p:cNvCxnSpPr>
          <p:nvPr/>
        </p:nvCxnSpPr>
        <p:spPr>
          <a:xfrm>
            <a:off x="10680831" y="5596375"/>
            <a:ext cx="7034" cy="300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E05E3A20-A1D4-4F9F-9642-2C6E290EF973}"/>
              </a:ext>
            </a:extLst>
          </p:cNvPr>
          <p:cNvSpPr/>
          <p:nvPr/>
        </p:nvSpPr>
        <p:spPr>
          <a:xfrm>
            <a:off x="8322825" y="2801970"/>
            <a:ext cx="87464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/>
              <a:t>X</a:t>
            </a:r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C6DA4329-3E24-469A-A6D2-8675B63EB643}"/>
              </a:ext>
            </a:extLst>
          </p:cNvPr>
          <p:cNvSpPr/>
          <p:nvPr/>
        </p:nvSpPr>
        <p:spPr>
          <a:xfrm>
            <a:off x="7631906" y="3096361"/>
            <a:ext cx="596348" cy="354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703B44B-922A-47D0-AFB7-825A6DDAD284}"/>
              </a:ext>
            </a:extLst>
          </p:cNvPr>
          <p:cNvSpPr txBox="1"/>
          <p:nvPr/>
        </p:nvSpPr>
        <p:spPr>
          <a:xfrm>
            <a:off x="7258549" y="4363556"/>
            <a:ext cx="300319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MX" dirty="0"/>
              <a:t>A SEN (2 pi f x t) </a:t>
            </a:r>
            <a:r>
              <a:rPr lang="es-MX" dirty="0">
                <a:sym typeface="Wingdings" panose="05000000000000000000" pitchFamily="2" charset="2"/>
              </a:rPr>
              <a:t> </a:t>
            </a:r>
            <a:r>
              <a:rPr lang="es-MX" dirty="0">
                <a:highlight>
                  <a:srgbClr val="FFFF00"/>
                </a:highlight>
                <a:sym typeface="Wingdings" panose="05000000000000000000" pitchFamily="2" charset="2"/>
              </a:rPr>
              <a:t>A</a:t>
            </a:r>
            <a:r>
              <a:rPr lang="es-MX" dirty="0">
                <a:sym typeface="Wingdings" panose="05000000000000000000" pitchFamily="2" charset="2"/>
              </a:rPr>
              <a:t> SEN (</a:t>
            </a:r>
            <a:r>
              <a:rPr lang="es-MX" dirty="0" err="1">
                <a:highlight>
                  <a:srgbClr val="FF00FF"/>
                </a:highlight>
                <a:sym typeface="Wingdings" panose="05000000000000000000" pitchFamily="2" charset="2"/>
              </a:rPr>
              <a:t>w</a:t>
            </a:r>
            <a:r>
              <a:rPr lang="es-MX" dirty="0" err="1">
                <a:sym typeface="Wingdings" panose="05000000000000000000" pitchFamily="2" charset="2"/>
              </a:rPr>
              <a:t>t</a:t>
            </a:r>
            <a:r>
              <a:rPr lang="es-MX" dirty="0">
                <a:sym typeface="Wingdings" panose="05000000000000000000" pitchFamily="2" charset="2"/>
              </a:rPr>
              <a:t>)</a:t>
            </a:r>
          </a:p>
          <a:p>
            <a:pPr algn="ctr"/>
            <a:r>
              <a:rPr lang="es-MX" dirty="0">
                <a:sym typeface="Wingdings" panose="05000000000000000000" pitchFamily="2" charset="2"/>
              </a:rPr>
              <a:t>W = 2 PI f</a:t>
            </a:r>
          </a:p>
          <a:p>
            <a:pPr algn="ctr"/>
            <a:r>
              <a:rPr lang="es-MX" dirty="0">
                <a:sym typeface="Wingdings" panose="05000000000000000000" pitchFamily="2" charset="2"/>
              </a:rPr>
              <a:t>Señal Portadora</a:t>
            </a:r>
            <a:endParaRPr lang="es-MX" dirty="0"/>
          </a:p>
        </p:txBody>
      </p:sp>
      <p:sp>
        <p:nvSpPr>
          <p:cNvPr id="24" name="Flecha: hacia arriba 23">
            <a:extLst>
              <a:ext uri="{FF2B5EF4-FFF2-40B4-BE49-F238E27FC236}">
                <a16:creationId xmlns:a16="http://schemas.microsoft.com/office/drawing/2014/main" id="{C958BA26-3751-4E63-B97A-8724587C0387}"/>
              </a:ext>
            </a:extLst>
          </p:cNvPr>
          <p:cNvSpPr/>
          <p:nvPr/>
        </p:nvSpPr>
        <p:spPr>
          <a:xfrm>
            <a:off x="8639786" y="3796992"/>
            <a:ext cx="240717" cy="5211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55BEFE1-4DD4-4B26-BCB7-9837A545E571}"/>
              </a:ext>
            </a:extLst>
          </p:cNvPr>
          <p:cNvSpPr txBox="1"/>
          <p:nvPr/>
        </p:nvSpPr>
        <p:spPr>
          <a:xfrm>
            <a:off x="9569427" y="2854414"/>
            <a:ext cx="260263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MX" dirty="0"/>
              <a:t>F(x) = Información</a:t>
            </a:r>
          </a:p>
          <a:p>
            <a:pPr algn="ctr"/>
            <a:r>
              <a:rPr lang="es-MX" dirty="0"/>
              <a:t>(audio = Locutor/ Música)</a:t>
            </a:r>
          </a:p>
          <a:p>
            <a:pPr algn="ctr"/>
            <a:r>
              <a:rPr lang="es-MX" dirty="0"/>
              <a:t>Señal Moduladora</a:t>
            </a:r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BF933D97-DCA0-486C-9167-D651D03AE584}"/>
              </a:ext>
            </a:extLst>
          </p:cNvPr>
          <p:cNvSpPr/>
          <p:nvPr/>
        </p:nvSpPr>
        <p:spPr>
          <a:xfrm>
            <a:off x="9183757" y="3138831"/>
            <a:ext cx="363950" cy="354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errar llave 26">
            <a:extLst>
              <a:ext uri="{FF2B5EF4-FFF2-40B4-BE49-F238E27FC236}">
                <a16:creationId xmlns:a16="http://schemas.microsoft.com/office/drawing/2014/main" id="{9A3A27B9-F664-4C54-B0E5-C00C0FAC5DE1}"/>
              </a:ext>
            </a:extLst>
          </p:cNvPr>
          <p:cNvSpPr/>
          <p:nvPr/>
        </p:nvSpPr>
        <p:spPr>
          <a:xfrm rot="5400000">
            <a:off x="9304255" y="4014077"/>
            <a:ext cx="801858" cy="49337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5C28FB5-1624-4D6C-8A82-ED482FD92DBB}"/>
              </a:ext>
            </a:extLst>
          </p:cNvPr>
          <p:cNvSpPr txBox="1"/>
          <p:nvPr/>
        </p:nvSpPr>
        <p:spPr>
          <a:xfrm>
            <a:off x="7773437" y="5843126"/>
            <a:ext cx="141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Receptor AM</a:t>
            </a:r>
          </a:p>
        </p:txBody>
      </p:sp>
    </p:spTree>
    <p:extLst>
      <p:ext uri="{BB962C8B-B14F-4D97-AF65-F5344CB8AC3E}">
        <p14:creationId xmlns:p14="http://schemas.microsoft.com/office/powerpoint/2010/main" val="1444007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Mapa&#10;&#10;Descripción generada automáticamente">
            <a:extLst>
              <a:ext uri="{FF2B5EF4-FFF2-40B4-BE49-F238E27FC236}">
                <a16:creationId xmlns:a16="http://schemas.microsoft.com/office/drawing/2014/main" id="{614D82CB-98BA-42CA-9E35-00FB90FCF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45" y="0"/>
            <a:ext cx="4386709" cy="6858000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E6CCA5A-BDD1-4B0C-8E6D-661599609918}"/>
              </a:ext>
            </a:extLst>
          </p:cNvPr>
          <p:cNvSpPr/>
          <p:nvPr/>
        </p:nvSpPr>
        <p:spPr>
          <a:xfrm>
            <a:off x="9200271" y="773723"/>
            <a:ext cx="2110154" cy="57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88 </a:t>
            </a:r>
            <a:r>
              <a:rPr lang="es-MX" dirty="0" err="1"/>
              <a:t>Mhz</a:t>
            </a:r>
            <a:r>
              <a:rPr lang="es-MX" dirty="0"/>
              <a:t>  - 108 </a:t>
            </a:r>
            <a:r>
              <a:rPr lang="es-MX" dirty="0" err="1"/>
              <a:t>Mhz</a:t>
            </a:r>
            <a:endParaRPr lang="es-MX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16FF69D-7D4E-497B-96EF-1450A04ACDE5}"/>
              </a:ext>
            </a:extLst>
          </p:cNvPr>
          <p:cNvSpPr/>
          <p:nvPr/>
        </p:nvSpPr>
        <p:spPr>
          <a:xfrm>
            <a:off x="9903655" y="1420835"/>
            <a:ext cx="703385" cy="717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+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CB10D5C-A527-4BAE-880F-D04E182AAAFA}"/>
              </a:ext>
            </a:extLst>
          </p:cNvPr>
          <p:cNvSpPr/>
          <p:nvPr/>
        </p:nvSpPr>
        <p:spPr>
          <a:xfrm>
            <a:off x="9200271" y="2222692"/>
            <a:ext cx="2250831" cy="57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Cobertura Geográfica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18B067B-FA11-49E2-966B-45F9FEFDA9F7}"/>
              </a:ext>
            </a:extLst>
          </p:cNvPr>
          <p:cNvSpPr/>
          <p:nvPr/>
        </p:nvSpPr>
        <p:spPr>
          <a:xfrm>
            <a:off x="9973993" y="2883872"/>
            <a:ext cx="703385" cy="717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+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15E180FC-FC78-4043-BA95-7B391CBE3050}"/>
              </a:ext>
            </a:extLst>
          </p:cNvPr>
          <p:cNvSpPr/>
          <p:nvPr/>
        </p:nvSpPr>
        <p:spPr>
          <a:xfrm>
            <a:off x="9200271" y="3685724"/>
            <a:ext cx="2250831" cy="57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Potencia (Watts)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42F5DEE-1F4D-4E79-AAC6-3D74A02C999E}"/>
              </a:ext>
            </a:extLst>
          </p:cNvPr>
          <p:cNvSpPr/>
          <p:nvPr/>
        </p:nvSpPr>
        <p:spPr>
          <a:xfrm>
            <a:off x="9995094" y="253215"/>
            <a:ext cx="520505" cy="323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FM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A7045F1-0B57-4882-A2BF-4B5C67A4A9D6}"/>
              </a:ext>
            </a:extLst>
          </p:cNvPr>
          <p:cNvSpPr/>
          <p:nvPr/>
        </p:nvSpPr>
        <p:spPr>
          <a:xfrm>
            <a:off x="6289963" y="332509"/>
            <a:ext cx="471055" cy="3235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600" dirty="0"/>
              <a:t>91,7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7C566C8A-6D6B-41A4-B833-79E97FB65E76}"/>
              </a:ext>
            </a:extLst>
          </p:cNvPr>
          <p:cNvSpPr/>
          <p:nvPr/>
        </p:nvSpPr>
        <p:spPr>
          <a:xfrm>
            <a:off x="6289963" y="724479"/>
            <a:ext cx="571147" cy="3235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600" dirty="0"/>
              <a:t>101,5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D8DFA540-B0ED-4E43-A93B-7F37D2AB53AA}"/>
              </a:ext>
            </a:extLst>
          </p:cNvPr>
          <p:cNvSpPr/>
          <p:nvPr/>
        </p:nvSpPr>
        <p:spPr>
          <a:xfrm>
            <a:off x="6289962" y="1188716"/>
            <a:ext cx="571147" cy="3235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600" dirty="0"/>
              <a:t>91,7</a:t>
            </a:r>
          </a:p>
        </p:txBody>
      </p:sp>
      <p:pic>
        <p:nvPicPr>
          <p:cNvPr id="1026" name="Picture 2" descr="Satélite de comunicaciones - Wikipedia, la enciclopedia libre">
            <a:extLst>
              <a:ext uri="{FF2B5EF4-FFF2-40B4-BE49-F238E27FC236}">
                <a16:creationId xmlns:a16="http://schemas.microsoft.com/office/drawing/2014/main" id="{E24608F0-6B4B-40C3-A1D1-97A0EB5C1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11" y="2066474"/>
            <a:ext cx="284797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Elipse 28">
            <a:extLst>
              <a:ext uri="{FF2B5EF4-FFF2-40B4-BE49-F238E27FC236}">
                <a16:creationId xmlns:a16="http://schemas.microsoft.com/office/drawing/2014/main" id="{68F15EE9-A6E5-4E54-8722-13E8869ED57B}"/>
              </a:ext>
            </a:extLst>
          </p:cNvPr>
          <p:cNvSpPr/>
          <p:nvPr/>
        </p:nvSpPr>
        <p:spPr>
          <a:xfrm>
            <a:off x="5810425" y="2799467"/>
            <a:ext cx="571147" cy="3235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600" dirty="0"/>
              <a:t>105,5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C4F5C22-18FE-44EF-B2DD-03848EB7F301}"/>
              </a:ext>
            </a:extLst>
          </p:cNvPr>
          <p:cNvCxnSpPr>
            <a:endCxn id="1026" idx="3"/>
          </p:cNvCxnSpPr>
          <p:nvPr/>
        </p:nvCxnSpPr>
        <p:spPr>
          <a:xfrm flipH="1" flipV="1">
            <a:off x="3447186" y="2876099"/>
            <a:ext cx="2363239" cy="85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267FFCB-45F6-4C7A-ABEC-778334B69345}"/>
              </a:ext>
            </a:extLst>
          </p:cNvPr>
          <p:cNvCxnSpPr>
            <a:stCxn id="1026" idx="3"/>
          </p:cNvCxnSpPr>
          <p:nvPr/>
        </p:nvCxnSpPr>
        <p:spPr>
          <a:xfrm flipV="1">
            <a:off x="3447186" y="576778"/>
            <a:ext cx="2842776" cy="2299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7BFA02E-BF24-434E-8B5F-1E6AB2E3A30E}"/>
              </a:ext>
            </a:extLst>
          </p:cNvPr>
          <p:cNvCxnSpPr>
            <a:cxnSpLocks/>
            <a:stCxn id="1026" idx="3"/>
            <a:endCxn id="26" idx="2"/>
          </p:cNvCxnSpPr>
          <p:nvPr/>
        </p:nvCxnSpPr>
        <p:spPr>
          <a:xfrm flipV="1">
            <a:off x="3447186" y="886261"/>
            <a:ext cx="2842777" cy="1989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7ED6C3C7-4912-4C59-9D2A-557AABA7FDDE}"/>
              </a:ext>
            </a:extLst>
          </p:cNvPr>
          <p:cNvCxnSpPr>
            <a:cxnSpLocks/>
            <a:stCxn id="1026" idx="3"/>
            <a:endCxn id="27" idx="2"/>
          </p:cNvCxnSpPr>
          <p:nvPr/>
        </p:nvCxnSpPr>
        <p:spPr>
          <a:xfrm flipV="1">
            <a:off x="3447186" y="1350498"/>
            <a:ext cx="2842776" cy="1525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251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D4CE910-0EA5-4603-928B-5FCF45F1F77B}"/>
              </a:ext>
            </a:extLst>
          </p:cNvPr>
          <p:cNvCxnSpPr/>
          <p:nvPr/>
        </p:nvCxnSpPr>
        <p:spPr>
          <a:xfrm>
            <a:off x="7991061" y="252412"/>
            <a:ext cx="0" cy="1364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5798F1D-FE04-45B2-8E19-633C49DDCF61}"/>
              </a:ext>
            </a:extLst>
          </p:cNvPr>
          <p:cNvCxnSpPr/>
          <p:nvPr/>
        </p:nvCxnSpPr>
        <p:spPr>
          <a:xfrm>
            <a:off x="7991061" y="1616765"/>
            <a:ext cx="2941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superiores redondeadas 10">
            <a:extLst>
              <a:ext uri="{FF2B5EF4-FFF2-40B4-BE49-F238E27FC236}">
                <a16:creationId xmlns:a16="http://schemas.microsoft.com/office/drawing/2014/main" id="{45C8486F-8D8B-44FA-91D0-B6F3C88D6C99}"/>
              </a:ext>
            </a:extLst>
          </p:cNvPr>
          <p:cNvSpPr/>
          <p:nvPr/>
        </p:nvSpPr>
        <p:spPr>
          <a:xfrm>
            <a:off x="7999460" y="684558"/>
            <a:ext cx="1857373" cy="9144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 Música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0A8BE08-DE46-486F-B94D-9592E419CE1C}"/>
              </a:ext>
            </a:extLst>
          </p:cNvPr>
          <p:cNvCxnSpPr/>
          <p:nvPr/>
        </p:nvCxnSpPr>
        <p:spPr>
          <a:xfrm>
            <a:off x="7991061" y="1871662"/>
            <a:ext cx="0" cy="1364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0A2DD409-24F4-46CC-A170-249E9211ED9C}"/>
              </a:ext>
            </a:extLst>
          </p:cNvPr>
          <p:cNvCxnSpPr/>
          <p:nvPr/>
        </p:nvCxnSpPr>
        <p:spPr>
          <a:xfrm>
            <a:off x="7991061" y="3236015"/>
            <a:ext cx="2941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9FC651B-7C96-476E-82BF-05B277627D7D}"/>
              </a:ext>
            </a:extLst>
          </p:cNvPr>
          <p:cNvSpPr txBox="1"/>
          <p:nvPr/>
        </p:nvSpPr>
        <p:spPr>
          <a:xfrm>
            <a:off x="7860258" y="1542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53E8A63-F749-4B14-8AFD-1451439E917E}"/>
              </a:ext>
            </a:extLst>
          </p:cNvPr>
          <p:cNvSpPr txBox="1"/>
          <p:nvPr/>
        </p:nvSpPr>
        <p:spPr>
          <a:xfrm>
            <a:off x="9530677" y="160048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10KHz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9D5999A-003F-4928-AB66-4138ADF1F8A5}"/>
              </a:ext>
            </a:extLst>
          </p:cNvPr>
          <p:cNvSpPr txBox="1"/>
          <p:nvPr/>
        </p:nvSpPr>
        <p:spPr>
          <a:xfrm>
            <a:off x="9383201" y="325265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760 </a:t>
            </a:r>
            <a:r>
              <a:rPr lang="es-MX" dirty="0" err="1"/>
              <a:t>Khz</a:t>
            </a:r>
            <a:endParaRPr lang="es-MX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47F49BB-5161-4B58-9491-F29085DB63DB}"/>
              </a:ext>
            </a:extLst>
          </p:cNvPr>
          <p:cNvCxnSpPr/>
          <p:nvPr/>
        </p:nvCxnSpPr>
        <p:spPr>
          <a:xfrm>
            <a:off x="7991061" y="3876882"/>
            <a:ext cx="0" cy="1364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4DA28A3-6B9E-45A6-A221-7C850E4155FF}"/>
              </a:ext>
            </a:extLst>
          </p:cNvPr>
          <p:cNvCxnSpPr/>
          <p:nvPr/>
        </p:nvCxnSpPr>
        <p:spPr>
          <a:xfrm>
            <a:off x="7991061" y="5241235"/>
            <a:ext cx="2941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CDCB33D-3340-405C-BD27-43A88051ABDC}"/>
              </a:ext>
            </a:extLst>
          </p:cNvPr>
          <p:cNvSpPr txBox="1"/>
          <p:nvPr/>
        </p:nvSpPr>
        <p:spPr>
          <a:xfrm>
            <a:off x="8458722" y="526438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760 </a:t>
            </a:r>
            <a:r>
              <a:rPr lang="es-MX" dirty="0" err="1"/>
              <a:t>Khz</a:t>
            </a:r>
            <a:endParaRPr lang="es-MX" dirty="0"/>
          </a:p>
        </p:txBody>
      </p:sp>
      <p:sp>
        <p:nvSpPr>
          <p:cNvPr id="25" name="Rectángulo: esquinas superiores redondeadas 24">
            <a:extLst>
              <a:ext uri="{FF2B5EF4-FFF2-40B4-BE49-F238E27FC236}">
                <a16:creationId xmlns:a16="http://schemas.microsoft.com/office/drawing/2014/main" id="{1319C674-E01A-4896-B183-F2ADD5E61296}"/>
              </a:ext>
            </a:extLst>
          </p:cNvPr>
          <p:cNvSpPr/>
          <p:nvPr/>
        </p:nvSpPr>
        <p:spPr>
          <a:xfrm>
            <a:off x="7991060" y="4326834"/>
            <a:ext cx="1857373" cy="9144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 Música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1F03B6E-C6F7-4464-AC5B-64499793F820}"/>
              </a:ext>
            </a:extLst>
          </p:cNvPr>
          <p:cNvCxnSpPr>
            <a:cxnSpLocks/>
          </p:cNvCxnSpPr>
          <p:nvPr/>
        </p:nvCxnSpPr>
        <p:spPr>
          <a:xfrm>
            <a:off x="8919746" y="4114800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53A51CA7-5D3C-43E8-AE14-5ADC1F686ABF}"/>
              </a:ext>
            </a:extLst>
          </p:cNvPr>
          <p:cNvCxnSpPr/>
          <p:nvPr/>
        </p:nvCxnSpPr>
        <p:spPr>
          <a:xfrm>
            <a:off x="7991060" y="4114800"/>
            <a:ext cx="18573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36AC2E2-1C58-4E7D-9AC8-C017F3EE6382}"/>
              </a:ext>
            </a:extLst>
          </p:cNvPr>
          <p:cNvSpPr txBox="1"/>
          <p:nvPr/>
        </p:nvSpPr>
        <p:spPr>
          <a:xfrm>
            <a:off x="8540862" y="376175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10KHz</a:t>
            </a:r>
          </a:p>
        </p:txBody>
      </p:sp>
      <p:sp>
        <p:nvSpPr>
          <p:cNvPr id="26" name="Rectángulo: esquinas superiores redondeadas 25">
            <a:extLst>
              <a:ext uri="{FF2B5EF4-FFF2-40B4-BE49-F238E27FC236}">
                <a16:creationId xmlns:a16="http://schemas.microsoft.com/office/drawing/2014/main" id="{978EC499-3EF9-41EE-B403-A5DAAA9F6B4B}"/>
              </a:ext>
            </a:extLst>
          </p:cNvPr>
          <p:cNvSpPr/>
          <p:nvPr/>
        </p:nvSpPr>
        <p:spPr>
          <a:xfrm>
            <a:off x="8949062" y="2340451"/>
            <a:ext cx="1857373" cy="9144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 Música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6D401DF-BC1C-4F5F-90BB-4BA24A1959DE}"/>
              </a:ext>
            </a:extLst>
          </p:cNvPr>
          <p:cNvCxnSpPr/>
          <p:nvPr/>
        </p:nvCxnSpPr>
        <p:spPr>
          <a:xfrm>
            <a:off x="9856833" y="2209800"/>
            <a:ext cx="0" cy="10262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Cilindro 3">
            <a:extLst>
              <a:ext uri="{FF2B5EF4-FFF2-40B4-BE49-F238E27FC236}">
                <a16:creationId xmlns:a16="http://schemas.microsoft.com/office/drawing/2014/main" id="{0A4B8807-C015-4650-9118-3BF544AD9FBB}"/>
              </a:ext>
            </a:extLst>
          </p:cNvPr>
          <p:cNvSpPr/>
          <p:nvPr/>
        </p:nvSpPr>
        <p:spPr>
          <a:xfrm rot="5400000">
            <a:off x="3815029" y="2112838"/>
            <a:ext cx="174413" cy="48001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90F75DF-BB03-40A9-9A5B-649484132FDB}"/>
              </a:ext>
            </a:extLst>
          </p:cNvPr>
          <p:cNvSpPr txBox="1"/>
          <p:nvPr/>
        </p:nvSpPr>
        <p:spPr>
          <a:xfrm>
            <a:off x="3116955" y="4611250"/>
            <a:ext cx="8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Coaxial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C779EE7E-4624-40D2-96A5-62E68985329D}"/>
              </a:ext>
            </a:extLst>
          </p:cNvPr>
          <p:cNvCxnSpPr/>
          <p:nvPr/>
        </p:nvCxnSpPr>
        <p:spPr>
          <a:xfrm>
            <a:off x="425701" y="2143461"/>
            <a:ext cx="0" cy="1364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46F041A4-3566-4BCE-B19E-43E490EA24B8}"/>
              </a:ext>
            </a:extLst>
          </p:cNvPr>
          <p:cNvCxnSpPr/>
          <p:nvPr/>
        </p:nvCxnSpPr>
        <p:spPr>
          <a:xfrm>
            <a:off x="425701" y="3507814"/>
            <a:ext cx="2941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57C0607-9458-4F3F-890F-8EA50BF236B8}"/>
              </a:ext>
            </a:extLst>
          </p:cNvPr>
          <p:cNvSpPr txBox="1"/>
          <p:nvPr/>
        </p:nvSpPr>
        <p:spPr>
          <a:xfrm>
            <a:off x="2848887" y="3462915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1G </a:t>
            </a:r>
            <a:r>
              <a:rPr lang="es-MX" dirty="0" err="1"/>
              <a:t>Khz</a:t>
            </a:r>
            <a:endParaRPr lang="es-MX" dirty="0"/>
          </a:p>
        </p:txBody>
      </p:sp>
      <p:sp>
        <p:nvSpPr>
          <p:cNvPr id="32" name="Rectángulo: esquinas superiores redondeadas 31">
            <a:extLst>
              <a:ext uri="{FF2B5EF4-FFF2-40B4-BE49-F238E27FC236}">
                <a16:creationId xmlns:a16="http://schemas.microsoft.com/office/drawing/2014/main" id="{C265D88B-3785-4EAB-B6AC-62EEDF22B41D}"/>
              </a:ext>
            </a:extLst>
          </p:cNvPr>
          <p:cNvSpPr/>
          <p:nvPr/>
        </p:nvSpPr>
        <p:spPr>
          <a:xfrm>
            <a:off x="425700" y="3052907"/>
            <a:ext cx="2941976" cy="45490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80C4459-433D-4AE6-9024-44399B5930A6}"/>
              </a:ext>
            </a:extLst>
          </p:cNvPr>
          <p:cNvSpPr txBox="1"/>
          <p:nvPr/>
        </p:nvSpPr>
        <p:spPr>
          <a:xfrm>
            <a:off x="316153" y="3501332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0G </a:t>
            </a:r>
            <a:r>
              <a:rPr lang="es-MX" dirty="0" err="1"/>
              <a:t>Khz</a:t>
            </a:r>
            <a:endParaRPr lang="es-MX" dirty="0"/>
          </a:p>
        </p:txBody>
      </p:sp>
      <p:sp>
        <p:nvSpPr>
          <p:cNvPr id="9" name="Rectángulo: esquinas superiores redondeadas 8">
            <a:extLst>
              <a:ext uri="{FF2B5EF4-FFF2-40B4-BE49-F238E27FC236}">
                <a16:creationId xmlns:a16="http://schemas.microsoft.com/office/drawing/2014/main" id="{AEA6B859-1EC0-48A5-B636-60864A95E3EF}"/>
              </a:ext>
            </a:extLst>
          </p:cNvPr>
          <p:cNvSpPr/>
          <p:nvPr/>
        </p:nvSpPr>
        <p:spPr>
          <a:xfrm>
            <a:off x="499591" y="3117176"/>
            <a:ext cx="833882" cy="341072"/>
          </a:xfrm>
          <a:prstGeom prst="round2Same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TV</a:t>
            </a:r>
          </a:p>
        </p:txBody>
      </p:sp>
      <p:sp>
        <p:nvSpPr>
          <p:cNvPr id="37" name="Rectángulo: esquinas superiores redondeadas 36">
            <a:extLst>
              <a:ext uri="{FF2B5EF4-FFF2-40B4-BE49-F238E27FC236}">
                <a16:creationId xmlns:a16="http://schemas.microsoft.com/office/drawing/2014/main" id="{4B138520-512A-493E-A2F2-863CE98BF445}"/>
              </a:ext>
            </a:extLst>
          </p:cNvPr>
          <p:cNvSpPr/>
          <p:nvPr/>
        </p:nvSpPr>
        <p:spPr>
          <a:xfrm>
            <a:off x="1391331" y="3115958"/>
            <a:ext cx="1188865" cy="341072"/>
          </a:xfrm>
          <a:prstGeom prst="round2Same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INTENRNET</a:t>
            </a:r>
          </a:p>
        </p:txBody>
      </p:sp>
      <p:sp>
        <p:nvSpPr>
          <p:cNvPr id="38" name="Rectángulo: esquinas superiores redondeadas 37">
            <a:extLst>
              <a:ext uri="{FF2B5EF4-FFF2-40B4-BE49-F238E27FC236}">
                <a16:creationId xmlns:a16="http://schemas.microsoft.com/office/drawing/2014/main" id="{77713D83-9809-4E9B-9772-9B40994E1162}"/>
              </a:ext>
            </a:extLst>
          </p:cNvPr>
          <p:cNvSpPr/>
          <p:nvPr/>
        </p:nvSpPr>
        <p:spPr>
          <a:xfrm>
            <a:off x="2659353" y="3110728"/>
            <a:ext cx="457602" cy="341072"/>
          </a:xfrm>
          <a:prstGeom prst="round2Same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TF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3B0674C-F259-43C4-8024-0E8D534DFA09}"/>
              </a:ext>
            </a:extLst>
          </p:cNvPr>
          <p:cNvCxnSpPr>
            <a:cxnSpLocks/>
          </p:cNvCxnSpPr>
          <p:nvPr/>
        </p:nvCxnSpPr>
        <p:spPr>
          <a:xfrm>
            <a:off x="906910" y="2815640"/>
            <a:ext cx="0" cy="68569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26280EA2-F1FE-43AD-A351-16B4AE4DE4FD}"/>
              </a:ext>
            </a:extLst>
          </p:cNvPr>
          <p:cNvCxnSpPr>
            <a:cxnSpLocks/>
          </p:cNvCxnSpPr>
          <p:nvPr/>
        </p:nvCxnSpPr>
        <p:spPr>
          <a:xfrm>
            <a:off x="1950867" y="2766108"/>
            <a:ext cx="0" cy="68569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65C3213F-58FB-421C-B094-44B141EA2411}"/>
              </a:ext>
            </a:extLst>
          </p:cNvPr>
          <p:cNvCxnSpPr>
            <a:cxnSpLocks/>
          </p:cNvCxnSpPr>
          <p:nvPr/>
        </p:nvCxnSpPr>
        <p:spPr>
          <a:xfrm>
            <a:off x="2899480" y="2766108"/>
            <a:ext cx="0" cy="68569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9A21E722-8BB6-4AE9-AA05-3E5566B9D55B}"/>
              </a:ext>
            </a:extLst>
          </p:cNvPr>
          <p:cNvCxnSpPr/>
          <p:nvPr/>
        </p:nvCxnSpPr>
        <p:spPr>
          <a:xfrm>
            <a:off x="585363" y="2929379"/>
            <a:ext cx="0" cy="554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745C7DED-0EC7-4DE1-AA03-AD46C8186515}"/>
              </a:ext>
            </a:extLst>
          </p:cNvPr>
          <p:cNvCxnSpPr/>
          <p:nvPr/>
        </p:nvCxnSpPr>
        <p:spPr>
          <a:xfrm>
            <a:off x="737763" y="2929379"/>
            <a:ext cx="0" cy="554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E8D8D53B-543E-42FA-93D6-0576453B192C}"/>
              </a:ext>
            </a:extLst>
          </p:cNvPr>
          <p:cNvCxnSpPr/>
          <p:nvPr/>
        </p:nvCxnSpPr>
        <p:spPr>
          <a:xfrm>
            <a:off x="900212" y="2947186"/>
            <a:ext cx="0" cy="554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8719742C-47C7-4683-AA25-1B8AB5C0D381}"/>
              </a:ext>
            </a:extLst>
          </p:cNvPr>
          <p:cNvSpPr txBox="1"/>
          <p:nvPr/>
        </p:nvSpPr>
        <p:spPr>
          <a:xfrm>
            <a:off x="0" y="869680"/>
            <a:ext cx="4433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VTR </a:t>
            </a:r>
            <a:r>
              <a:rPr lang="es-MX" dirty="0">
                <a:sym typeface="Wingdings" panose="05000000000000000000" pitchFamily="2" charset="2"/>
              </a:rPr>
              <a:t> casa  MODULAN (CONVOLUCION 1)</a:t>
            </a:r>
            <a:endParaRPr lang="es-MX" dirty="0"/>
          </a:p>
        </p:txBody>
      </p:sp>
      <p:sp>
        <p:nvSpPr>
          <p:cNvPr id="48" name="Flecha: hacia abajo 47">
            <a:extLst>
              <a:ext uri="{FF2B5EF4-FFF2-40B4-BE49-F238E27FC236}">
                <a16:creationId xmlns:a16="http://schemas.microsoft.com/office/drawing/2014/main" id="{DD91B204-4D32-49C5-A524-D91741044C2A}"/>
              </a:ext>
            </a:extLst>
          </p:cNvPr>
          <p:cNvSpPr/>
          <p:nvPr/>
        </p:nvSpPr>
        <p:spPr>
          <a:xfrm>
            <a:off x="1684421" y="1499842"/>
            <a:ext cx="280896" cy="1190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D3FC241F-F5A5-4E8D-A14E-52F428588611}"/>
              </a:ext>
            </a:extLst>
          </p:cNvPr>
          <p:cNvSpPr txBox="1"/>
          <p:nvPr/>
        </p:nvSpPr>
        <p:spPr>
          <a:xfrm>
            <a:off x="4739357" y="5079715"/>
            <a:ext cx="336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ym typeface="Wingdings" panose="05000000000000000000" pitchFamily="2" charset="2"/>
              </a:rPr>
              <a:t>CONVOLUCION 2  DEMODULAR</a:t>
            </a:r>
            <a:endParaRPr lang="es-MX" dirty="0"/>
          </a:p>
        </p:txBody>
      </p:sp>
      <p:sp>
        <p:nvSpPr>
          <p:cNvPr id="50" name="Flecha: hacia abajo 49">
            <a:extLst>
              <a:ext uri="{FF2B5EF4-FFF2-40B4-BE49-F238E27FC236}">
                <a16:creationId xmlns:a16="http://schemas.microsoft.com/office/drawing/2014/main" id="{7861B511-EAE0-4FE3-AEE5-A18D84DB21CE}"/>
              </a:ext>
            </a:extLst>
          </p:cNvPr>
          <p:cNvSpPr/>
          <p:nvPr/>
        </p:nvSpPr>
        <p:spPr>
          <a:xfrm>
            <a:off x="5518484" y="5633713"/>
            <a:ext cx="336884" cy="622708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Flecha: hacia abajo 50">
            <a:extLst>
              <a:ext uri="{FF2B5EF4-FFF2-40B4-BE49-F238E27FC236}">
                <a16:creationId xmlns:a16="http://schemas.microsoft.com/office/drawing/2014/main" id="{680B2FE9-99CC-48BB-9E9F-E7B6777A9538}"/>
              </a:ext>
            </a:extLst>
          </p:cNvPr>
          <p:cNvSpPr/>
          <p:nvPr/>
        </p:nvSpPr>
        <p:spPr>
          <a:xfrm>
            <a:off x="6096000" y="5626639"/>
            <a:ext cx="336884" cy="62270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Flecha: hacia abajo 51">
            <a:extLst>
              <a:ext uri="{FF2B5EF4-FFF2-40B4-BE49-F238E27FC236}">
                <a16:creationId xmlns:a16="http://schemas.microsoft.com/office/drawing/2014/main" id="{FC40C35F-C913-46ED-A1ED-C45A187F2E6D}"/>
              </a:ext>
            </a:extLst>
          </p:cNvPr>
          <p:cNvSpPr/>
          <p:nvPr/>
        </p:nvSpPr>
        <p:spPr>
          <a:xfrm>
            <a:off x="6655159" y="5633713"/>
            <a:ext cx="336884" cy="62270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E5D0F492-0554-4A9E-A388-B74C35B693AE}"/>
              </a:ext>
            </a:extLst>
          </p:cNvPr>
          <p:cNvSpPr/>
          <p:nvPr/>
        </p:nvSpPr>
        <p:spPr>
          <a:xfrm>
            <a:off x="6028700" y="4162825"/>
            <a:ext cx="1475936" cy="633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MODEM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20C70C95-F35D-4D0E-976A-E00B30BDE24A}"/>
              </a:ext>
            </a:extLst>
          </p:cNvPr>
          <p:cNvSpPr/>
          <p:nvPr/>
        </p:nvSpPr>
        <p:spPr>
          <a:xfrm>
            <a:off x="453805" y="4150943"/>
            <a:ext cx="1475936" cy="633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MODEM</a:t>
            </a:r>
          </a:p>
        </p:txBody>
      </p:sp>
    </p:spTree>
    <p:extLst>
      <p:ext uri="{BB962C8B-B14F-4D97-AF65-F5344CB8AC3E}">
        <p14:creationId xmlns:p14="http://schemas.microsoft.com/office/powerpoint/2010/main" val="3982772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26AFCE6-4028-4DFF-B7D1-30EFB4626DA8}"/>
              </a:ext>
            </a:extLst>
          </p:cNvPr>
          <p:cNvSpPr/>
          <p:nvPr/>
        </p:nvSpPr>
        <p:spPr>
          <a:xfrm>
            <a:off x="874643" y="159026"/>
            <a:ext cx="10376453" cy="596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Modulación Análoga / Digital para completar el MODEM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A95B3A-EBDC-4DFA-8018-C5D82D472CC7}"/>
              </a:ext>
            </a:extLst>
          </p:cNvPr>
          <p:cNvSpPr txBox="1"/>
          <p:nvPr/>
        </p:nvSpPr>
        <p:spPr>
          <a:xfrm>
            <a:off x="2701520" y="4413110"/>
            <a:ext cx="300319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MX" dirty="0"/>
              <a:t>A SEN (2 pi f x t) </a:t>
            </a:r>
            <a:r>
              <a:rPr lang="es-MX" dirty="0">
                <a:sym typeface="Wingdings" panose="05000000000000000000" pitchFamily="2" charset="2"/>
              </a:rPr>
              <a:t> </a:t>
            </a:r>
            <a:r>
              <a:rPr lang="es-MX" dirty="0">
                <a:highlight>
                  <a:srgbClr val="FFFF00"/>
                </a:highlight>
                <a:sym typeface="Wingdings" panose="05000000000000000000" pitchFamily="2" charset="2"/>
              </a:rPr>
              <a:t>A</a:t>
            </a:r>
            <a:r>
              <a:rPr lang="es-MX" dirty="0">
                <a:sym typeface="Wingdings" panose="05000000000000000000" pitchFamily="2" charset="2"/>
              </a:rPr>
              <a:t> SEN (</a:t>
            </a:r>
            <a:r>
              <a:rPr lang="es-MX" dirty="0" err="1">
                <a:highlight>
                  <a:srgbClr val="FF00FF"/>
                </a:highlight>
                <a:sym typeface="Wingdings" panose="05000000000000000000" pitchFamily="2" charset="2"/>
              </a:rPr>
              <a:t>w</a:t>
            </a:r>
            <a:r>
              <a:rPr lang="es-MX" dirty="0" err="1">
                <a:sym typeface="Wingdings" panose="05000000000000000000" pitchFamily="2" charset="2"/>
              </a:rPr>
              <a:t>t</a:t>
            </a:r>
            <a:r>
              <a:rPr lang="es-MX" dirty="0">
                <a:sym typeface="Wingdings" panose="05000000000000000000" pitchFamily="2" charset="2"/>
              </a:rPr>
              <a:t>)</a:t>
            </a:r>
          </a:p>
          <a:p>
            <a:pPr algn="ctr"/>
            <a:r>
              <a:rPr lang="es-MX" dirty="0">
                <a:sym typeface="Wingdings" panose="05000000000000000000" pitchFamily="2" charset="2"/>
              </a:rPr>
              <a:t>W = 2 PI f</a:t>
            </a:r>
          </a:p>
          <a:p>
            <a:pPr algn="ctr"/>
            <a:r>
              <a:rPr lang="es-MX" dirty="0">
                <a:sym typeface="Wingdings" panose="05000000000000000000" pitchFamily="2" charset="2"/>
              </a:rPr>
              <a:t>Señal Portadora</a:t>
            </a:r>
            <a:endParaRPr lang="es-MX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D7A6DCC-5514-4833-A26F-4F03E8D18B78}"/>
              </a:ext>
            </a:extLst>
          </p:cNvPr>
          <p:cNvSpPr/>
          <p:nvPr/>
        </p:nvSpPr>
        <p:spPr>
          <a:xfrm>
            <a:off x="3765796" y="2765439"/>
            <a:ext cx="87464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/>
              <a:t>X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F009F6-4A79-4441-A888-12FE8A9317AD}"/>
              </a:ext>
            </a:extLst>
          </p:cNvPr>
          <p:cNvSpPr txBox="1"/>
          <p:nvPr/>
        </p:nvSpPr>
        <p:spPr>
          <a:xfrm>
            <a:off x="207364" y="3074504"/>
            <a:ext cx="2669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MX" dirty="0"/>
              <a:t>F(x) = Información DIGITAL</a:t>
            </a:r>
          </a:p>
        </p:txBody>
      </p:sp>
      <p:sp>
        <p:nvSpPr>
          <p:cNvPr id="7" name="Flecha: hacia arriba 6">
            <a:extLst>
              <a:ext uri="{FF2B5EF4-FFF2-40B4-BE49-F238E27FC236}">
                <a16:creationId xmlns:a16="http://schemas.microsoft.com/office/drawing/2014/main" id="{CCE17262-81D8-410E-BC31-0438AAE9A20C}"/>
              </a:ext>
            </a:extLst>
          </p:cNvPr>
          <p:cNvSpPr/>
          <p:nvPr/>
        </p:nvSpPr>
        <p:spPr>
          <a:xfrm>
            <a:off x="4060702" y="3781040"/>
            <a:ext cx="240717" cy="5211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9677893A-CF1F-47B8-8F6A-F11999E0FD53}"/>
              </a:ext>
            </a:extLst>
          </p:cNvPr>
          <p:cNvSpPr/>
          <p:nvPr/>
        </p:nvSpPr>
        <p:spPr>
          <a:xfrm>
            <a:off x="3008243" y="3074504"/>
            <a:ext cx="596348" cy="354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55CA5A-3AA0-477D-8E2D-16CFB30B0779}"/>
              </a:ext>
            </a:extLst>
          </p:cNvPr>
          <p:cNvSpPr txBox="1"/>
          <p:nvPr/>
        </p:nvSpPr>
        <p:spPr>
          <a:xfrm>
            <a:off x="5494230" y="3074504"/>
            <a:ext cx="193929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F (x) </a:t>
            </a:r>
            <a:r>
              <a:rPr lang="es-MX" dirty="0">
                <a:highlight>
                  <a:srgbClr val="FFFF00"/>
                </a:highlight>
              </a:rPr>
              <a:t>x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A SEN (</a:t>
            </a:r>
            <a:r>
              <a:rPr lang="es-MX" dirty="0" err="1">
                <a:sym typeface="Wingdings" panose="05000000000000000000" pitchFamily="2" charset="2"/>
              </a:rPr>
              <a:t>wt</a:t>
            </a:r>
            <a:r>
              <a:rPr lang="es-MX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822366C3-AE29-4583-B1C1-F76B60EFFFC4}"/>
              </a:ext>
            </a:extLst>
          </p:cNvPr>
          <p:cNvSpPr/>
          <p:nvPr/>
        </p:nvSpPr>
        <p:spPr>
          <a:xfrm>
            <a:off x="4801644" y="3081922"/>
            <a:ext cx="596348" cy="354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Bocadillo: rectángulo con esquinas redondeadas 10">
            <a:extLst>
              <a:ext uri="{FF2B5EF4-FFF2-40B4-BE49-F238E27FC236}">
                <a16:creationId xmlns:a16="http://schemas.microsoft.com/office/drawing/2014/main" id="{425CBAAD-C64A-476A-A5FD-2147C7D34699}"/>
              </a:ext>
            </a:extLst>
          </p:cNvPr>
          <p:cNvSpPr/>
          <p:nvPr/>
        </p:nvSpPr>
        <p:spPr>
          <a:xfrm>
            <a:off x="7531594" y="1551294"/>
            <a:ext cx="3087756" cy="1205948"/>
          </a:xfrm>
          <a:prstGeom prst="wedgeRoundRectCallout">
            <a:avLst>
              <a:gd name="adj1" fmla="val -84782"/>
              <a:gd name="adj2" fmla="val 734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dirty="0"/>
              <a:t>La señal de salida esta Modulada por la información y portada (portadora) por una señal muy bien conocida</a:t>
            </a:r>
          </a:p>
        </p:txBody>
      </p:sp>
      <p:sp>
        <p:nvSpPr>
          <p:cNvPr id="12" name="Bocadillo: ovalado 11">
            <a:extLst>
              <a:ext uri="{FF2B5EF4-FFF2-40B4-BE49-F238E27FC236}">
                <a16:creationId xmlns:a16="http://schemas.microsoft.com/office/drawing/2014/main" id="{43079996-4C51-4CA6-82FC-2392CDFE9123}"/>
              </a:ext>
            </a:extLst>
          </p:cNvPr>
          <p:cNvSpPr/>
          <p:nvPr/>
        </p:nvSpPr>
        <p:spPr>
          <a:xfrm>
            <a:off x="2517913" y="1615321"/>
            <a:ext cx="4068417" cy="879135"/>
          </a:xfrm>
          <a:prstGeom prst="wedgeEllipseCallout">
            <a:avLst>
              <a:gd name="adj1" fmla="val -7636"/>
              <a:gd name="adj2" fmla="val 81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Convolución</a:t>
            </a:r>
          </a:p>
          <a:p>
            <a:pPr algn="ctr"/>
            <a:r>
              <a:rPr lang="es-MX" dirty="0"/>
              <a:t>(Transformada de Fourier)</a:t>
            </a:r>
          </a:p>
        </p:txBody>
      </p:sp>
      <p:sp>
        <p:nvSpPr>
          <p:cNvPr id="13" name="Cerrar llave 12">
            <a:extLst>
              <a:ext uri="{FF2B5EF4-FFF2-40B4-BE49-F238E27FC236}">
                <a16:creationId xmlns:a16="http://schemas.microsoft.com/office/drawing/2014/main" id="{95D0F820-A90A-4D4F-A984-52F10F9AEC50}"/>
              </a:ext>
            </a:extLst>
          </p:cNvPr>
          <p:cNvSpPr/>
          <p:nvPr/>
        </p:nvSpPr>
        <p:spPr>
          <a:xfrm rot="5400000">
            <a:off x="2530184" y="3299160"/>
            <a:ext cx="801858" cy="49337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05E3A20-A1D4-4F9F-9642-2C6E290EF973}"/>
              </a:ext>
            </a:extLst>
          </p:cNvPr>
          <p:cNvSpPr/>
          <p:nvPr/>
        </p:nvSpPr>
        <p:spPr>
          <a:xfrm>
            <a:off x="8322825" y="2801970"/>
            <a:ext cx="87464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/>
              <a:t>X</a:t>
            </a:r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C6DA4329-3E24-469A-A6D2-8675B63EB643}"/>
              </a:ext>
            </a:extLst>
          </p:cNvPr>
          <p:cNvSpPr/>
          <p:nvPr/>
        </p:nvSpPr>
        <p:spPr>
          <a:xfrm>
            <a:off x="7631906" y="3096361"/>
            <a:ext cx="596348" cy="354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703B44B-922A-47D0-AFB7-825A6DDAD284}"/>
              </a:ext>
            </a:extLst>
          </p:cNvPr>
          <p:cNvSpPr txBox="1"/>
          <p:nvPr/>
        </p:nvSpPr>
        <p:spPr>
          <a:xfrm>
            <a:off x="7258549" y="4363556"/>
            <a:ext cx="300319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MX" dirty="0"/>
              <a:t>A SEN (2 pi f x t) </a:t>
            </a:r>
            <a:r>
              <a:rPr lang="es-MX" dirty="0">
                <a:sym typeface="Wingdings" panose="05000000000000000000" pitchFamily="2" charset="2"/>
              </a:rPr>
              <a:t> </a:t>
            </a:r>
            <a:r>
              <a:rPr lang="es-MX" dirty="0">
                <a:highlight>
                  <a:srgbClr val="FFFF00"/>
                </a:highlight>
                <a:sym typeface="Wingdings" panose="05000000000000000000" pitchFamily="2" charset="2"/>
              </a:rPr>
              <a:t>A</a:t>
            </a:r>
            <a:r>
              <a:rPr lang="es-MX" dirty="0">
                <a:sym typeface="Wingdings" panose="05000000000000000000" pitchFamily="2" charset="2"/>
              </a:rPr>
              <a:t> SEN (</a:t>
            </a:r>
            <a:r>
              <a:rPr lang="es-MX" dirty="0" err="1">
                <a:highlight>
                  <a:srgbClr val="FF00FF"/>
                </a:highlight>
                <a:sym typeface="Wingdings" panose="05000000000000000000" pitchFamily="2" charset="2"/>
              </a:rPr>
              <a:t>w</a:t>
            </a:r>
            <a:r>
              <a:rPr lang="es-MX" dirty="0" err="1">
                <a:sym typeface="Wingdings" panose="05000000000000000000" pitchFamily="2" charset="2"/>
              </a:rPr>
              <a:t>t</a:t>
            </a:r>
            <a:r>
              <a:rPr lang="es-MX" dirty="0">
                <a:sym typeface="Wingdings" panose="05000000000000000000" pitchFamily="2" charset="2"/>
              </a:rPr>
              <a:t>)</a:t>
            </a:r>
          </a:p>
          <a:p>
            <a:pPr algn="ctr"/>
            <a:r>
              <a:rPr lang="es-MX" dirty="0">
                <a:sym typeface="Wingdings" panose="05000000000000000000" pitchFamily="2" charset="2"/>
              </a:rPr>
              <a:t>W = 2 PI f</a:t>
            </a:r>
          </a:p>
          <a:p>
            <a:pPr algn="ctr"/>
            <a:r>
              <a:rPr lang="es-MX" dirty="0">
                <a:sym typeface="Wingdings" panose="05000000000000000000" pitchFamily="2" charset="2"/>
              </a:rPr>
              <a:t>Señal Portadora</a:t>
            </a:r>
            <a:endParaRPr lang="es-MX" dirty="0"/>
          </a:p>
        </p:txBody>
      </p:sp>
      <p:sp>
        <p:nvSpPr>
          <p:cNvPr id="24" name="Flecha: hacia arriba 23">
            <a:extLst>
              <a:ext uri="{FF2B5EF4-FFF2-40B4-BE49-F238E27FC236}">
                <a16:creationId xmlns:a16="http://schemas.microsoft.com/office/drawing/2014/main" id="{C958BA26-3751-4E63-B97A-8724587C0387}"/>
              </a:ext>
            </a:extLst>
          </p:cNvPr>
          <p:cNvSpPr/>
          <p:nvPr/>
        </p:nvSpPr>
        <p:spPr>
          <a:xfrm>
            <a:off x="8639786" y="3796992"/>
            <a:ext cx="240717" cy="5211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55BEFE1-4DD4-4B26-BCB7-9837A545E571}"/>
              </a:ext>
            </a:extLst>
          </p:cNvPr>
          <p:cNvSpPr txBox="1"/>
          <p:nvPr/>
        </p:nvSpPr>
        <p:spPr>
          <a:xfrm>
            <a:off x="9569427" y="2854414"/>
            <a:ext cx="260263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MX" dirty="0"/>
              <a:t>F(x) = Información</a:t>
            </a:r>
          </a:p>
          <a:p>
            <a:pPr algn="ctr"/>
            <a:r>
              <a:rPr lang="es-MX" dirty="0"/>
              <a:t>(audio = Locutor/ Música)</a:t>
            </a:r>
          </a:p>
          <a:p>
            <a:pPr algn="ctr"/>
            <a:r>
              <a:rPr lang="es-MX" dirty="0"/>
              <a:t>Señal Moduladora</a:t>
            </a:r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BF933D97-DCA0-486C-9167-D651D03AE584}"/>
              </a:ext>
            </a:extLst>
          </p:cNvPr>
          <p:cNvSpPr/>
          <p:nvPr/>
        </p:nvSpPr>
        <p:spPr>
          <a:xfrm>
            <a:off x="9183757" y="3138831"/>
            <a:ext cx="363950" cy="354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errar llave 26">
            <a:extLst>
              <a:ext uri="{FF2B5EF4-FFF2-40B4-BE49-F238E27FC236}">
                <a16:creationId xmlns:a16="http://schemas.microsoft.com/office/drawing/2014/main" id="{9A3A27B9-F664-4C54-B0E5-C00C0FAC5DE1}"/>
              </a:ext>
            </a:extLst>
          </p:cNvPr>
          <p:cNvSpPr/>
          <p:nvPr/>
        </p:nvSpPr>
        <p:spPr>
          <a:xfrm rot="5400000">
            <a:off x="8859958" y="3810231"/>
            <a:ext cx="801858" cy="49337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5C28FB5-1624-4D6C-8A82-ED482FD92DBB}"/>
              </a:ext>
            </a:extLst>
          </p:cNvPr>
          <p:cNvSpPr txBox="1"/>
          <p:nvPr/>
        </p:nvSpPr>
        <p:spPr>
          <a:xfrm>
            <a:off x="7773437" y="5843126"/>
            <a:ext cx="141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Receptor AM</a:t>
            </a:r>
          </a:p>
        </p:txBody>
      </p:sp>
    </p:spTree>
    <p:extLst>
      <p:ext uri="{BB962C8B-B14F-4D97-AF65-F5344CB8AC3E}">
        <p14:creationId xmlns:p14="http://schemas.microsoft.com/office/powerpoint/2010/main" val="1157041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26AFCE6-4028-4DFF-B7D1-30EFB4626DA8}"/>
              </a:ext>
            </a:extLst>
          </p:cNvPr>
          <p:cNvSpPr/>
          <p:nvPr/>
        </p:nvSpPr>
        <p:spPr>
          <a:xfrm>
            <a:off x="874643" y="159026"/>
            <a:ext cx="10376453" cy="596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Modulación Análoga / Digital para completar el MODEM</a:t>
            </a:r>
          </a:p>
        </p:txBody>
      </p:sp>
      <p:pic>
        <p:nvPicPr>
          <p:cNvPr id="29" name="Picture 2" descr="http://ayudaelectronica.com/wp-content/uploads/2009/08/fig_15_modulacion-datos-digitales.jpg">
            <a:extLst>
              <a:ext uri="{FF2B5EF4-FFF2-40B4-BE49-F238E27FC236}">
                <a16:creationId xmlns:a16="http://schemas.microsoft.com/office/drawing/2014/main" id="{B85B7CDA-B25C-4326-98D0-C6247A62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4643" y="1042737"/>
            <a:ext cx="3706168" cy="5479774"/>
          </a:xfrm>
          <a:prstGeom prst="rect">
            <a:avLst/>
          </a:prstGeom>
          <a:noFill/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5A268DD5-84D9-4B85-BAA0-3358CEC4D5E4}"/>
              </a:ext>
            </a:extLst>
          </p:cNvPr>
          <p:cNvSpPr txBox="1"/>
          <p:nvPr/>
        </p:nvSpPr>
        <p:spPr>
          <a:xfrm>
            <a:off x="7385815" y="2690408"/>
            <a:ext cx="300319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MX" dirty="0"/>
              <a:t>A SEN (2 pi f x t) </a:t>
            </a:r>
            <a:r>
              <a:rPr lang="es-MX" dirty="0">
                <a:sym typeface="Wingdings" panose="05000000000000000000" pitchFamily="2" charset="2"/>
              </a:rPr>
              <a:t> </a:t>
            </a:r>
            <a:r>
              <a:rPr lang="es-MX" dirty="0">
                <a:highlight>
                  <a:srgbClr val="FFFF00"/>
                </a:highlight>
                <a:sym typeface="Wingdings" panose="05000000000000000000" pitchFamily="2" charset="2"/>
              </a:rPr>
              <a:t>A</a:t>
            </a:r>
            <a:r>
              <a:rPr lang="es-MX" dirty="0">
                <a:sym typeface="Wingdings" panose="05000000000000000000" pitchFamily="2" charset="2"/>
              </a:rPr>
              <a:t> SEN (</a:t>
            </a:r>
            <a:r>
              <a:rPr lang="es-MX" dirty="0" err="1">
                <a:highlight>
                  <a:srgbClr val="FF00FF"/>
                </a:highlight>
                <a:sym typeface="Wingdings" panose="05000000000000000000" pitchFamily="2" charset="2"/>
              </a:rPr>
              <a:t>w</a:t>
            </a:r>
            <a:r>
              <a:rPr lang="es-MX" dirty="0" err="1">
                <a:sym typeface="Wingdings" panose="05000000000000000000" pitchFamily="2" charset="2"/>
              </a:rPr>
              <a:t>t</a:t>
            </a:r>
            <a:r>
              <a:rPr lang="es-MX" dirty="0">
                <a:sym typeface="Wingdings" panose="05000000000000000000" pitchFamily="2" charset="2"/>
              </a:rPr>
              <a:t>)</a:t>
            </a:r>
          </a:p>
          <a:p>
            <a:pPr algn="ctr"/>
            <a:r>
              <a:rPr lang="es-MX" dirty="0">
                <a:sym typeface="Wingdings" panose="05000000000000000000" pitchFamily="2" charset="2"/>
              </a:rPr>
              <a:t>W = 2 PI f</a:t>
            </a:r>
          </a:p>
          <a:p>
            <a:pPr algn="ctr"/>
            <a:r>
              <a:rPr lang="es-MX" dirty="0">
                <a:sym typeface="Wingdings" panose="05000000000000000000" pitchFamily="2" charset="2"/>
              </a:rPr>
              <a:t>Señal Portadora</a:t>
            </a:r>
            <a:endParaRPr lang="es-MX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78C8305E-30CD-41E6-ACC0-E31357C54FC1}"/>
              </a:ext>
            </a:extLst>
          </p:cNvPr>
          <p:cNvSpPr/>
          <p:nvPr/>
        </p:nvSpPr>
        <p:spPr>
          <a:xfrm>
            <a:off x="8450091" y="1042737"/>
            <a:ext cx="87464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/>
              <a:t>X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762C392-BAFB-492B-AC9E-5A02E68E7982}"/>
              </a:ext>
            </a:extLst>
          </p:cNvPr>
          <p:cNvSpPr txBox="1"/>
          <p:nvPr/>
        </p:nvSpPr>
        <p:spPr>
          <a:xfrm>
            <a:off x="4891659" y="1351802"/>
            <a:ext cx="2669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MX" dirty="0"/>
              <a:t>F(x) = Información DIGITAL</a:t>
            </a:r>
          </a:p>
        </p:txBody>
      </p:sp>
      <p:sp>
        <p:nvSpPr>
          <p:cNvPr id="33" name="Flecha: hacia arriba 32">
            <a:extLst>
              <a:ext uri="{FF2B5EF4-FFF2-40B4-BE49-F238E27FC236}">
                <a16:creationId xmlns:a16="http://schemas.microsoft.com/office/drawing/2014/main" id="{863A6D60-33CC-40F9-AFCA-369DD6844498}"/>
              </a:ext>
            </a:extLst>
          </p:cNvPr>
          <p:cNvSpPr/>
          <p:nvPr/>
        </p:nvSpPr>
        <p:spPr>
          <a:xfrm>
            <a:off x="8744997" y="2058338"/>
            <a:ext cx="240717" cy="5211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Flecha: a la derecha 33">
            <a:extLst>
              <a:ext uri="{FF2B5EF4-FFF2-40B4-BE49-F238E27FC236}">
                <a16:creationId xmlns:a16="http://schemas.microsoft.com/office/drawing/2014/main" id="{0DA2EB80-8BDA-4C7D-9D96-B7BE881FD100}"/>
              </a:ext>
            </a:extLst>
          </p:cNvPr>
          <p:cNvSpPr/>
          <p:nvPr/>
        </p:nvSpPr>
        <p:spPr>
          <a:xfrm>
            <a:off x="7692538" y="1351802"/>
            <a:ext cx="596348" cy="354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Flecha: a la derecha 34">
            <a:extLst>
              <a:ext uri="{FF2B5EF4-FFF2-40B4-BE49-F238E27FC236}">
                <a16:creationId xmlns:a16="http://schemas.microsoft.com/office/drawing/2014/main" id="{692869F5-A65A-47FD-B59A-C114DE0E5A6D}"/>
              </a:ext>
            </a:extLst>
          </p:cNvPr>
          <p:cNvSpPr/>
          <p:nvPr/>
        </p:nvSpPr>
        <p:spPr>
          <a:xfrm>
            <a:off x="9485939" y="1359220"/>
            <a:ext cx="596348" cy="354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682A983-6EEC-4737-8675-7E04FFCE4129}"/>
              </a:ext>
            </a:extLst>
          </p:cNvPr>
          <p:cNvSpPr txBox="1"/>
          <p:nvPr/>
        </p:nvSpPr>
        <p:spPr>
          <a:xfrm>
            <a:off x="10243492" y="1315271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AM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 </a:t>
            </a:r>
            <a:r>
              <a:rPr lang="es-MX" dirty="0">
                <a:highlight>
                  <a:srgbClr val="FFFF00"/>
                </a:highlight>
              </a:rPr>
              <a:t>ASK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C1B8416-E0AA-4D46-984F-9F9EBBB93FCE}"/>
              </a:ext>
            </a:extLst>
          </p:cNvPr>
          <p:cNvSpPr txBox="1"/>
          <p:nvPr/>
        </p:nvSpPr>
        <p:spPr>
          <a:xfrm>
            <a:off x="10258324" y="1640679"/>
            <a:ext cx="114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FF00FF"/>
                </a:highlight>
              </a:rPr>
              <a:t>FM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 </a:t>
            </a:r>
            <a:r>
              <a:rPr lang="es-MX" dirty="0">
                <a:highlight>
                  <a:srgbClr val="FF00FF"/>
                </a:highlight>
                <a:sym typeface="Wingdings" panose="05000000000000000000" pitchFamily="2" charset="2"/>
              </a:rPr>
              <a:t>F</a:t>
            </a:r>
            <a:r>
              <a:rPr lang="es-MX" dirty="0">
                <a:highlight>
                  <a:srgbClr val="FF00FF"/>
                </a:highlight>
              </a:rPr>
              <a:t>SK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F12FF0B-7477-43EA-86E3-C6748017CE9D}"/>
              </a:ext>
            </a:extLst>
          </p:cNvPr>
          <p:cNvSpPr txBox="1"/>
          <p:nvPr/>
        </p:nvSpPr>
        <p:spPr>
          <a:xfrm>
            <a:off x="5396463" y="5241141"/>
            <a:ext cx="383835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MX" dirty="0"/>
              <a:t>A SEN (2 pi f x t) </a:t>
            </a:r>
            <a:r>
              <a:rPr lang="es-MX" dirty="0">
                <a:sym typeface="Wingdings" panose="05000000000000000000" pitchFamily="2" charset="2"/>
              </a:rPr>
              <a:t> </a:t>
            </a:r>
            <a:r>
              <a:rPr lang="es-MX" dirty="0">
                <a:highlight>
                  <a:srgbClr val="FFFF00"/>
                </a:highlight>
                <a:sym typeface="Wingdings" panose="05000000000000000000" pitchFamily="2" charset="2"/>
              </a:rPr>
              <a:t>A</a:t>
            </a:r>
            <a:r>
              <a:rPr lang="es-MX" dirty="0">
                <a:sym typeface="Wingdings" panose="05000000000000000000" pitchFamily="2" charset="2"/>
              </a:rPr>
              <a:t> SEN (</a:t>
            </a:r>
            <a:r>
              <a:rPr lang="es-MX" dirty="0" err="1">
                <a:highlight>
                  <a:srgbClr val="FF00FF"/>
                </a:highlight>
                <a:sym typeface="Wingdings" panose="05000000000000000000" pitchFamily="2" charset="2"/>
              </a:rPr>
              <a:t>w</a:t>
            </a:r>
            <a:r>
              <a:rPr lang="es-MX" dirty="0" err="1">
                <a:sym typeface="Wingdings" panose="05000000000000000000" pitchFamily="2" charset="2"/>
              </a:rPr>
              <a:t>t</a:t>
            </a:r>
            <a:r>
              <a:rPr lang="es-MX" dirty="0">
                <a:sym typeface="Wingdings" panose="05000000000000000000" pitchFamily="2" charset="2"/>
              </a:rPr>
              <a:t> + </a:t>
            </a:r>
            <a:r>
              <a:rPr lang="es-MX" dirty="0">
                <a:highlight>
                  <a:srgbClr val="00FF00"/>
                </a:highlight>
                <a:sym typeface="Wingdings" panose="05000000000000000000" pitchFamily="2" charset="2"/>
              </a:rPr>
              <a:t>PHASE</a:t>
            </a:r>
            <a:r>
              <a:rPr lang="es-MX" dirty="0">
                <a:sym typeface="Wingdings" panose="05000000000000000000" pitchFamily="2" charset="2"/>
              </a:rPr>
              <a:t>)</a:t>
            </a:r>
          </a:p>
          <a:p>
            <a:pPr algn="ctr"/>
            <a:r>
              <a:rPr lang="es-MX" dirty="0">
                <a:sym typeface="Wingdings" panose="05000000000000000000" pitchFamily="2" charset="2"/>
              </a:rPr>
              <a:t>W = 2 PI f</a:t>
            </a:r>
          </a:p>
          <a:p>
            <a:pPr algn="ctr"/>
            <a:r>
              <a:rPr lang="es-MX" dirty="0">
                <a:sym typeface="Wingdings" panose="05000000000000000000" pitchFamily="2" charset="2"/>
              </a:rPr>
              <a:t>Señal Portadora</a:t>
            </a:r>
            <a:endParaRPr lang="es-MX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FEC6784-6B43-4822-9D7C-EB74CC4FB1FE}"/>
              </a:ext>
            </a:extLst>
          </p:cNvPr>
          <p:cNvSpPr txBox="1"/>
          <p:nvPr/>
        </p:nvSpPr>
        <p:spPr>
          <a:xfrm>
            <a:off x="10545198" y="203306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 </a:t>
            </a:r>
            <a:r>
              <a:rPr lang="es-MX" dirty="0">
                <a:highlight>
                  <a:srgbClr val="00FF00"/>
                </a:highlight>
                <a:sym typeface="Wingdings" panose="05000000000000000000" pitchFamily="2" charset="2"/>
              </a:rPr>
              <a:t>P</a:t>
            </a:r>
            <a:r>
              <a:rPr lang="es-MX" dirty="0">
                <a:highlight>
                  <a:srgbClr val="00FF00"/>
                </a:highlight>
              </a:rPr>
              <a:t>SK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FF220B0-33E8-4F50-81D3-05374EC1E10A}"/>
              </a:ext>
            </a:extLst>
          </p:cNvPr>
          <p:cNvSpPr/>
          <p:nvPr/>
        </p:nvSpPr>
        <p:spPr>
          <a:xfrm>
            <a:off x="4284318" y="3244334"/>
            <a:ext cx="362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highlight>
                  <a:srgbClr val="FFFF00"/>
                </a:highlight>
              </a:rPr>
              <a:t>C (Capacidad de canal) = 2B log</a:t>
            </a:r>
            <a:r>
              <a:rPr lang="es-MX" b="1" baseline="-25000" dirty="0">
                <a:highlight>
                  <a:srgbClr val="FFFF00"/>
                </a:highlight>
              </a:rPr>
              <a:t>2</a:t>
            </a:r>
            <a:r>
              <a:rPr lang="es-MX" b="1" dirty="0">
                <a:highlight>
                  <a:srgbClr val="FFFF00"/>
                </a:highlight>
              </a:rPr>
              <a:t> (M)</a:t>
            </a:r>
          </a:p>
        </p:txBody>
      </p:sp>
    </p:spTree>
    <p:extLst>
      <p:ext uri="{BB962C8B-B14F-4D97-AF65-F5344CB8AC3E}">
        <p14:creationId xmlns:p14="http://schemas.microsoft.com/office/powerpoint/2010/main" val="3325032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26AFCE6-4028-4DFF-B7D1-30EFB4626DA8}"/>
              </a:ext>
            </a:extLst>
          </p:cNvPr>
          <p:cNvSpPr/>
          <p:nvPr/>
        </p:nvSpPr>
        <p:spPr>
          <a:xfrm>
            <a:off x="874643" y="159026"/>
            <a:ext cx="10376453" cy="596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Modulación Análoga / Digital para completar el MODEM</a:t>
            </a:r>
          </a:p>
        </p:txBody>
      </p:sp>
      <p:pic>
        <p:nvPicPr>
          <p:cNvPr id="29" name="Picture 2" descr="http://ayudaelectronica.com/wp-content/uploads/2009/08/fig_15_modulacion-datos-digitales.jpg">
            <a:extLst>
              <a:ext uri="{FF2B5EF4-FFF2-40B4-BE49-F238E27FC236}">
                <a16:creationId xmlns:a16="http://schemas.microsoft.com/office/drawing/2014/main" id="{B85B7CDA-B25C-4326-98D0-C6247A62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4643" y="1042737"/>
            <a:ext cx="3706168" cy="5479774"/>
          </a:xfrm>
          <a:prstGeom prst="rect">
            <a:avLst/>
          </a:prstGeom>
          <a:noFill/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682A983-6EEC-4737-8675-7E04FFCE4129}"/>
              </a:ext>
            </a:extLst>
          </p:cNvPr>
          <p:cNvSpPr txBox="1"/>
          <p:nvPr/>
        </p:nvSpPr>
        <p:spPr>
          <a:xfrm>
            <a:off x="10243492" y="1315271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AM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 </a:t>
            </a:r>
            <a:r>
              <a:rPr lang="es-MX" dirty="0">
                <a:highlight>
                  <a:srgbClr val="FFFF00"/>
                </a:highlight>
              </a:rPr>
              <a:t>ASK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C1B8416-E0AA-4D46-984F-9F9EBBB93FCE}"/>
              </a:ext>
            </a:extLst>
          </p:cNvPr>
          <p:cNvSpPr txBox="1"/>
          <p:nvPr/>
        </p:nvSpPr>
        <p:spPr>
          <a:xfrm>
            <a:off x="10258324" y="1640679"/>
            <a:ext cx="114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FF00FF"/>
                </a:highlight>
              </a:rPr>
              <a:t>FM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 </a:t>
            </a:r>
            <a:r>
              <a:rPr lang="es-MX" dirty="0">
                <a:highlight>
                  <a:srgbClr val="FF00FF"/>
                </a:highlight>
                <a:sym typeface="Wingdings" panose="05000000000000000000" pitchFamily="2" charset="2"/>
              </a:rPr>
              <a:t>F</a:t>
            </a:r>
            <a:r>
              <a:rPr lang="es-MX" dirty="0">
                <a:highlight>
                  <a:srgbClr val="FF00FF"/>
                </a:highlight>
              </a:rPr>
              <a:t>SK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FEC6784-6B43-4822-9D7C-EB74CC4FB1FE}"/>
              </a:ext>
            </a:extLst>
          </p:cNvPr>
          <p:cNvSpPr txBox="1"/>
          <p:nvPr/>
        </p:nvSpPr>
        <p:spPr>
          <a:xfrm>
            <a:off x="10545198" y="203306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 </a:t>
            </a:r>
            <a:r>
              <a:rPr lang="es-MX" dirty="0">
                <a:highlight>
                  <a:srgbClr val="00FF00"/>
                </a:highlight>
                <a:sym typeface="Wingdings" panose="05000000000000000000" pitchFamily="2" charset="2"/>
              </a:rPr>
              <a:t>P</a:t>
            </a:r>
            <a:r>
              <a:rPr lang="es-MX" dirty="0">
                <a:highlight>
                  <a:srgbClr val="00FF00"/>
                </a:highlight>
              </a:rPr>
              <a:t>SK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FF220B0-33E8-4F50-81D3-05374EC1E10A}"/>
              </a:ext>
            </a:extLst>
          </p:cNvPr>
          <p:cNvSpPr/>
          <p:nvPr/>
        </p:nvSpPr>
        <p:spPr>
          <a:xfrm>
            <a:off x="4750022" y="1456013"/>
            <a:ext cx="4006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highlight>
                  <a:srgbClr val="FFFF00"/>
                </a:highlight>
              </a:rPr>
              <a:t>C (Capacidad de canal) = 2B log</a:t>
            </a:r>
            <a:r>
              <a:rPr lang="es-MX" b="1" baseline="-25000" dirty="0">
                <a:highlight>
                  <a:srgbClr val="FFFF00"/>
                </a:highlight>
              </a:rPr>
              <a:t>2</a:t>
            </a:r>
            <a:r>
              <a:rPr lang="es-MX" b="1" dirty="0">
                <a:highlight>
                  <a:srgbClr val="FFFF00"/>
                </a:highlight>
              </a:rPr>
              <a:t> (2) = 2B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16D4F1A-12D7-44DF-A0C3-446A38BCC47A}"/>
              </a:ext>
            </a:extLst>
          </p:cNvPr>
          <p:cNvSpPr/>
          <p:nvPr/>
        </p:nvSpPr>
        <p:spPr>
          <a:xfrm>
            <a:off x="4750022" y="3581097"/>
            <a:ext cx="4006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highlight>
                  <a:srgbClr val="FF00FF"/>
                </a:highlight>
              </a:rPr>
              <a:t>C (Capacidad de canal) = 2B log</a:t>
            </a:r>
            <a:r>
              <a:rPr lang="es-MX" b="1" baseline="-25000" dirty="0">
                <a:highlight>
                  <a:srgbClr val="FF00FF"/>
                </a:highlight>
              </a:rPr>
              <a:t>2</a:t>
            </a:r>
            <a:r>
              <a:rPr lang="es-MX" b="1" dirty="0">
                <a:highlight>
                  <a:srgbClr val="FF00FF"/>
                </a:highlight>
              </a:rPr>
              <a:t> (2) = 2B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D6F9E24-5C6A-4457-B356-4D1DD2542DA5}"/>
              </a:ext>
            </a:extLst>
          </p:cNvPr>
          <p:cNvSpPr/>
          <p:nvPr/>
        </p:nvSpPr>
        <p:spPr>
          <a:xfrm>
            <a:off x="4750022" y="5706181"/>
            <a:ext cx="4006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highlight>
                  <a:srgbClr val="00FF00"/>
                </a:highlight>
              </a:rPr>
              <a:t>C (Capacidad de canal) = 2B log</a:t>
            </a:r>
            <a:r>
              <a:rPr lang="es-MX" b="1" baseline="-25000" dirty="0">
                <a:highlight>
                  <a:srgbClr val="00FF00"/>
                </a:highlight>
              </a:rPr>
              <a:t>2</a:t>
            </a:r>
            <a:r>
              <a:rPr lang="es-MX" b="1" dirty="0">
                <a:highlight>
                  <a:srgbClr val="00FF00"/>
                </a:highlight>
              </a:rPr>
              <a:t> (2) = 2B</a:t>
            </a:r>
          </a:p>
        </p:txBody>
      </p:sp>
      <p:sp>
        <p:nvSpPr>
          <p:cNvPr id="3" name="Diagrama de flujo: cinta perforada 2">
            <a:extLst>
              <a:ext uri="{FF2B5EF4-FFF2-40B4-BE49-F238E27FC236}">
                <a16:creationId xmlns:a16="http://schemas.microsoft.com/office/drawing/2014/main" id="{76924D64-8239-4BB3-BA53-52F490731D23}"/>
              </a:ext>
            </a:extLst>
          </p:cNvPr>
          <p:cNvSpPr/>
          <p:nvPr/>
        </p:nvSpPr>
        <p:spPr>
          <a:xfrm>
            <a:off x="5724903" y="4267201"/>
            <a:ext cx="4518589" cy="1080994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Al modular por Fase (PHASE) </a:t>
            </a:r>
            <a:r>
              <a:rPr lang="es-MX" dirty="0">
                <a:sym typeface="Wingdings" panose="05000000000000000000" pitchFamily="2" charset="2"/>
              </a:rPr>
              <a:t> puedo aumentar mi codificación, el M de Nyquist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8055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teleco.com.br/imagens/es_imagens/figura5_tutorialedg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733801"/>
            <a:ext cx="5238750" cy="2143125"/>
          </a:xfrm>
          <a:prstGeom prst="rect">
            <a:avLst/>
          </a:prstGeom>
          <a:noFill/>
        </p:spPr>
      </p:pic>
      <p:pic>
        <p:nvPicPr>
          <p:cNvPr id="4100" name="Picture 4" descr="http://cnx.org/content/m35715/latest/graphics14.png"/>
          <p:cNvPicPr>
            <a:picLocks noChangeAspect="1" noChangeArrowheads="1"/>
          </p:cNvPicPr>
          <p:nvPr/>
        </p:nvPicPr>
        <p:blipFill>
          <a:blip r:embed="rId3" cstate="print"/>
          <a:srcRect b="65061"/>
          <a:stretch>
            <a:fillRect/>
          </a:stretch>
        </p:blipFill>
        <p:spPr bwMode="auto">
          <a:xfrm>
            <a:off x="2590800" y="1447800"/>
            <a:ext cx="6400800" cy="1447800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4038600" y="533401"/>
            <a:ext cx="5419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Ejemplo Sistema Modulación Digital 8 PSK</a:t>
            </a:r>
          </a:p>
        </p:txBody>
      </p:sp>
      <p:pic>
        <p:nvPicPr>
          <p:cNvPr id="7" name="Picture 4" descr="http://cnx.org/content/m35715/latest/graphics14.png"/>
          <p:cNvPicPr>
            <a:picLocks noChangeAspect="1" noChangeArrowheads="1"/>
          </p:cNvPicPr>
          <p:nvPr/>
        </p:nvPicPr>
        <p:blipFill>
          <a:blip r:embed="rId3" cstate="print"/>
          <a:srcRect l="19047" t="36778" r="23810"/>
          <a:stretch>
            <a:fillRect/>
          </a:stretch>
        </p:blipFill>
        <p:spPr bwMode="auto">
          <a:xfrm>
            <a:off x="6781800" y="2971801"/>
            <a:ext cx="3657600" cy="2619769"/>
          </a:xfrm>
          <a:prstGeom prst="rect">
            <a:avLst/>
          </a:prstGeom>
          <a:noFill/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8A8310ED-74F4-451F-9F2F-930F259244CF}"/>
              </a:ext>
            </a:extLst>
          </p:cNvPr>
          <p:cNvSpPr/>
          <p:nvPr/>
        </p:nvSpPr>
        <p:spPr>
          <a:xfrm>
            <a:off x="269631" y="2006153"/>
            <a:ext cx="68710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highlight>
                  <a:srgbClr val="00FF00"/>
                </a:highlight>
              </a:rPr>
              <a:t>C (Capacidad de canal) = 2B log</a:t>
            </a:r>
            <a:r>
              <a:rPr lang="es-MX" b="1" baseline="-25000" dirty="0">
                <a:highlight>
                  <a:srgbClr val="00FF00"/>
                </a:highlight>
              </a:rPr>
              <a:t>2</a:t>
            </a:r>
            <a:r>
              <a:rPr lang="es-MX" b="1" dirty="0">
                <a:highlight>
                  <a:srgbClr val="00FF00"/>
                </a:highlight>
              </a:rPr>
              <a:t> (4) = 2B log</a:t>
            </a:r>
            <a:r>
              <a:rPr lang="es-MX" b="1" baseline="-25000" dirty="0">
                <a:highlight>
                  <a:srgbClr val="00FF00"/>
                </a:highlight>
              </a:rPr>
              <a:t>2</a:t>
            </a:r>
            <a:r>
              <a:rPr lang="es-MX" b="1" dirty="0">
                <a:highlight>
                  <a:srgbClr val="00FF00"/>
                </a:highlight>
              </a:rPr>
              <a:t> (2 </a:t>
            </a:r>
            <a:r>
              <a:rPr lang="es-MX" b="1" baseline="30000" dirty="0">
                <a:highlight>
                  <a:srgbClr val="FF00FF"/>
                </a:highlight>
              </a:rPr>
              <a:t>2</a:t>
            </a:r>
            <a:r>
              <a:rPr lang="es-MX" b="1" dirty="0">
                <a:highlight>
                  <a:srgbClr val="00FF00"/>
                </a:highlight>
              </a:rPr>
              <a:t>) = 2B x </a:t>
            </a:r>
            <a:r>
              <a:rPr lang="es-MX" b="1" dirty="0">
                <a:highlight>
                  <a:srgbClr val="FF00FF"/>
                </a:highlight>
              </a:rPr>
              <a:t>2</a:t>
            </a:r>
            <a:r>
              <a:rPr lang="es-MX" b="1" dirty="0">
                <a:highlight>
                  <a:srgbClr val="00FF00"/>
                </a:highlight>
              </a:rPr>
              <a:t> log</a:t>
            </a:r>
            <a:r>
              <a:rPr lang="es-MX" b="1" baseline="-25000" dirty="0">
                <a:highlight>
                  <a:srgbClr val="00FF00"/>
                </a:highlight>
              </a:rPr>
              <a:t>2</a:t>
            </a:r>
            <a:r>
              <a:rPr lang="es-MX" b="1" dirty="0">
                <a:highlight>
                  <a:srgbClr val="00FF00"/>
                </a:highlight>
              </a:rPr>
              <a:t> (2) = 4B</a:t>
            </a:r>
          </a:p>
          <a:p>
            <a:pPr algn="ctr"/>
            <a:r>
              <a:rPr lang="es-MX" b="1" dirty="0">
                <a:highlight>
                  <a:srgbClr val="00FF00"/>
                </a:highlight>
              </a:rPr>
              <a:t>C (Capacidad de canal) = 2B log</a:t>
            </a:r>
            <a:r>
              <a:rPr lang="es-MX" b="1" baseline="-25000" dirty="0">
                <a:highlight>
                  <a:srgbClr val="00FF00"/>
                </a:highlight>
              </a:rPr>
              <a:t>2</a:t>
            </a:r>
            <a:r>
              <a:rPr lang="es-MX" b="1" dirty="0">
                <a:highlight>
                  <a:srgbClr val="00FF00"/>
                </a:highlight>
              </a:rPr>
              <a:t> (2) = 2 Mb/s</a:t>
            </a:r>
          </a:p>
          <a:p>
            <a:pPr algn="ctr"/>
            <a:r>
              <a:rPr lang="es-MX" b="1" dirty="0">
                <a:highlight>
                  <a:srgbClr val="00FF00"/>
                </a:highlight>
              </a:rPr>
              <a:t>Remoto al MODEM y cambian la codificación a QPSK</a:t>
            </a:r>
          </a:p>
          <a:p>
            <a:pPr algn="ctr"/>
            <a:r>
              <a:rPr lang="es-MX" b="1" dirty="0">
                <a:highlight>
                  <a:srgbClr val="00FF00"/>
                </a:highlight>
              </a:rPr>
              <a:t>C (Capacidad de canal) = 2B log</a:t>
            </a:r>
            <a:r>
              <a:rPr lang="es-MX" b="1" baseline="-25000" dirty="0">
                <a:highlight>
                  <a:srgbClr val="00FF00"/>
                </a:highlight>
              </a:rPr>
              <a:t>2</a:t>
            </a:r>
            <a:r>
              <a:rPr lang="es-MX" b="1" dirty="0">
                <a:highlight>
                  <a:srgbClr val="00FF00"/>
                </a:highlight>
              </a:rPr>
              <a:t> (4) = 4 Mb/s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CFC8CC03-7993-4552-B639-0FC0F9414D55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414678" y="3206482"/>
            <a:ext cx="290477" cy="527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A89E09F-D182-4CAC-A7D8-D25D6D6C35A1}"/>
              </a:ext>
            </a:extLst>
          </p:cNvPr>
          <p:cNvSpPr txBox="1"/>
          <p:nvPr/>
        </p:nvSpPr>
        <p:spPr>
          <a:xfrm>
            <a:off x="502711" y="428951"/>
            <a:ext cx="933710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El MODEM en la planilla XLS</a:t>
            </a:r>
          </a:p>
          <a:p>
            <a:r>
              <a:rPr lang="es-MX" dirty="0"/>
              <a:t>Medio de Transmisión</a:t>
            </a:r>
          </a:p>
          <a:p>
            <a:r>
              <a:rPr lang="es-MX" dirty="0"/>
              <a:t>Cableado Estructurado</a:t>
            </a:r>
          </a:p>
          <a:p>
            <a:r>
              <a:rPr lang="es-MX" dirty="0"/>
              <a:t>Capa 1: CSMA/CD</a:t>
            </a:r>
          </a:p>
          <a:p>
            <a:r>
              <a:rPr lang="es-MX" dirty="0"/>
              <a:t>	Colisiones</a:t>
            </a:r>
          </a:p>
          <a:p>
            <a:r>
              <a:rPr lang="es-MX" dirty="0"/>
              <a:t>	Dominios de colisión</a:t>
            </a:r>
          </a:p>
          <a:p>
            <a:endParaRPr lang="es-MX" dirty="0"/>
          </a:p>
          <a:p>
            <a:r>
              <a:rPr lang="es-MX" dirty="0"/>
              <a:t>Definir fechas pruebas 1</a:t>
            </a:r>
          </a:p>
          <a:p>
            <a:r>
              <a:rPr lang="es-MX" dirty="0"/>
              <a:t>Jueves 21 – PM: Subir la prueba</a:t>
            </a:r>
          </a:p>
          <a:p>
            <a:r>
              <a:rPr lang="es-MX" dirty="0"/>
              <a:t>Lunes 25, la clase la dedicamos a resolver dudas, de la prueba, cerramos el mismo Lunes 25 23:59</a:t>
            </a:r>
          </a:p>
          <a:p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E1E2099-0A1A-4577-9559-8C8815279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11" y="3770242"/>
            <a:ext cx="4082552" cy="173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7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27E5CAF-35CF-4D9D-BD5B-FEA2FF6B6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40" y="252412"/>
            <a:ext cx="5304457" cy="5824831"/>
          </a:xfrm>
          <a:prstGeom prst="rect">
            <a:avLst/>
          </a:prstGeom>
        </p:spPr>
      </p:pic>
      <p:sp>
        <p:nvSpPr>
          <p:cNvPr id="5" name="Bocadillo: ovalado 4">
            <a:extLst>
              <a:ext uri="{FF2B5EF4-FFF2-40B4-BE49-F238E27FC236}">
                <a16:creationId xmlns:a16="http://schemas.microsoft.com/office/drawing/2014/main" id="{B0EC7958-8ADB-49F1-A0B4-B4785B9117E7}"/>
              </a:ext>
            </a:extLst>
          </p:cNvPr>
          <p:cNvSpPr/>
          <p:nvPr/>
        </p:nvSpPr>
        <p:spPr>
          <a:xfrm>
            <a:off x="5880097" y="252412"/>
            <a:ext cx="1378226" cy="714997"/>
          </a:xfrm>
          <a:prstGeom prst="wedgeEllipseCallout">
            <a:avLst>
              <a:gd name="adj1" fmla="val -161218"/>
              <a:gd name="adj2" fmla="val 40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Música</a:t>
            </a:r>
          </a:p>
        </p:txBody>
      </p:sp>
      <p:sp>
        <p:nvSpPr>
          <p:cNvPr id="6" name="Bocadillo: ovalado 5">
            <a:extLst>
              <a:ext uri="{FF2B5EF4-FFF2-40B4-BE49-F238E27FC236}">
                <a16:creationId xmlns:a16="http://schemas.microsoft.com/office/drawing/2014/main" id="{5281FE5B-390F-4BAD-ADEE-03B1552D9043}"/>
              </a:ext>
            </a:extLst>
          </p:cNvPr>
          <p:cNvSpPr/>
          <p:nvPr/>
        </p:nvSpPr>
        <p:spPr>
          <a:xfrm>
            <a:off x="5880097" y="1756534"/>
            <a:ext cx="1673642" cy="714997"/>
          </a:xfrm>
          <a:prstGeom prst="wedgeEllipseCallout">
            <a:avLst>
              <a:gd name="adj1" fmla="val -158901"/>
              <a:gd name="adj2" fmla="val 10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Portadora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D4CE910-0EA5-4603-928B-5FCF45F1F77B}"/>
              </a:ext>
            </a:extLst>
          </p:cNvPr>
          <p:cNvCxnSpPr/>
          <p:nvPr/>
        </p:nvCxnSpPr>
        <p:spPr>
          <a:xfrm>
            <a:off x="7991061" y="252412"/>
            <a:ext cx="0" cy="1364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5798F1D-FE04-45B2-8E19-633C49DDCF61}"/>
              </a:ext>
            </a:extLst>
          </p:cNvPr>
          <p:cNvCxnSpPr/>
          <p:nvPr/>
        </p:nvCxnSpPr>
        <p:spPr>
          <a:xfrm>
            <a:off x="7991061" y="1616765"/>
            <a:ext cx="2941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superiores redondeadas 10">
            <a:extLst>
              <a:ext uri="{FF2B5EF4-FFF2-40B4-BE49-F238E27FC236}">
                <a16:creationId xmlns:a16="http://schemas.microsoft.com/office/drawing/2014/main" id="{45C8486F-8D8B-44FA-91D0-B6F3C88D6C99}"/>
              </a:ext>
            </a:extLst>
          </p:cNvPr>
          <p:cNvSpPr/>
          <p:nvPr/>
        </p:nvSpPr>
        <p:spPr>
          <a:xfrm>
            <a:off x="8801099" y="702365"/>
            <a:ext cx="1857373" cy="9144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 Música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0A8BE08-DE46-486F-B94D-9592E419CE1C}"/>
              </a:ext>
            </a:extLst>
          </p:cNvPr>
          <p:cNvCxnSpPr/>
          <p:nvPr/>
        </p:nvCxnSpPr>
        <p:spPr>
          <a:xfrm>
            <a:off x="7991061" y="1871662"/>
            <a:ext cx="0" cy="1364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0A2DD409-24F4-46CC-A170-249E9211ED9C}"/>
              </a:ext>
            </a:extLst>
          </p:cNvPr>
          <p:cNvCxnSpPr/>
          <p:nvPr/>
        </p:nvCxnSpPr>
        <p:spPr>
          <a:xfrm>
            <a:off x="7991061" y="3236015"/>
            <a:ext cx="2941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6D401DF-BC1C-4F5F-90BB-4BA24A1959DE}"/>
              </a:ext>
            </a:extLst>
          </p:cNvPr>
          <p:cNvCxnSpPr/>
          <p:nvPr/>
        </p:nvCxnSpPr>
        <p:spPr>
          <a:xfrm>
            <a:off x="8914143" y="2209800"/>
            <a:ext cx="0" cy="10262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9FC651B-7C96-476E-82BF-05B277627D7D}"/>
              </a:ext>
            </a:extLst>
          </p:cNvPr>
          <p:cNvSpPr txBox="1"/>
          <p:nvPr/>
        </p:nvSpPr>
        <p:spPr>
          <a:xfrm>
            <a:off x="8472837" y="1571868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 min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53E8A63-F749-4B14-8AFD-1451439E917E}"/>
              </a:ext>
            </a:extLst>
          </p:cNvPr>
          <p:cNvSpPr txBox="1"/>
          <p:nvPr/>
        </p:nvSpPr>
        <p:spPr>
          <a:xfrm>
            <a:off x="10367894" y="1600771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 </a:t>
            </a:r>
            <a:r>
              <a:rPr lang="es-MX" dirty="0" err="1"/>
              <a:t>max</a:t>
            </a:r>
            <a:endParaRPr lang="es-MX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F6E2422-05DA-47DB-9631-09EF43EC7C92}"/>
              </a:ext>
            </a:extLst>
          </p:cNvPr>
          <p:cNvSpPr/>
          <p:nvPr/>
        </p:nvSpPr>
        <p:spPr>
          <a:xfrm>
            <a:off x="5730186" y="3260656"/>
            <a:ext cx="22608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BW: sistema radio AM</a:t>
            </a:r>
          </a:p>
          <a:p>
            <a:r>
              <a:rPr lang="es-MX" dirty="0"/>
              <a:t>535-1605 kHz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9D5999A-003F-4928-AB66-4138ADF1F8A5}"/>
              </a:ext>
            </a:extLst>
          </p:cNvPr>
          <p:cNvSpPr txBox="1"/>
          <p:nvPr/>
        </p:nvSpPr>
        <p:spPr>
          <a:xfrm>
            <a:off x="8253226" y="325014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760 </a:t>
            </a:r>
            <a:r>
              <a:rPr lang="es-MX" dirty="0" err="1"/>
              <a:t>Khz</a:t>
            </a:r>
            <a:endParaRPr lang="es-MX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47F49BB-5161-4B58-9491-F29085DB63DB}"/>
              </a:ext>
            </a:extLst>
          </p:cNvPr>
          <p:cNvCxnSpPr/>
          <p:nvPr/>
        </p:nvCxnSpPr>
        <p:spPr>
          <a:xfrm>
            <a:off x="7991061" y="3876882"/>
            <a:ext cx="0" cy="1364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4DA28A3-6B9E-45A6-A221-7C850E4155FF}"/>
              </a:ext>
            </a:extLst>
          </p:cNvPr>
          <p:cNvCxnSpPr/>
          <p:nvPr/>
        </p:nvCxnSpPr>
        <p:spPr>
          <a:xfrm>
            <a:off x="7991061" y="5241235"/>
            <a:ext cx="2941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CDCB33D-3340-405C-BD27-43A88051ABDC}"/>
              </a:ext>
            </a:extLst>
          </p:cNvPr>
          <p:cNvSpPr txBox="1"/>
          <p:nvPr/>
        </p:nvSpPr>
        <p:spPr>
          <a:xfrm>
            <a:off x="8253226" y="525536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760 </a:t>
            </a:r>
            <a:r>
              <a:rPr lang="es-MX" dirty="0" err="1"/>
              <a:t>Khz</a:t>
            </a:r>
            <a:endParaRPr lang="es-MX" dirty="0"/>
          </a:p>
        </p:txBody>
      </p:sp>
      <p:sp>
        <p:nvSpPr>
          <p:cNvPr id="25" name="Rectángulo: esquinas superiores redondeadas 24">
            <a:extLst>
              <a:ext uri="{FF2B5EF4-FFF2-40B4-BE49-F238E27FC236}">
                <a16:creationId xmlns:a16="http://schemas.microsoft.com/office/drawing/2014/main" id="{1319C674-E01A-4896-B183-F2ADD5E61296}"/>
              </a:ext>
            </a:extLst>
          </p:cNvPr>
          <p:cNvSpPr/>
          <p:nvPr/>
        </p:nvSpPr>
        <p:spPr>
          <a:xfrm>
            <a:off x="7991060" y="4326834"/>
            <a:ext cx="1857373" cy="9144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 Música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1F03B6E-C6F7-4464-AC5B-64499793F820}"/>
              </a:ext>
            </a:extLst>
          </p:cNvPr>
          <p:cNvCxnSpPr>
            <a:cxnSpLocks/>
          </p:cNvCxnSpPr>
          <p:nvPr/>
        </p:nvCxnSpPr>
        <p:spPr>
          <a:xfrm>
            <a:off x="8919746" y="4114800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53A51CA7-5D3C-43E8-AE14-5ADC1F686ABF}"/>
              </a:ext>
            </a:extLst>
          </p:cNvPr>
          <p:cNvCxnSpPr/>
          <p:nvPr/>
        </p:nvCxnSpPr>
        <p:spPr>
          <a:xfrm>
            <a:off x="7991060" y="4114800"/>
            <a:ext cx="18573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36AC2E2-1C58-4E7D-9AC8-C017F3EE6382}"/>
              </a:ext>
            </a:extLst>
          </p:cNvPr>
          <p:cNvSpPr txBox="1"/>
          <p:nvPr/>
        </p:nvSpPr>
        <p:spPr>
          <a:xfrm>
            <a:off x="8540862" y="376175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10KHz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3B6E5E93-44CF-45DE-8052-F6F07037286D}"/>
              </a:ext>
            </a:extLst>
          </p:cNvPr>
          <p:cNvCxnSpPr/>
          <p:nvPr/>
        </p:nvCxnSpPr>
        <p:spPr>
          <a:xfrm>
            <a:off x="9966875" y="2209800"/>
            <a:ext cx="0" cy="10262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F2D6AEE-B885-4184-8BD6-D9ABEA815CF2}"/>
              </a:ext>
            </a:extLst>
          </p:cNvPr>
          <p:cNvCxnSpPr/>
          <p:nvPr/>
        </p:nvCxnSpPr>
        <p:spPr>
          <a:xfrm>
            <a:off x="10923581" y="2209800"/>
            <a:ext cx="0" cy="10262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22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D4D5300-3625-4ACA-920C-C1349B5200BB}"/>
              </a:ext>
            </a:extLst>
          </p:cNvPr>
          <p:cNvCxnSpPr/>
          <p:nvPr/>
        </p:nvCxnSpPr>
        <p:spPr>
          <a:xfrm>
            <a:off x="1618129" y="5876365"/>
            <a:ext cx="89557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DCE0AD49-8086-4249-90A3-3851182CE0C4}"/>
              </a:ext>
            </a:extLst>
          </p:cNvPr>
          <p:cNvSpPr txBox="1"/>
          <p:nvPr/>
        </p:nvSpPr>
        <p:spPr>
          <a:xfrm>
            <a:off x="4585447" y="63470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Dial AM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D861FF3-9AE2-4A8F-B7DE-8793F8862745}"/>
              </a:ext>
            </a:extLst>
          </p:cNvPr>
          <p:cNvSpPr txBox="1"/>
          <p:nvPr/>
        </p:nvSpPr>
        <p:spPr>
          <a:xfrm>
            <a:off x="1290918" y="587636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535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415A825-154B-4D23-A116-3D85F1E18E2F}"/>
              </a:ext>
            </a:extLst>
          </p:cNvPr>
          <p:cNvSpPr txBox="1"/>
          <p:nvPr/>
        </p:nvSpPr>
        <p:spPr>
          <a:xfrm>
            <a:off x="10365357" y="587636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1605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B39C695-CB65-4B64-A1CB-B5D4D490BB48}"/>
              </a:ext>
            </a:extLst>
          </p:cNvPr>
          <p:cNvSpPr txBox="1"/>
          <p:nvPr/>
        </p:nvSpPr>
        <p:spPr>
          <a:xfrm>
            <a:off x="10691728" y="564776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KHz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00D44FF5-C255-48B5-B517-49029D22CA49}"/>
              </a:ext>
            </a:extLst>
          </p:cNvPr>
          <p:cNvSpPr/>
          <p:nvPr/>
        </p:nvSpPr>
        <p:spPr>
          <a:xfrm>
            <a:off x="874643" y="159026"/>
            <a:ext cx="10376453" cy="596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Modulación Análoga DIAL AM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07FF2A6-7264-40E3-BAA6-CD9A267BF47F}"/>
              </a:ext>
            </a:extLst>
          </p:cNvPr>
          <p:cNvCxnSpPr>
            <a:cxnSpLocks/>
          </p:cNvCxnSpPr>
          <p:nvPr/>
        </p:nvCxnSpPr>
        <p:spPr>
          <a:xfrm>
            <a:off x="2034852" y="4749931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125D5095-434F-49FC-8341-D6BBDCD0B255}"/>
              </a:ext>
            </a:extLst>
          </p:cNvPr>
          <p:cNvCxnSpPr>
            <a:cxnSpLocks/>
          </p:cNvCxnSpPr>
          <p:nvPr/>
        </p:nvCxnSpPr>
        <p:spPr>
          <a:xfrm>
            <a:off x="2631005" y="4749931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437E2C64-CF44-4337-A01E-A46C343C71A6}"/>
              </a:ext>
            </a:extLst>
          </p:cNvPr>
          <p:cNvCxnSpPr>
            <a:cxnSpLocks/>
          </p:cNvCxnSpPr>
          <p:nvPr/>
        </p:nvCxnSpPr>
        <p:spPr>
          <a:xfrm>
            <a:off x="3280946" y="4749931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AA446BD-640E-4294-8431-49D01DC5FC71}"/>
              </a:ext>
            </a:extLst>
          </p:cNvPr>
          <p:cNvCxnSpPr>
            <a:cxnSpLocks/>
          </p:cNvCxnSpPr>
          <p:nvPr/>
        </p:nvCxnSpPr>
        <p:spPr>
          <a:xfrm>
            <a:off x="3903993" y="4749931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8D5952FE-303A-4A0B-8C4E-D8FB7856B95E}"/>
              </a:ext>
            </a:extLst>
          </p:cNvPr>
          <p:cNvCxnSpPr>
            <a:cxnSpLocks/>
          </p:cNvCxnSpPr>
          <p:nvPr/>
        </p:nvCxnSpPr>
        <p:spPr>
          <a:xfrm>
            <a:off x="4540487" y="4749931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82111FB-73FD-4947-AF54-1A61870FB155}"/>
              </a:ext>
            </a:extLst>
          </p:cNvPr>
          <p:cNvCxnSpPr>
            <a:cxnSpLocks/>
          </p:cNvCxnSpPr>
          <p:nvPr/>
        </p:nvCxnSpPr>
        <p:spPr>
          <a:xfrm>
            <a:off x="5136640" y="4749931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78605F0E-0120-4089-B14E-7F29348E258C}"/>
              </a:ext>
            </a:extLst>
          </p:cNvPr>
          <p:cNvCxnSpPr>
            <a:cxnSpLocks/>
          </p:cNvCxnSpPr>
          <p:nvPr/>
        </p:nvCxnSpPr>
        <p:spPr>
          <a:xfrm>
            <a:off x="5786581" y="4749931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4F990223-B9C6-4B5D-8A51-75A62D519E4F}"/>
              </a:ext>
            </a:extLst>
          </p:cNvPr>
          <p:cNvCxnSpPr>
            <a:cxnSpLocks/>
          </p:cNvCxnSpPr>
          <p:nvPr/>
        </p:nvCxnSpPr>
        <p:spPr>
          <a:xfrm>
            <a:off x="7001299" y="4749931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62411763-6339-4EB3-B763-95A179631DB5}"/>
              </a:ext>
            </a:extLst>
          </p:cNvPr>
          <p:cNvCxnSpPr>
            <a:cxnSpLocks/>
          </p:cNvCxnSpPr>
          <p:nvPr/>
        </p:nvCxnSpPr>
        <p:spPr>
          <a:xfrm>
            <a:off x="7597452" y="4749931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8B83BA9D-D8ED-41C2-9E7C-4C76AEEA39D7}"/>
              </a:ext>
            </a:extLst>
          </p:cNvPr>
          <p:cNvCxnSpPr>
            <a:cxnSpLocks/>
          </p:cNvCxnSpPr>
          <p:nvPr/>
        </p:nvCxnSpPr>
        <p:spPr>
          <a:xfrm>
            <a:off x="8247393" y="4749931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2D72B9AB-47C3-4928-9977-264BBFAF4F5E}"/>
              </a:ext>
            </a:extLst>
          </p:cNvPr>
          <p:cNvCxnSpPr>
            <a:cxnSpLocks/>
          </p:cNvCxnSpPr>
          <p:nvPr/>
        </p:nvCxnSpPr>
        <p:spPr>
          <a:xfrm>
            <a:off x="8870440" y="4749931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8F5075FF-DB27-45D4-81F6-D76F0DE6F0E4}"/>
              </a:ext>
            </a:extLst>
          </p:cNvPr>
          <p:cNvCxnSpPr>
            <a:cxnSpLocks/>
          </p:cNvCxnSpPr>
          <p:nvPr/>
        </p:nvCxnSpPr>
        <p:spPr>
          <a:xfrm>
            <a:off x="9506934" y="4749931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7E12F666-3D19-420E-B306-415F9B5E9B2B}"/>
              </a:ext>
            </a:extLst>
          </p:cNvPr>
          <p:cNvCxnSpPr>
            <a:cxnSpLocks/>
          </p:cNvCxnSpPr>
          <p:nvPr/>
        </p:nvCxnSpPr>
        <p:spPr>
          <a:xfrm>
            <a:off x="10103087" y="4749931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ángulo: esquinas superiores redondeadas 43">
            <a:extLst>
              <a:ext uri="{FF2B5EF4-FFF2-40B4-BE49-F238E27FC236}">
                <a16:creationId xmlns:a16="http://schemas.microsoft.com/office/drawing/2014/main" id="{DFB07395-945A-4F19-99B4-5CFDCECFA94F}"/>
              </a:ext>
            </a:extLst>
          </p:cNvPr>
          <p:cNvSpPr/>
          <p:nvPr/>
        </p:nvSpPr>
        <p:spPr>
          <a:xfrm>
            <a:off x="1761212" y="4961964"/>
            <a:ext cx="544823" cy="9144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</a:t>
            </a:r>
          </a:p>
        </p:txBody>
      </p:sp>
      <p:sp>
        <p:nvSpPr>
          <p:cNvPr id="45" name="Rectángulo: esquinas superiores redondeadas 44">
            <a:extLst>
              <a:ext uri="{FF2B5EF4-FFF2-40B4-BE49-F238E27FC236}">
                <a16:creationId xmlns:a16="http://schemas.microsoft.com/office/drawing/2014/main" id="{9CC47E68-2E3A-481E-B989-2635A5D27C0F}"/>
              </a:ext>
            </a:extLst>
          </p:cNvPr>
          <p:cNvSpPr/>
          <p:nvPr/>
        </p:nvSpPr>
        <p:spPr>
          <a:xfrm>
            <a:off x="2345146" y="4948519"/>
            <a:ext cx="544823" cy="9144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</a:t>
            </a:r>
          </a:p>
        </p:txBody>
      </p:sp>
      <p:sp>
        <p:nvSpPr>
          <p:cNvPr id="46" name="Rectángulo: esquinas superiores redondeadas 45">
            <a:extLst>
              <a:ext uri="{FF2B5EF4-FFF2-40B4-BE49-F238E27FC236}">
                <a16:creationId xmlns:a16="http://schemas.microsoft.com/office/drawing/2014/main" id="{77667941-B5A8-4196-A563-5B1FF7B1A230}"/>
              </a:ext>
            </a:extLst>
          </p:cNvPr>
          <p:cNvSpPr/>
          <p:nvPr/>
        </p:nvSpPr>
        <p:spPr>
          <a:xfrm>
            <a:off x="2968192" y="4975412"/>
            <a:ext cx="544823" cy="9144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</a:t>
            </a:r>
          </a:p>
        </p:txBody>
      </p:sp>
      <p:sp>
        <p:nvSpPr>
          <p:cNvPr id="47" name="Rectángulo: esquinas superiores redondeadas 46">
            <a:extLst>
              <a:ext uri="{FF2B5EF4-FFF2-40B4-BE49-F238E27FC236}">
                <a16:creationId xmlns:a16="http://schemas.microsoft.com/office/drawing/2014/main" id="{DD148CDE-70C2-4B57-9672-5B04C36B77E0}"/>
              </a:ext>
            </a:extLst>
          </p:cNvPr>
          <p:cNvSpPr/>
          <p:nvPr/>
        </p:nvSpPr>
        <p:spPr>
          <a:xfrm>
            <a:off x="4280296" y="4928348"/>
            <a:ext cx="544823" cy="9144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</a:t>
            </a:r>
          </a:p>
        </p:txBody>
      </p:sp>
      <p:sp>
        <p:nvSpPr>
          <p:cNvPr id="48" name="Rectángulo: esquinas superiores redondeadas 47">
            <a:extLst>
              <a:ext uri="{FF2B5EF4-FFF2-40B4-BE49-F238E27FC236}">
                <a16:creationId xmlns:a16="http://schemas.microsoft.com/office/drawing/2014/main" id="{4CE95162-923D-44C6-B2C1-28B51DFB10E8}"/>
              </a:ext>
            </a:extLst>
          </p:cNvPr>
          <p:cNvSpPr/>
          <p:nvPr/>
        </p:nvSpPr>
        <p:spPr>
          <a:xfrm>
            <a:off x="4864230" y="4914903"/>
            <a:ext cx="544823" cy="9144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</a:t>
            </a:r>
          </a:p>
        </p:txBody>
      </p:sp>
      <p:sp>
        <p:nvSpPr>
          <p:cNvPr id="49" name="Rectángulo: esquinas superiores redondeadas 48">
            <a:extLst>
              <a:ext uri="{FF2B5EF4-FFF2-40B4-BE49-F238E27FC236}">
                <a16:creationId xmlns:a16="http://schemas.microsoft.com/office/drawing/2014/main" id="{7E3C0A50-F65B-478C-AF59-D7706401FD7C}"/>
              </a:ext>
            </a:extLst>
          </p:cNvPr>
          <p:cNvSpPr/>
          <p:nvPr/>
        </p:nvSpPr>
        <p:spPr>
          <a:xfrm>
            <a:off x="5487276" y="4941796"/>
            <a:ext cx="544823" cy="9144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</a:t>
            </a:r>
          </a:p>
        </p:txBody>
      </p:sp>
      <p:sp>
        <p:nvSpPr>
          <p:cNvPr id="50" name="Rectángulo: esquinas superiores redondeadas 49">
            <a:extLst>
              <a:ext uri="{FF2B5EF4-FFF2-40B4-BE49-F238E27FC236}">
                <a16:creationId xmlns:a16="http://schemas.microsoft.com/office/drawing/2014/main" id="{C3F11D9F-F4EE-4320-847C-12562936CD2D}"/>
              </a:ext>
            </a:extLst>
          </p:cNvPr>
          <p:cNvSpPr/>
          <p:nvPr/>
        </p:nvSpPr>
        <p:spPr>
          <a:xfrm>
            <a:off x="6113631" y="4945160"/>
            <a:ext cx="544823" cy="9144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</a:t>
            </a:r>
          </a:p>
        </p:txBody>
      </p:sp>
      <p:sp>
        <p:nvSpPr>
          <p:cNvPr id="51" name="Rectángulo: esquinas superiores redondeadas 50">
            <a:extLst>
              <a:ext uri="{FF2B5EF4-FFF2-40B4-BE49-F238E27FC236}">
                <a16:creationId xmlns:a16="http://schemas.microsoft.com/office/drawing/2014/main" id="{ADD05526-CEA4-47A7-B37C-36D854E3D779}"/>
              </a:ext>
            </a:extLst>
          </p:cNvPr>
          <p:cNvSpPr/>
          <p:nvPr/>
        </p:nvSpPr>
        <p:spPr>
          <a:xfrm>
            <a:off x="6697565" y="4931715"/>
            <a:ext cx="544823" cy="9144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</a:t>
            </a:r>
          </a:p>
        </p:txBody>
      </p:sp>
      <p:sp>
        <p:nvSpPr>
          <p:cNvPr id="52" name="Rectángulo: esquinas superiores redondeadas 51">
            <a:extLst>
              <a:ext uri="{FF2B5EF4-FFF2-40B4-BE49-F238E27FC236}">
                <a16:creationId xmlns:a16="http://schemas.microsoft.com/office/drawing/2014/main" id="{879AFE62-725B-4554-82C1-FA0FBFBDFF35}"/>
              </a:ext>
            </a:extLst>
          </p:cNvPr>
          <p:cNvSpPr/>
          <p:nvPr/>
        </p:nvSpPr>
        <p:spPr>
          <a:xfrm>
            <a:off x="7320611" y="4958608"/>
            <a:ext cx="544823" cy="9144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</a:t>
            </a:r>
          </a:p>
        </p:txBody>
      </p:sp>
      <p:sp>
        <p:nvSpPr>
          <p:cNvPr id="53" name="Rectángulo: esquinas superiores redondeadas 52">
            <a:extLst>
              <a:ext uri="{FF2B5EF4-FFF2-40B4-BE49-F238E27FC236}">
                <a16:creationId xmlns:a16="http://schemas.microsoft.com/office/drawing/2014/main" id="{1F7524E7-68A6-499D-BA73-F38EBDBD605D}"/>
              </a:ext>
            </a:extLst>
          </p:cNvPr>
          <p:cNvSpPr/>
          <p:nvPr/>
        </p:nvSpPr>
        <p:spPr>
          <a:xfrm>
            <a:off x="8003956" y="4980459"/>
            <a:ext cx="544823" cy="9144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</a:t>
            </a:r>
          </a:p>
        </p:txBody>
      </p:sp>
      <p:sp>
        <p:nvSpPr>
          <p:cNvPr id="54" name="Rectángulo: esquinas superiores redondeadas 53">
            <a:extLst>
              <a:ext uri="{FF2B5EF4-FFF2-40B4-BE49-F238E27FC236}">
                <a16:creationId xmlns:a16="http://schemas.microsoft.com/office/drawing/2014/main" id="{D9A25D87-48EC-4E8D-8A88-521DE30FB2D1}"/>
              </a:ext>
            </a:extLst>
          </p:cNvPr>
          <p:cNvSpPr/>
          <p:nvPr/>
        </p:nvSpPr>
        <p:spPr>
          <a:xfrm>
            <a:off x="8587890" y="4967014"/>
            <a:ext cx="544823" cy="9144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</a:t>
            </a:r>
          </a:p>
        </p:txBody>
      </p:sp>
      <p:sp>
        <p:nvSpPr>
          <p:cNvPr id="55" name="Rectángulo: esquinas superiores redondeadas 54">
            <a:extLst>
              <a:ext uri="{FF2B5EF4-FFF2-40B4-BE49-F238E27FC236}">
                <a16:creationId xmlns:a16="http://schemas.microsoft.com/office/drawing/2014/main" id="{37421534-D325-40EF-BA65-A45EEAB685D8}"/>
              </a:ext>
            </a:extLst>
          </p:cNvPr>
          <p:cNvSpPr/>
          <p:nvPr/>
        </p:nvSpPr>
        <p:spPr>
          <a:xfrm>
            <a:off x="9210936" y="4993907"/>
            <a:ext cx="544823" cy="9144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</a:t>
            </a:r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AB2BB30C-36F2-4C5C-8028-CF7EF21EAF5A}"/>
              </a:ext>
            </a:extLst>
          </p:cNvPr>
          <p:cNvCxnSpPr/>
          <p:nvPr/>
        </p:nvCxnSpPr>
        <p:spPr>
          <a:xfrm>
            <a:off x="1618129" y="4508655"/>
            <a:ext cx="0" cy="1364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64719C1-CB9C-4DEC-88EA-B089E403B546}"/>
              </a:ext>
            </a:extLst>
          </p:cNvPr>
          <p:cNvSpPr txBox="1"/>
          <p:nvPr/>
        </p:nvSpPr>
        <p:spPr>
          <a:xfrm>
            <a:off x="1121390" y="4038009"/>
            <a:ext cx="1010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Potencia</a:t>
            </a:r>
          </a:p>
          <a:p>
            <a:r>
              <a:rPr lang="es-MX" dirty="0"/>
              <a:t>X (watts)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4C813EB7-AD99-4403-B5AA-BA33D9DF47CC}"/>
              </a:ext>
            </a:extLst>
          </p:cNvPr>
          <p:cNvSpPr txBox="1"/>
          <p:nvPr/>
        </p:nvSpPr>
        <p:spPr>
          <a:xfrm>
            <a:off x="6032099" y="597768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760 </a:t>
            </a:r>
            <a:r>
              <a:rPr lang="es-MX" dirty="0" err="1"/>
              <a:t>Khz</a:t>
            </a:r>
            <a:endParaRPr lang="es-MX" dirty="0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3593631D-BC9B-4C76-990A-8CBE2344F605}"/>
              </a:ext>
            </a:extLst>
          </p:cNvPr>
          <p:cNvCxnSpPr>
            <a:cxnSpLocks/>
          </p:cNvCxnSpPr>
          <p:nvPr/>
        </p:nvCxnSpPr>
        <p:spPr>
          <a:xfrm>
            <a:off x="6409628" y="4749931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A772C977-131F-4A6A-B248-71C1409425C4}"/>
              </a:ext>
            </a:extLst>
          </p:cNvPr>
          <p:cNvSpPr txBox="1"/>
          <p:nvPr/>
        </p:nvSpPr>
        <p:spPr>
          <a:xfrm>
            <a:off x="6858215" y="314727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10KHz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3A269014-3E3C-4296-B6E1-A5157015F3C5}"/>
              </a:ext>
            </a:extLst>
          </p:cNvPr>
          <p:cNvCxnSpPr/>
          <p:nvPr/>
        </p:nvCxnSpPr>
        <p:spPr>
          <a:xfrm>
            <a:off x="6113631" y="4757130"/>
            <a:ext cx="5448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04E6559-7AC4-4B48-ACA1-7DC7B2374FD1}"/>
              </a:ext>
            </a:extLst>
          </p:cNvPr>
          <p:cNvCxnSpPr>
            <a:cxnSpLocks/>
          </p:cNvCxnSpPr>
          <p:nvPr/>
        </p:nvCxnSpPr>
        <p:spPr>
          <a:xfrm>
            <a:off x="1618128" y="4914903"/>
            <a:ext cx="4912389" cy="20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Imagen 64">
            <a:extLst>
              <a:ext uri="{FF2B5EF4-FFF2-40B4-BE49-F238E27FC236}">
                <a16:creationId xmlns:a16="http://schemas.microsoft.com/office/drawing/2014/main" id="{42C79926-37B5-49C9-BE1F-2C7214109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869" y="1358683"/>
            <a:ext cx="3695700" cy="2219325"/>
          </a:xfrm>
          <a:prstGeom prst="rect">
            <a:avLst/>
          </a:prstGeom>
        </p:spPr>
      </p:pic>
      <p:sp>
        <p:nvSpPr>
          <p:cNvPr id="66" name="Elipse 65">
            <a:extLst>
              <a:ext uri="{FF2B5EF4-FFF2-40B4-BE49-F238E27FC236}">
                <a16:creationId xmlns:a16="http://schemas.microsoft.com/office/drawing/2014/main" id="{E0F92913-8444-4F50-9E5D-2BD34CE29766}"/>
              </a:ext>
            </a:extLst>
          </p:cNvPr>
          <p:cNvSpPr/>
          <p:nvPr/>
        </p:nvSpPr>
        <p:spPr>
          <a:xfrm>
            <a:off x="3272446" y="1698752"/>
            <a:ext cx="164750" cy="144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7" name="Imagen 66">
            <a:extLst>
              <a:ext uri="{FF2B5EF4-FFF2-40B4-BE49-F238E27FC236}">
                <a16:creationId xmlns:a16="http://schemas.microsoft.com/office/drawing/2014/main" id="{75B45526-4953-4BCA-AF59-382F9F3C8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143" y="1605637"/>
            <a:ext cx="3177852" cy="1641193"/>
          </a:xfrm>
          <a:prstGeom prst="rect">
            <a:avLst/>
          </a:prstGeom>
        </p:spPr>
      </p:pic>
      <p:sp>
        <p:nvSpPr>
          <p:cNvPr id="68" name="Elipse 67">
            <a:extLst>
              <a:ext uri="{FF2B5EF4-FFF2-40B4-BE49-F238E27FC236}">
                <a16:creationId xmlns:a16="http://schemas.microsoft.com/office/drawing/2014/main" id="{03C72B55-6644-4E09-BB38-603102D436D4}"/>
              </a:ext>
            </a:extLst>
          </p:cNvPr>
          <p:cNvSpPr/>
          <p:nvPr/>
        </p:nvSpPr>
        <p:spPr>
          <a:xfrm>
            <a:off x="2968192" y="1913105"/>
            <a:ext cx="164750" cy="1448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523F63FB-1BDA-4EC3-A712-393CA3728849}"/>
              </a:ext>
            </a:extLst>
          </p:cNvPr>
          <p:cNvCxnSpPr>
            <a:cxnSpLocks/>
            <a:stCxn id="68" idx="7"/>
          </p:cNvCxnSpPr>
          <p:nvPr/>
        </p:nvCxnSpPr>
        <p:spPr>
          <a:xfrm>
            <a:off x="3108815" y="1934319"/>
            <a:ext cx="4665384" cy="898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brir corchete 70">
            <a:extLst>
              <a:ext uri="{FF2B5EF4-FFF2-40B4-BE49-F238E27FC236}">
                <a16:creationId xmlns:a16="http://schemas.microsoft.com/office/drawing/2014/main" id="{74C248CF-9062-486B-871E-C452B9784A8A}"/>
              </a:ext>
            </a:extLst>
          </p:cNvPr>
          <p:cNvSpPr/>
          <p:nvPr/>
        </p:nvSpPr>
        <p:spPr>
          <a:xfrm>
            <a:off x="2577373" y="1386924"/>
            <a:ext cx="164750" cy="140484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Abrir corchete 71">
            <a:extLst>
              <a:ext uri="{FF2B5EF4-FFF2-40B4-BE49-F238E27FC236}">
                <a16:creationId xmlns:a16="http://schemas.microsoft.com/office/drawing/2014/main" id="{0043081E-DAD3-480B-B18D-35B9587A7750}"/>
              </a:ext>
            </a:extLst>
          </p:cNvPr>
          <p:cNvSpPr/>
          <p:nvPr/>
        </p:nvSpPr>
        <p:spPr>
          <a:xfrm>
            <a:off x="2222980" y="1477160"/>
            <a:ext cx="189643" cy="110492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Abrir corchete 72">
            <a:extLst>
              <a:ext uri="{FF2B5EF4-FFF2-40B4-BE49-F238E27FC236}">
                <a16:creationId xmlns:a16="http://schemas.microsoft.com/office/drawing/2014/main" id="{EBF70F7D-BB62-42AC-B552-5B28CD079776}"/>
              </a:ext>
            </a:extLst>
          </p:cNvPr>
          <p:cNvSpPr/>
          <p:nvPr/>
        </p:nvSpPr>
        <p:spPr>
          <a:xfrm>
            <a:off x="1915935" y="1620109"/>
            <a:ext cx="215207" cy="84411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Abrir corchete 73">
            <a:extLst>
              <a:ext uri="{FF2B5EF4-FFF2-40B4-BE49-F238E27FC236}">
                <a16:creationId xmlns:a16="http://schemas.microsoft.com/office/drawing/2014/main" id="{F10F901F-25F2-4A44-B526-54FD8E3EFADF}"/>
              </a:ext>
            </a:extLst>
          </p:cNvPr>
          <p:cNvSpPr/>
          <p:nvPr/>
        </p:nvSpPr>
        <p:spPr>
          <a:xfrm>
            <a:off x="1571569" y="1776270"/>
            <a:ext cx="189643" cy="56338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Abrir corchete 74">
            <a:extLst>
              <a:ext uri="{FF2B5EF4-FFF2-40B4-BE49-F238E27FC236}">
                <a16:creationId xmlns:a16="http://schemas.microsoft.com/office/drawing/2014/main" id="{997CD56D-EFEB-4E1A-90CB-B98502CEA544}"/>
              </a:ext>
            </a:extLst>
          </p:cNvPr>
          <p:cNvSpPr/>
          <p:nvPr/>
        </p:nvSpPr>
        <p:spPr>
          <a:xfrm>
            <a:off x="1258652" y="1846437"/>
            <a:ext cx="189643" cy="44692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89" name="Grupo 88">
            <a:extLst>
              <a:ext uri="{FF2B5EF4-FFF2-40B4-BE49-F238E27FC236}">
                <a16:creationId xmlns:a16="http://schemas.microsoft.com/office/drawing/2014/main" id="{46C8AF7A-6C41-4DDE-9AE7-F2009B237D98}"/>
              </a:ext>
            </a:extLst>
          </p:cNvPr>
          <p:cNvGrpSpPr/>
          <p:nvPr/>
        </p:nvGrpSpPr>
        <p:grpSpPr>
          <a:xfrm rot="10800000">
            <a:off x="3132942" y="1405644"/>
            <a:ext cx="1874290" cy="1404849"/>
            <a:chOff x="3240095" y="2424848"/>
            <a:chExt cx="1874290" cy="1404849"/>
          </a:xfrm>
        </p:grpSpPr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0247C9FB-DD9E-42FC-B245-665133BE1B7D}"/>
                </a:ext>
              </a:extLst>
            </p:cNvPr>
            <p:cNvSpPr/>
            <p:nvPr/>
          </p:nvSpPr>
          <p:spPr>
            <a:xfrm>
              <a:off x="4949635" y="2951029"/>
              <a:ext cx="164750" cy="14485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Abrir corchete 83">
              <a:extLst>
                <a:ext uri="{FF2B5EF4-FFF2-40B4-BE49-F238E27FC236}">
                  <a16:creationId xmlns:a16="http://schemas.microsoft.com/office/drawing/2014/main" id="{DF197699-F90B-47EA-B18E-6E0540879922}"/>
                </a:ext>
              </a:extLst>
            </p:cNvPr>
            <p:cNvSpPr/>
            <p:nvPr/>
          </p:nvSpPr>
          <p:spPr>
            <a:xfrm>
              <a:off x="4558816" y="2424848"/>
              <a:ext cx="164750" cy="140484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5" name="Abrir corchete 84">
              <a:extLst>
                <a:ext uri="{FF2B5EF4-FFF2-40B4-BE49-F238E27FC236}">
                  <a16:creationId xmlns:a16="http://schemas.microsoft.com/office/drawing/2014/main" id="{3A52EE69-A491-42C7-9893-907EE2137354}"/>
                </a:ext>
              </a:extLst>
            </p:cNvPr>
            <p:cNvSpPr/>
            <p:nvPr/>
          </p:nvSpPr>
          <p:spPr>
            <a:xfrm>
              <a:off x="4204423" y="2515084"/>
              <a:ext cx="189643" cy="11049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6" name="Abrir corchete 85">
              <a:extLst>
                <a:ext uri="{FF2B5EF4-FFF2-40B4-BE49-F238E27FC236}">
                  <a16:creationId xmlns:a16="http://schemas.microsoft.com/office/drawing/2014/main" id="{C6AB38CE-0115-4DA5-9BC8-1DA0EA60E6BE}"/>
                </a:ext>
              </a:extLst>
            </p:cNvPr>
            <p:cNvSpPr/>
            <p:nvPr/>
          </p:nvSpPr>
          <p:spPr>
            <a:xfrm>
              <a:off x="3897378" y="2658033"/>
              <a:ext cx="215207" cy="844117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7" name="Abrir corchete 86">
              <a:extLst>
                <a:ext uri="{FF2B5EF4-FFF2-40B4-BE49-F238E27FC236}">
                  <a16:creationId xmlns:a16="http://schemas.microsoft.com/office/drawing/2014/main" id="{03079133-0F6C-49C1-B34F-E511DF0DC80D}"/>
                </a:ext>
              </a:extLst>
            </p:cNvPr>
            <p:cNvSpPr/>
            <p:nvPr/>
          </p:nvSpPr>
          <p:spPr>
            <a:xfrm>
              <a:off x="3553012" y="2814194"/>
              <a:ext cx="189643" cy="563382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8" name="Abrir corchete 87">
              <a:extLst>
                <a:ext uri="{FF2B5EF4-FFF2-40B4-BE49-F238E27FC236}">
                  <a16:creationId xmlns:a16="http://schemas.microsoft.com/office/drawing/2014/main" id="{1C94F805-0263-4E43-BB29-80280B16B90F}"/>
                </a:ext>
              </a:extLst>
            </p:cNvPr>
            <p:cNvSpPr/>
            <p:nvPr/>
          </p:nvSpPr>
          <p:spPr>
            <a:xfrm>
              <a:off x="3240095" y="2884361"/>
              <a:ext cx="189643" cy="446921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90" name="Elipse 89">
            <a:extLst>
              <a:ext uri="{FF2B5EF4-FFF2-40B4-BE49-F238E27FC236}">
                <a16:creationId xmlns:a16="http://schemas.microsoft.com/office/drawing/2014/main" id="{2BEE1EE5-8238-4EFC-B78B-70BEB7DEDE4F}"/>
              </a:ext>
            </a:extLst>
          </p:cNvPr>
          <p:cNvSpPr/>
          <p:nvPr/>
        </p:nvSpPr>
        <p:spPr>
          <a:xfrm>
            <a:off x="7903666" y="1866859"/>
            <a:ext cx="164750" cy="144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DFAEBAAC-900B-4AE6-8A17-5DDC8DCD5BCF}"/>
              </a:ext>
            </a:extLst>
          </p:cNvPr>
          <p:cNvSpPr/>
          <p:nvPr/>
        </p:nvSpPr>
        <p:spPr>
          <a:xfrm>
            <a:off x="7599412" y="2081212"/>
            <a:ext cx="164750" cy="1448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Abrir corchete 92">
            <a:extLst>
              <a:ext uri="{FF2B5EF4-FFF2-40B4-BE49-F238E27FC236}">
                <a16:creationId xmlns:a16="http://schemas.microsoft.com/office/drawing/2014/main" id="{67F7E4BD-71ED-4B87-B915-AF5E37E73DC5}"/>
              </a:ext>
            </a:extLst>
          </p:cNvPr>
          <p:cNvSpPr/>
          <p:nvPr/>
        </p:nvSpPr>
        <p:spPr>
          <a:xfrm>
            <a:off x="7208593" y="1555031"/>
            <a:ext cx="164750" cy="140484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Abrir corchete 93">
            <a:extLst>
              <a:ext uri="{FF2B5EF4-FFF2-40B4-BE49-F238E27FC236}">
                <a16:creationId xmlns:a16="http://schemas.microsoft.com/office/drawing/2014/main" id="{2EE94F25-327F-4DEC-B1B1-F072F59B21E6}"/>
              </a:ext>
            </a:extLst>
          </p:cNvPr>
          <p:cNvSpPr/>
          <p:nvPr/>
        </p:nvSpPr>
        <p:spPr>
          <a:xfrm>
            <a:off x="6854200" y="1645267"/>
            <a:ext cx="189643" cy="110492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Abrir corchete 94">
            <a:extLst>
              <a:ext uri="{FF2B5EF4-FFF2-40B4-BE49-F238E27FC236}">
                <a16:creationId xmlns:a16="http://schemas.microsoft.com/office/drawing/2014/main" id="{B9109A2A-7275-4CED-8A99-68490D2E5576}"/>
              </a:ext>
            </a:extLst>
          </p:cNvPr>
          <p:cNvSpPr/>
          <p:nvPr/>
        </p:nvSpPr>
        <p:spPr>
          <a:xfrm>
            <a:off x="6547155" y="1788216"/>
            <a:ext cx="215207" cy="84411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Abrir corchete 95">
            <a:extLst>
              <a:ext uri="{FF2B5EF4-FFF2-40B4-BE49-F238E27FC236}">
                <a16:creationId xmlns:a16="http://schemas.microsoft.com/office/drawing/2014/main" id="{E70F2E96-20B9-47BF-A186-6405AA5F19A0}"/>
              </a:ext>
            </a:extLst>
          </p:cNvPr>
          <p:cNvSpPr/>
          <p:nvPr/>
        </p:nvSpPr>
        <p:spPr>
          <a:xfrm>
            <a:off x="6202789" y="1944377"/>
            <a:ext cx="189643" cy="56338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98" name="Grupo 97">
            <a:extLst>
              <a:ext uri="{FF2B5EF4-FFF2-40B4-BE49-F238E27FC236}">
                <a16:creationId xmlns:a16="http://schemas.microsoft.com/office/drawing/2014/main" id="{B6429E00-0190-4D5D-B29E-F4C9F1412A25}"/>
              </a:ext>
            </a:extLst>
          </p:cNvPr>
          <p:cNvGrpSpPr/>
          <p:nvPr/>
        </p:nvGrpSpPr>
        <p:grpSpPr>
          <a:xfrm rot="10800000">
            <a:off x="7764162" y="1573751"/>
            <a:ext cx="1874290" cy="1404849"/>
            <a:chOff x="3240095" y="2424848"/>
            <a:chExt cx="1874290" cy="1404849"/>
          </a:xfrm>
        </p:grpSpPr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8151378D-A32E-4D28-9B89-D9B14293F074}"/>
                </a:ext>
              </a:extLst>
            </p:cNvPr>
            <p:cNvSpPr/>
            <p:nvPr/>
          </p:nvSpPr>
          <p:spPr>
            <a:xfrm>
              <a:off x="4949635" y="2951029"/>
              <a:ext cx="164750" cy="14485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0" name="Abrir corchete 99">
              <a:extLst>
                <a:ext uri="{FF2B5EF4-FFF2-40B4-BE49-F238E27FC236}">
                  <a16:creationId xmlns:a16="http://schemas.microsoft.com/office/drawing/2014/main" id="{01DABA26-A7E0-4EAB-A3B2-89C14EC3DA5C}"/>
                </a:ext>
              </a:extLst>
            </p:cNvPr>
            <p:cNvSpPr/>
            <p:nvPr/>
          </p:nvSpPr>
          <p:spPr>
            <a:xfrm>
              <a:off x="4558816" y="2424848"/>
              <a:ext cx="164750" cy="140484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1" name="Abrir corchete 100">
              <a:extLst>
                <a:ext uri="{FF2B5EF4-FFF2-40B4-BE49-F238E27FC236}">
                  <a16:creationId xmlns:a16="http://schemas.microsoft.com/office/drawing/2014/main" id="{1057C9E2-682C-4F6F-8196-F3B77F9E8C5C}"/>
                </a:ext>
              </a:extLst>
            </p:cNvPr>
            <p:cNvSpPr/>
            <p:nvPr/>
          </p:nvSpPr>
          <p:spPr>
            <a:xfrm>
              <a:off x="4204423" y="2515084"/>
              <a:ext cx="189643" cy="11049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Abrir corchete 101">
              <a:extLst>
                <a:ext uri="{FF2B5EF4-FFF2-40B4-BE49-F238E27FC236}">
                  <a16:creationId xmlns:a16="http://schemas.microsoft.com/office/drawing/2014/main" id="{6B186990-5726-4B50-8885-C046E2DF9F17}"/>
                </a:ext>
              </a:extLst>
            </p:cNvPr>
            <p:cNvSpPr/>
            <p:nvPr/>
          </p:nvSpPr>
          <p:spPr>
            <a:xfrm>
              <a:off x="3897378" y="2658033"/>
              <a:ext cx="215207" cy="844117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3" name="Abrir corchete 102">
              <a:extLst>
                <a:ext uri="{FF2B5EF4-FFF2-40B4-BE49-F238E27FC236}">
                  <a16:creationId xmlns:a16="http://schemas.microsoft.com/office/drawing/2014/main" id="{F2B1707C-549F-48C2-8825-10B2BFEB15AA}"/>
                </a:ext>
              </a:extLst>
            </p:cNvPr>
            <p:cNvSpPr/>
            <p:nvPr/>
          </p:nvSpPr>
          <p:spPr>
            <a:xfrm>
              <a:off x="3553012" y="2814194"/>
              <a:ext cx="189643" cy="563382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4" name="Abrir corchete 103">
              <a:extLst>
                <a:ext uri="{FF2B5EF4-FFF2-40B4-BE49-F238E27FC236}">
                  <a16:creationId xmlns:a16="http://schemas.microsoft.com/office/drawing/2014/main" id="{6ACC93A8-4EED-42CF-A587-6B6DA7C503F8}"/>
                </a:ext>
              </a:extLst>
            </p:cNvPr>
            <p:cNvSpPr/>
            <p:nvPr/>
          </p:nvSpPr>
          <p:spPr>
            <a:xfrm>
              <a:off x="3240095" y="2884361"/>
              <a:ext cx="189643" cy="446921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71621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D4D5300-3625-4ACA-920C-C1349B5200BB}"/>
              </a:ext>
            </a:extLst>
          </p:cNvPr>
          <p:cNvCxnSpPr/>
          <p:nvPr/>
        </p:nvCxnSpPr>
        <p:spPr>
          <a:xfrm>
            <a:off x="1618129" y="5876365"/>
            <a:ext cx="89557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DCE0AD49-8086-4249-90A3-3851182CE0C4}"/>
              </a:ext>
            </a:extLst>
          </p:cNvPr>
          <p:cNvSpPr txBox="1"/>
          <p:nvPr/>
        </p:nvSpPr>
        <p:spPr>
          <a:xfrm>
            <a:off x="4585447" y="63470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Dial AM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D861FF3-9AE2-4A8F-B7DE-8793F8862745}"/>
              </a:ext>
            </a:extLst>
          </p:cNvPr>
          <p:cNvSpPr txBox="1"/>
          <p:nvPr/>
        </p:nvSpPr>
        <p:spPr>
          <a:xfrm>
            <a:off x="1290918" y="587636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535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415A825-154B-4D23-A116-3D85F1E18E2F}"/>
              </a:ext>
            </a:extLst>
          </p:cNvPr>
          <p:cNvSpPr txBox="1"/>
          <p:nvPr/>
        </p:nvSpPr>
        <p:spPr>
          <a:xfrm>
            <a:off x="10365357" y="587636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1605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B39C695-CB65-4B64-A1CB-B5D4D490BB48}"/>
              </a:ext>
            </a:extLst>
          </p:cNvPr>
          <p:cNvSpPr txBox="1"/>
          <p:nvPr/>
        </p:nvSpPr>
        <p:spPr>
          <a:xfrm>
            <a:off x="10691728" y="564776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KHz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00D44FF5-C255-48B5-B517-49029D22CA49}"/>
              </a:ext>
            </a:extLst>
          </p:cNvPr>
          <p:cNvSpPr/>
          <p:nvPr/>
        </p:nvSpPr>
        <p:spPr>
          <a:xfrm>
            <a:off x="874643" y="159026"/>
            <a:ext cx="10376453" cy="596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Modulación Análoga DIAL AM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07FF2A6-7264-40E3-BAA6-CD9A267BF47F}"/>
              </a:ext>
            </a:extLst>
          </p:cNvPr>
          <p:cNvCxnSpPr>
            <a:cxnSpLocks/>
          </p:cNvCxnSpPr>
          <p:nvPr/>
        </p:nvCxnSpPr>
        <p:spPr>
          <a:xfrm>
            <a:off x="2034852" y="4749931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125D5095-434F-49FC-8341-D6BBDCD0B255}"/>
              </a:ext>
            </a:extLst>
          </p:cNvPr>
          <p:cNvCxnSpPr>
            <a:cxnSpLocks/>
          </p:cNvCxnSpPr>
          <p:nvPr/>
        </p:nvCxnSpPr>
        <p:spPr>
          <a:xfrm>
            <a:off x="2631005" y="4749931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437E2C64-CF44-4337-A01E-A46C343C71A6}"/>
              </a:ext>
            </a:extLst>
          </p:cNvPr>
          <p:cNvCxnSpPr>
            <a:cxnSpLocks/>
          </p:cNvCxnSpPr>
          <p:nvPr/>
        </p:nvCxnSpPr>
        <p:spPr>
          <a:xfrm>
            <a:off x="3280946" y="4749931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AA446BD-640E-4294-8431-49D01DC5FC71}"/>
              </a:ext>
            </a:extLst>
          </p:cNvPr>
          <p:cNvCxnSpPr>
            <a:cxnSpLocks/>
          </p:cNvCxnSpPr>
          <p:nvPr/>
        </p:nvCxnSpPr>
        <p:spPr>
          <a:xfrm>
            <a:off x="3903993" y="4749931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8D5952FE-303A-4A0B-8C4E-D8FB7856B95E}"/>
              </a:ext>
            </a:extLst>
          </p:cNvPr>
          <p:cNvCxnSpPr>
            <a:cxnSpLocks/>
          </p:cNvCxnSpPr>
          <p:nvPr/>
        </p:nvCxnSpPr>
        <p:spPr>
          <a:xfrm>
            <a:off x="4540487" y="4749931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82111FB-73FD-4947-AF54-1A61870FB155}"/>
              </a:ext>
            </a:extLst>
          </p:cNvPr>
          <p:cNvCxnSpPr>
            <a:cxnSpLocks/>
          </p:cNvCxnSpPr>
          <p:nvPr/>
        </p:nvCxnSpPr>
        <p:spPr>
          <a:xfrm>
            <a:off x="5136640" y="4749931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78605F0E-0120-4089-B14E-7F29348E258C}"/>
              </a:ext>
            </a:extLst>
          </p:cNvPr>
          <p:cNvCxnSpPr>
            <a:cxnSpLocks/>
          </p:cNvCxnSpPr>
          <p:nvPr/>
        </p:nvCxnSpPr>
        <p:spPr>
          <a:xfrm>
            <a:off x="5786581" y="4749931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4F990223-B9C6-4B5D-8A51-75A62D519E4F}"/>
              </a:ext>
            </a:extLst>
          </p:cNvPr>
          <p:cNvCxnSpPr>
            <a:cxnSpLocks/>
          </p:cNvCxnSpPr>
          <p:nvPr/>
        </p:nvCxnSpPr>
        <p:spPr>
          <a:xfrm>
            <a:off x="7001299" y="4749931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62411763-6339-4EB3-B763-95A179631DB5}"/>
              </a:ext>
            </a:extLst>
          </p:cNvPr>
          <p:cNvCxnSpPr>
            <a:cxnSpLocks/>
          </p:cNvCxnSpPr>
          <p:nvPr/>
        </p:nvCxnSpPr>
        <p:spPr>
          <a:xfrm>
            <a:off x="7597452" y="4749931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8B83BA9D-D8ED-41C2-9E7C-4C76AEEA39D7}"/>
              </a:ext>
            </a:extLst>
          </p:cNvPr>
          <p:cNvCxnSpPr>
            <a:cxnSpLocks/>
          </p:cNvCxnSpPr>
          <p:nvPr/>
        </p:nvCxnSpPr>
        <p:spPr>
          <a:xfrm>
            <a:off x="8247393" y="4749931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2D72B9AB-47C3-4928-9977-264BBFAF4F5E}"/>
              </a:ext>
            </a:extLst>
          </p:cNvPr>
          <p:cNvCxnSpPr>
            <a:cxnSpLocks/>
          </p:cNvCxnSpPr>
          <p:nvPr/>
        </p:nvCxnSpPr>
        <p:spPr>
          <a:xfrm>
            <a:off x="8870440" y="4749931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8F5075FF-DB27-45D4-81F6-D76F0DE6F0E4}"/>
              </a:ext>
            </a:extLst>
          </p:cNvPr>
          <p:cNvCxnSpPr>
            <a:cxnSpLocks/>
          </p:cNvCxnSpPr>
          <p:nvPr/>
        </p:nvCxnSpPr>
        <p:spPr>
          <a:xfrm>
            <a:off x="9506934" y="4749931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7E12F666-3D19-420E-B306-415F9B5E9B2B}"/>
              </a:ext>
            </a:extLst>
          </p:cNvPr>
          <p:cNvCxnSpPr>
            <a:cxnSpLocks/>
          </p:cNvCxnSpPr>
          <p:nvPr/>
        </p:nvCxnSpPr>
        <p:spPr>
          <a:xfrm>
            <a:off x="10103087" y="4749931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ángulo: esquinas superiores redondeadas 43">
            <a:extLst>
              <a:ext uri="{FF2B5EF4-FFF2-40B4-BE49-F238E27FC236}">
                <a16:creationId xmlns:a16="http://schemas.microsoft.com/office/drawing/2014/main" id="{DFB07395-945A-4F19-99B4-5CFDCECFA94F}"/>
              </a:ext>
            </a:extLst>
          </p:cNvPr>
          <p:cNvSpPr/>
          <p:nvPr/>
        </p:nvSpPr>
        <p:spPr>
          <a:xfrm>
            <a:off x="1761212" y="4961964"/>
            <a:ext cx="544823" cy="9144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</a:t>
            </a:r>
          </a:p>
        </p:txBody>
      </p:sp>
      <p:sp>
        <p:nvSpPr>
          <p:cNvPr id="45" name="Rectángulo: esquinas superiores redondeadas 44">
            <a:extLst>
              <a:ext uri="{FF2B5EF4-FFF2-40B4-BE49-F238E27FC236}">
                <a16:creationId xmlns:a16="http://schemas.microsoft.com/office/drawing/2014/main" id="{9CC47E68-2E3A-481E-B989-2635A5D27C0F}"/>
              </a:ext>
            </a:extLst>
          </p:cNvPr>
          <p:cNvSpPr/>
          <p:nvPr/>
        </p:nvSpPr>
        <p:spPr>
          <a:xfrm>
            <a:off x="2345146" y="4948519"/>
            <a:ext cx="544823" cy="9144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</a:t>
            </a:r>
          </a:p>
        </p:txBody>
      </p:sp>
      <p:sp>
        <p:nvSpPr>
          <p:cNvPr id="46" name="Rectángulo: esquinas superiores redondeadas 45">
            <a:extLst>
              <a:ext uri="{FF2B5EF4-FFF2-40B4-BE49-F238E27FC236}">
                <a16:creationId xmlns:a16="http://schemas.microsoft.com/office/drawing/2014/main" id="{77667941-B5A8-4196-A563-5B1FF7B1A230}"/>
              </a:ext>
            </a:extLst>
          </p:cNvPr>
          <p:cNvSpPr/>
          <p:nvPr/>
        </p:nvSpPr>
        <p:spPr>
          <a:xfrm>
            <a:off x="2968192" y="4975412"/>
            <a:ext cx="544823" cy="9144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</a:t>
            </a:r>
          </a:p>
        </p:txBody>
      </p:sp>
      <p:sp>
        <p:nvSpPr>
          <p:cNvPr id="47" name="Rectángulo: esquinas superiores redondeadas 46">
            <a:extLst>
              <a:ext uri="{FF2B5EF4-FFF2-40B4-BE49-F238E27FC236}">
                <a16:creationId xmlns:a16="http://schemas.microsoft.com/office/drawing/2014/main" id="{DD148CDE-70C2-4B57-9672-5B04C36B77E0}"/>
              </a:ext>
            </a:extLst>
          </p:cNvPr>
          <p:cNvSpPr/>
          <p:nvPr/>
        </p:nvSpPr>
        <p:spPr>
          <a:xfrm>
            <a:off x="4280296" y="4928348"/>
            <a:ext cx="544823" cy="9144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</a:t>
            </a:r>
          </a:p>
        </p:txBody>
      </p:sp>
      <p:sp>
        <p:nvSpPr>
          <p:cNvPr id="48" name="Rectángulo: esquinas superiores redondeadas 47">
            <a:extLst>
              <a:ext uri="{FF2B5EF4-FFF2-40B4-BE49-F238E27FC236}">
                <a16:creationId xmlns:a16="http://schemas.microsoft.com/office/drawing/2014/main" id="{4CE95162-923D-44C6-B2C1-28B51DFB10E8}"/>
              </a:ext>
            </a:extLst>
          </p:cNvPr>
          <p:cNvSpPr/>
          <p:nvPr/>
        </p:nvSpPr>
        <p:spPr>
          <a:xfrm>
            <a:off x="4864230" y="4914903"/>
            <a:ext cx="544823" cy="9144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</a:t>
            </a:r>
          </a:p>
        </p:txBody>
      </p:sp>
      <p:sp>
        <p:nvSpPr>
          <p:cNvPr id="49" name="Rectángulo: esquinas superiores redondeadas 48">
            <a:extLst>
              <a:ext uri="{FF2B5EF4-FFF2-40B4-BE49-F238E27FC236}">
                <a16:creationId xmlns:a16="http://schemas.microsoft.com/office/drawing/2014/main" id="{7E3C0A50-F65B-478C-AF59-D7706401FD7C}"/>
              </a:ext>
            </a:extLst>
          </p:cNvPr>
          <p:cNvSpPr/>
          <p:nvPr/>
        </p:nvSpPr>
        <p:spPr>
          <a:xfrm>
            <a:off x="5487276" y="4941796"/>
            <a:ext cx="544823" cy="9144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</a:t>
            </a:r>
          </a:p>
        </p:txBody>
      </p:sp>
      <p:sp>
        <p:nvSpPr>
          <p:cNvPr id="50" name="Rectángulo: esquinas superiores redondeadas 49">
            <a:extLst>
              <a:ext uri="{FF2B5EF4-FFF2-40B4-BE49-F238E27FC236}">
                <a16:creationId xmlns:a16="http://schemas.microsoft.com/office/drawing/2014/main" id="{C3F11D9F-F4EE-4320-847C-12562936CD2D}"/>
              </a:ext>
            </a:extLst>
          </p:cNvPr>
          <p:cNvSpPr/>
          <p:nvPr/>
        </p:nvSpPr>
        <p:spPr>
          <a:xfrm>
            <a:off x="6082581" y="4454182"/>
            <a:ext cx="575874" cy="1405378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</a:t>
            </a:r>
          </a:p>
        </p:txBody>
      </p:sp>
      <p:sp>
        <p:nvSpPr>
          <p:cNvPr id="51" name="Rectángulo: esquinas superiores redondeadas 50">
            <a:extLst>
              <a:ext uri="{FF2B5EF4-FFF2-40B4-BE49-F238E27FC236}">
                <a16:creationId xmlns:a16="http://schemas.microsoft.com/office/drawing/2014/main" id="{ADD05526-CEA4-47A7-B37C-36D854E3D779}"/>
              </a:ext>
            </a:extLst>
          </p:cNvPr>
          <p:cNvSpPr/>
          <p:nvPr/>
        </p:nvSpPr>
        <p:spPr>
          <a:xfrm>
            <a:off x="6277155" y="5046474"/>
            <a:ext cx="544823" cy="9144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</a:t>
            </a:r>
          </a:p>
        </p:txBody>
      </p:sp>
      <p:sp>
        <p:nvSpPr>
          <p:cNvPr id="52" name="Rectángulo: esquinas superiores redondeadas 51">
            <a:extLst>
              <a:ext uri="{FF2B5EF4-FFF2-40B4-BE49-F238E27FC236}">
                <a16:creationId xmlns:a16="http://schemas.microsoft.com/office/drawing/2014/main" id="{879AFE62-725B-4554-82C1-FA0FBFBDFF35}"/>
              </a:ext>
            </a:extLst>
          </p:cNvPr>
          <p:cNvSpPr/>
          <p:nvPr/>
        </p:nvSpPr>
        <p:spPr>
          <a:xfrm>
            <a:off x="7320611" y="4958608"/>
            <a:ext cx="544823" cy="9144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</a:t>
            </a:r>
          </a:p>
        </p:txBody>
      </p:sp>
      <p:sp>
        <p:nvSpPr>
          <p:cNvPr id="53" name="Rectángulo: esquinas superiores redondeadas 52">
            <a:extLst>
              <a:ext uri="{FF2B5EF4-FFF2-40B4-BE49-F238E27FC236}">
                <a16:creationId xmlns:a16="http://schemas.microsoft.com/office/drawing/2014/main" id="{1F7524E7-68A6-499D-BA73-F38EBDBD605D}"/>
              </a:ext>
            </a:extLst>
          </p:cNvPr>
          <p:cNvSpPr/>
          <p:nvPr/>
        </p:nvSpPr>
        <p:spPr>
          <a:xfrm>
            <a:off x="8003956" y="4980459"/>
            <a:ext cx="544823" cy="9144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</a:t>
            </a:r>
          </a:p>
        </p:txBody>
      </p:sp>
      <p:sp>
        <p:nvSpPr>
          <p:cNvPr id="54" name="Rectángulo: esquinas superiores redondeadas 53">
            <a:extLst>
              <a:ext uri="{FF2B5EF4-FFF2-40B4-BE49-F238E27FC236}">
                <a16:creationId xmlns:a16="http://schemas.microsoft.com/office/drawing/2014/main" id="{D9A25D87-48EC-4E8D-8A88-521DE30FB2D1}"/>
              </a:ext>
            </a:extLst>
          </p:cNvPr>
          <p:cNvSpPr/>
          <p:nvPr/>
        </p:nvSpPr>
        <p:spPr>
          <a:xfrm>
            <a:off x="8587890" y="4967014"/>
            <a:ext cx="544823" cy="9144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</a:t>
            </a:r>
          </a:p>
        </p:txBody>
      </p:sp>
      <p:sp>
        <p:nvSpPr>
          <p:cNvPr id="55" name="Rectángulo: esquinas superiores redondeadas 54">
            <a:extLst>
              <a:ext uri="{FF2B5EF4-FFF2-40B4-BE49-F238E27FC236}">
                <a16:creationId xmlns:a16="http://schemas.microsoft.com/office/drawing/2014/main" id="{37421534-D325-40EF-BA65-A45EEAB685D8}"/>
              </a:ext>
            </a:extLst>
          </p:cNvPr>
          <p:cNvSpPr/>
          <p:nvPr/>
        </p:nvSpPr>
        <p:spPr>
          <a:xfrm>
            <a:off x="9210936" y="5457021"/>
            <a:ext cx="537961" cy="451285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</a:t>
            </a:r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AB2BB30C-36F2-4C5C-8028-CF7EF21EAF5A}"/>
              </a:ext>
            </a:extLst>
          </p:cNvPr>
          <p:cNvCxnSpPr/>
          <p:nvPr/>
        </p:nvCxnSpPr>
        <p:spPr>
          <a:xfrm>
            <a:off x="1618129" y="4508655"/>
            <a:ext cx="0" cy="1364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64719C1-CB9C-4DEC-88EA-B089E403B546}"/>
              </a:ext>
            </a:extLst>
          </p:cNvPr>
          <p:cNvSpPr txBox="1"/>
          <p:nvPr/>
        </p:nvSpPr>
        <p:spPr>
          <a:xfrm>
            <a:off x="1121390" y="4038009"/>
            <a:ext cx="1010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Potencia</a:t>
            </a:r>
          </a:p>
          <a:p>
            <a:r>
              <a:rPr lang="es-MX" dirty="0"/>
              <a:t>X (watts)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4C813EB7-AD99-4403-B5AA-BA33D9DF47CC}"/>
              </a:ext>
            </a:extLst>
          </p:cNvPr>
          <p:cNvSpPr txBox="1"/>
          <p:nvPr/>
        </p:nvSpPr>
        <p:spPr>
          <a:xfrm>
            <a:off x="6032099" y="597768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760 </a:t>
            </a:r>
            <a:r>
              <a:rPr lang="es-MX" dirty="0" err="1"/>
              <a:t>Khz</a:t>
            </a:r>
            <a:endParaRPr lang="es-MX" dirty="0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3593631D-BC9B-4C76-990A-8CBE2344F605}"/>
              </a:ext>
            </a:extLst>
          </p:cNvPr>
          <p:cNvCxnSpPr>
            <a:cxnSpLocks/>
          </p:cNvCxnSpPr>
          <p:nvPr/>
        </p:nvCxnSpPr>
        <p:spPr>
          <a:xfrm>
            <a:off x="6409628" y="4749931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A772C977-131F-4A6A-B248-71C1409425C4}"/>
              </a:ext>
            </a:extLst>
          </p:cNvPr>
          <p:cNvSpPr txBox="1"/>
          <p:nvPr/>
        </p:nvSpPr>
        <p:spPr>
          <a:xfrm>
            <a:off x="6858215" y="314727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10KHz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3A269014-3E3C-4296-B6E1-A5157015F3C5}"/>
              </a:ext>
            </a:extLst>
          </p:cNvPr>
          <p:cNvCxnSpPr/>
          <p:nvPr/>
        </p:nvCxnSpPr>
        <p:spPr>
          <a:xfrm>
            <a:off x="6113631" y="4757130"/>
            <a:ext cx="5448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04E6559-7AC4-4B48-ACA1-7DC7B2374FD1}"/>
              </a:ext>
            </a:extLst>
          </p:cNvPr>
          <p:cNvCxnSpPr>
            <a:cxnSpLocks/>
          </p:cNvCxnSpPr>
          <p:nvPr/>
        </p:nvCxnSpPr>
        <p:spPr>
          <a:xfrm>
            <a:off x="1618128" y="4914903"/>
            <a:ext cx="4912389" cy="20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Imagen 64">
            <a:extLst>
              <a:ext uri="{FF2B5EF4-FFF2-40B4-BE49-F238E27FC236}">
                <a16:creationId xmlns:a16="http://schemas.microsoft.com/office/drawing/2014/main" id="{42C79926-37B5-49C9-BE1F-2C7214109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869" y="1358683"/>
            <a:ext cx="3695700" cy="2219325"/>
          </a:xfrm>
          <a:prstGeom prst="rect">
            <a:avLst/>
          </a:prstGeom>
        </p:spPr>
      </p:pic>
      <p:sp>
        <p:nvSpPr>
          <p:cNvPr id="90" name="Elipse 89">
            <a:extLst>
              <a:ext uri="{FF2B5EF4-FFF2-40B4-BE49-F238E27FC236}">
                <a16:creationId xmlns:a16="http://schemas.microsoft.com/office/drawing/2014/main" id="{2BEE1EE5-8238-4EFC-B78B-70BEB7DEDE4F}"/>
              </a:ext>
            </a:extLst>
          </p:cNvPr>
          <p:cNvSpPr/>
          <p:nvPr/>
        </p:nvSpPr>
        <p:spPr>
          <a:xfrm>
            <a:off x="7434662" y="2964827"/>
            <a:ext cx="164750" cy="1448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DFAEBAAC-900B-4AE6-8A17-5DDC8DCD5BCF}"/>
              </a:ext>
            </a:extLst>
          </p:cNvPr>
          <p:cNvSpPr/>
          <p:nvPr/>
        </p:nvSpPr>
        <p:spPr>
          <a:xfrm>
            <a:off x="7599412" y="2081212"/>
            <a:ext cx="164750" cy="1448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Abrir corchete 92">
            <a:extLst>
              <a:ext uri="{FF2B5EF4-FFF2-40B4-BE49-F238E27FC236}">
                <a16:creationId xmlns:a16="http://schemas.microsoft.com/office/drawing/2014/main" id="{67F7E4BD-71ED-4B87-B915-AF5E37E73DC5}"/>
              </a:ext>
            </a:extLst>
          </p:cNvPr>
          <p:cNvSpPr/>
          <p:nvPr/>
        </p:nvSpPr>
        <p:spPr>
          <a:xfrm>
            <a:off x="7208593" y="1555031"/>
            <a:ext cx="164750" cy="140484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Abrir corchete 93">
            <a:extLst>
              <a:ext uri="{FF2B5EF4-FFF2-40B4-BE49-F238E27FC236}">
                <a16:creationId xmlns:a16="http://schemas.microsoft.com/office/drawing/2014/main" id="{2EE94F25-327F-4DEC-B1B1-F072F59B21E6}"/>
              </a:ext>
            </a:extLst>
          </p:cNvPr>
          <p:cNvSpPr/>
          <p:nvPr/>
        </p:nvSpPr>
        <p:spPr>
          <a:xfrm>
            <a:off x="6854200" y="1645267"/>
            <a:ext cx="189643" cy="110492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Abrir corchete 94">
            <a:extLst>
              <a:ext uri="{FF2B5EF4-FFF2-40B4-BE49-F238E27FC236}">
                <a16:creationId xmlns:a16="http://schemas.microsoft.com/office/drawing/2014/main" id="{B9109A2A-7275-4CED-8A99-68490D2E5576}"/>
              </a:ext>
            </a:extLst>
          </p:cNvPr>
          <p:cNvSpPr/>
          <p:nvPr/>
        </p:nvSpPr>
        <p:spPr>
          <a:xfrm>
            <a:off x="6547155" y="1788216"/>
            <a:ext cx="215207" cy="84411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Abrir corchete 95">
            <a:extLst>
              <a:ext uri="{FF2B5EF4-FFF2-40B4-BE49-F238E27FC236}">
                <a16:creationId xmlns:a16="http://schemas.microsoft.com/office/drawing/2014/main" id="{E70F2E96-20B9-47BF-A186-6405AA5F19A0}"/>
              </a:ext>
            </a:extLst>
          </p:cNvPr>
          <p:cNvSpPr/>
          <p:nvPr/>
        </p:nvSpPr>
        <p:spPr>
          <a:xfrm>
            <a:off x="6202789" y="1944377"/>
            <a:ext cx="189643" cy="56338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98" name="Grupo 97">
            <a:extLst>
              <a:ext uri="{FF2B5EF4-FFF2-40B4-BE49-F238E27FC236}">
                <a16:creationId xmlns:a16="http://schemas.microsoft.com/office/drawing/2014/main" id="{B6429E00-0190-4D5D-B29E-F4C9F1412A25}"/>
              </a:ext>
            </a:extLst>
          </p:cNvPr>
          <p:cNvGrpSpPr/>
          <p:nvPr/>
        </p:nvGrpSpPr>
        <p:grpSpPr>
          <a:xfrm rot="10800000">
            <a:off x="7764162" y="1573751"/>
            <a:ext cx="1874290" cy="1404849"/>
            <a:chOff x="3240095" y="2424848"/>
            <a:chExt cx="1874290" cy="1404849"/>
          </a:xfrm>
        </p:grpSpPr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8151378D-A32E-4D28-9B89-D9B14293F074}"/>
                </a:ext>
              </a:extLst>
            </p:cNvPr>
            <p:cNvSpPr/>
            <p:nvPr/>
          </p:nvSpPr>
          <p:spPr>
            <a:xfrm>
              <a:off x="4949635" y="2951029"/>
              <a:ext cx="164750" cy="14485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0" name="Abrir corchete 99">
              <a:extLst>
                <a:ext uri="{FF2B5EF4-FFF2-40B4-BE49-F238E27FC236}">
                  <a16:creationId xmlns:a16="http://schemas.microsoft.com/office/drawing/2014/main" id="{01DABA26-A7E0-4EAB-A3B2-89C14EC3DA5C}"/>
                </a:ext>
              </a:extLst>
            </p:cNvPr>
            <p:cNvSpPr/>
            <p:nvPr/>
          </p:nvSpPr>
          <p:spPr>
            <a:xfrm>
              <a:off x="4558816" y="2424848"/>
              <a:ext cx="164750" cy="140484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1" name="Abrir corchete 100">
              <a:extLst>
                <a:ext uri="{FF2B5EF4-FFF2-40B4-BE49-F238E27FC236}">
                  <a16:creationId xmlns:a16="http://schemas.microsoft.com/office/drawing/2014/main" id="{1057C9E2-682C-4F6F-8196-F3B77F9E8C5C}"/>
                </a:ext>
              </a:extLst>
            </p:cNvPr>
            <p:cNvSpPr/>
            <p:nvPr/>
          </p:nvSpPr>
          <p:spPr>
            <a:xfrm>
              <a:off x="4204423" y="2515084"/>
              <a:ext cx="189643" cy="11049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Abrir corchete 101">
              <a:extLst>
                <a:ext uri="{FF2B5EF4-FFF2-40B4-BE49-F238E27FC236}">
                  <a16:creationId xmlns:a16="http://schemas.microsoft.com/office/drawing/2014/main" id="{6B186990-5726-4B50-8885-C046E2DF9F17}"/>
                </a:ext>
              </a:extLst>
            </p:cNvPr>
            <p:cNvSpPr/>
            <p:nvPr/>
          </p:nvSpPr>
          <p:spPr>
            <a:xfrm>
              <a:off x="3897378" y="2658033"/>
              <a:ext cx="215207" cy="844117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3" name="Abrir corchete 102">
              <a:extLst>
                <a:ext uri="{FF2B5EF4-FFF2-40B4-BE49-F238E27FC236}">
                  <a16:creationId xmlns:a16="http://schemas.microsoft.com/office/drawing/2014/main" id="{F2B1707C-549F-48C2-8825-10B2BFEB15AA}"/>
                </a:ext>
              </a:extLst>
            </p:cNvPr>
            <p:cNvSpPr/>
            <p:nvPr/>
          </p:nvSpPr>
          <p:spPr>
            <a:xfrm>
              <a:off x="3553012" y="2814194"/>
              <a:ext cx="189643" cy="563382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4" name="Abrir corchete 103">
              <a:extLst>
                <a:ext uri="{FF2B5EF4-FFF2-40B4-BE49-F238E27FC236}">
                  <a16:creationId xmlns:a16="http://schemas.microsoft.com/office/drawing/2014/main" id="{6ACC93A8-4EED-42CF-A587-6B6DA7C503F8}"/>
                </a:ext>
              </a:extLst>
            </p:cNvPr>
            <p:cNvSpPr/>
            <p:nvPr/>
          </p:nvSpPr>
          <p:spPr>
            <a:xfrm>
              <a:off x="3240095" y="2884361"/>
              <a:ext cx="189643" cy="446921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77661B13-768E-4483-A503-CDB19B899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60" y="1573751"/>
            <a:ext cx="2981325" cy="1514475"/>
          </a:xfrm>
          <a:prstGeom prst="rect">
            <a:avLst/>
          </a:prstGeom>
        </p:spPr>
      </p:pic>
      <p:cxnSp>
        <p:nvCxnSpPr>
          <p:cNvPr id="5" name="Conector: angular 4">
            <a:extLst>
              <a:ext uri="{FF2B5EF4-FFF2-40B4-BE49-F238E27FC236}">
                <a16:creationId xmlns:a16="http://schemas.microsoft.com/office/drawing/2014/main" id="{A49257A9-63E2-46A6-8441-5F4EC89582BB}"/>
              </a:ext>
            </a:extLst>
          </p:cNvPr>
          <p:cNvCxnSpPr>
            <a:cxnSpLocks/>
            <a:stCxn id="2" idx="0"/>
            <a:endCxn id="6" idx="2"/>
          </p:cNvCxnSpPr>
          <p:nvPr/>
        </p:nvCxnSpPr>
        <p:spPr>
          <a:xfrm rot="5400000" flipH="1" flipV="1">
            <a:off x="3052155" y="431381"/>
            <a:ext cx="123839" cy="21609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grama de flujo: operación manual 5">
            <a:extLst>
              <a:ext uri="{FF2B5EF4-FFF2-40B4-BE49-F238E27FC236}">
                <a16:creationId xmlns:a16="http://schemas.microsoft.com/office/drawing/2014/main" id="{55EB208D-14B5-4617-A6CB-6080E60EC1B8}"/>
              </a:ext>
            </a:extLst>
          </p:cNvPr>
          <p:cNvSpPr/>
          <p:nvPr/>
        </p:nvSpPr>
        <p:spPr>
          <a:xfrm>
            <a:off x="3848998" y="853564"/>
            <a:ext cx="691054" cy="596348"/>
          </a:xfrm>
          <a:prstGeom prst="flowChartManualOperati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Flecha: hacia arriba 9">
            <a:extLst>
              <a:ext uri="{FF2B5EF4-FFF2-40B4-BE49-F238E27FC236}">
                <a16:creationId xmlns:a16="http://schemas.microsoft.com/office/drawing/2014/main" id="{1DD99F17-61E1-4C57-89AD-3E40B13E64C9}"/>
              </a:ext>
            </a:extLst>
          </p:cNvPr>
          <p:cNvSpPr/>
          <p:nvPr/>
        </p:nvSpPr>
        <p:spPr>
          <a:xfrm>
            <a:off x="1626527" y="3164363"/>
            <a:ext cx="1538697" cy="785660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/>
              <a:t>Audio</a:t>
            </a:r>
            <a:endParaRPr lang="es-MX" sz="3600" dirty="0"/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8503E0C0-A1C2-4B3B-8ECA-E13E0EF2480E}"/>
              </a:ext>
            </a:extLst>
          </p:cNvPr>
          <p:cNvSpPr/>
          <p:nvPr/>
        </p:nvSpPr>
        <p:spPr>
          <a:xfrm>
            <a:off x="4864230" y="1151738"/>
            <a:ext cx="598455" cy="29447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8578187-039B-4180-B59C-9B23DDDB3D9A}"/>
              </a:ext>
            </a:extLst>
          </p:cNvPr>
          <p:cNvCxnSpPr>
            <a:cxnSpLocks/>
            <a:stCxn id="11" idx="1"/>
            <a:endCxn id="90" idx="1"/>
          </p:cNvCxnSpPr>
          <p:nvPr/>
        </p:nvCxnSpPr>
        <p:spPr>
          <a:xfrm>
            <a:off x="5462685" y="2624132"/>
            <a:ext cx="1996104" cy="361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860C1A3-3B62-42D4-A624-BED129676BEC}"/>
              </a:ext>
            </a:extLst>
          </p:cNvPr>
          <p:cNvSpPr txBox="1"/>
          <p:nvPr/>
        </p:nvSpPr>
        <p:spPr>
          <a:xfrm>
            <a:off x="9210936" y="4332849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1555 KHz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45ED54F9-CB15-47BB-93D1-E39218B97DFE}"/>
              </a:ext>
            </a:extLst>
          </p:cNvPr>
          <p:cNvSpPr txBox="1"/>
          <p:nvPr/>
        </p:nvSpPr>
        <p:spPr>
          <a:xfrm>
            <a:off x="2052565" y="112219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1555 KHz</a:t>
            </a:r>
          </a:p>
        </p:txBody>
      </p:sp>
    </p:spTree>
    <p:extLst>
      <p:ext uri="{BB962C8B-B14F-4D97-AF65-F5344CB8AC3E}">
        <p14:creationId xmlns:p14="http://schemas.microsoft.com/office/powerpoint/2010/main" val="361691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D4D5300-3625-4ACA-920C-C1349B5200BB}"/>
              </a:ext>
            </a:extLst>
          </p:cNvPr>
          <p:cNvCxnSpPr/>
          <p:nvPr/>
        </p:nvCxnSpPr>
        <p:spPr>
          <a:xfrm>
            <a:off x="1618129" y="5876365"/>
            <a:ext cx="89557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DCE0AD49-8086-4249-90A3-3851182CE0C4}"/>
              </a:ext>
            </a:extLst>
          </p:cNvPr>
          <p:cNvSpPr txBox="1"/>
          <p:nvPr/>
        </p:nvSpPr>
        <p:spPr>
          <a:xfrm>
            <a:off x="4585447" y="63470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Dial AM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D861FF3-9AE2-4A8F-B7DE-8793F8862745}"/>
              </a:ext>
            </a:extLst>
          </p:cNvPr>
          <p:cNvSpPr txBox="1"/>
          <p:nvPr/>
        </p:nvSpPr>
        <p:spPr>
          <a:xfrm>
            <a:off x="1290918" y="587636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535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415A825-154B-4D23-A116-3D85F1E18E2F}"/>
              </a:ext>
            </a:extLst>
          </p:cNvPr>
          <p:cNvSpPr txBox="1"/>
          <p:nvPr/>
        </p:nvSpPr>
        <p:spPr>
          <a:xfrm>
            <a:off x="10365357" y="587636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1605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B39C695-CB65-4B64-A1CB-B5D4D490BB48}"/>
              </a:ext>
            </a:extLst>
          </p:cNvPr>
          <p:cNvSpPr txBox="1"/>
          <p:nvPr/>
        </p:nvSpPr>
        <p:spPr>
          <a:xfrm>
            <a:off x="10691728" y="564776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KHz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00D44FF5-C255-48B5-B517-49029D22CA49}"/>
              </a:ext>
            </a:extLst>
          </p:cNvPr>
          <p:cNvSpPr/>
          <p:nvPr/>
        </p:nvSpPr>
        <p:spPr>
          <a:xfrm>
            <a:off x="874643" y="159026"/>
            <a:ext cx="10376453" cy="596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Modulación Análoga DIAL AM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07FF2A6-7264-40E3-BAA6-CD9A267BF47F}"/>
              </a:ext>
            </a:extLst>
          </p:cNvPr>
          <p:cNvCxnSpPr>
            <a:cxnSpLocks/>
          </p:cNvCxnSpPr>
          <p:nvPr/>
        </p:nvCxnSpPr>
        <p:spPr>
          <a:xfrm>
            <a:off x="2034852" y="4749931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125D5095-434F-49FC-8341-D6BBDCD0B255}"/>
              </a:ext>
            </a:extLst>
          </p:cNvPr>
          <p:cNvCxnSpPr>
            <a:cxnSpLocks/>
          </p:cNvCxnSpPr>
          <p:nvPr/>
        </p:nvCxnSpPr>
        <p:spPr>
          <a:xfrm>
            <a:off x="2631005" y="4749931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437E2C64-CF44-4337-A01E-A46C343C71A6}"/>
              </a:ext>
            </a:extLst>
          </p:cNvPr>
          <p:cNvCxnSpPr>
            <a:cxnSpLocks/>
          </p:cNvCxnSpPr>
          <p:nvPr/>
        </p:nvCxnSpPr>
        <p:spPr>
          <a:xfrm>
            <a:off x="3280946" y="4749931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AA446BD-640E-4294-8431-49D01DC5FC71}"/>
              </a:ext>
            </a:extLst>
          </p:cNvPr>
          <p:cNvCxnSpPr>
            <a:cxnSpLocks/>
          </p:cNvCxnSpPr>
          <p:nvPr/>
        </p:nvCxnSpPr>
        <p:spPr>
          <a:xfrm>
            <a:off x="3903993" y="4749931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8D5952FE-303A-4A0B-8C4E-D8FB7856B95E}"/>
              </a:ext>
            </a:extLst>
          </p:cNvPr>
          <p:cNvCxnSpPr>
            <a:cxnSpLocks/>
          </p:cNvCxnSpPr>
          <p:nvPr/>
        </p:nvCxnSpPr>
        <p:spPr>
          <a:xfrm>
            <a:off x="4540487" y="4749931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82111FB-73FD-4947-AF54-1A61870FB155}"/>
              </a:ext>
            </a:extLst>
          </p:cNvPr>
          <p:cNvCxnSpPr>
            <a:cxnSpLocks/>
          </p:cNvCxnSpPr>
          <p:nvPr/>
        </p:nvCxnSpPr>
        <p:spPr>
          <a:xfrm>
            <a:off x="5136640" y="4749931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78605F0E-0120-4089-B14E-7F29348E258C}"/>
              </a:ext>
            </a:extLst>
          </p:cNvPr>
          <p:cNvCxnSpPr>
            <a:cxnSpLocks/>
          </p:cNvCxnSpPr>
          <p:nvPr/>
        </p:nvCxnSpPr>
        <p:spPr>
          <a:xfrm>
            <a:off x="5786581" y="4749931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4F990223-B9C6-4B5D-8A51-75A62D519E4F}"/>
              </a:ext>
            </a:extLst>
          </p:cNvPr>
          <p:cNvCxnSpPr>
            <a:cxnSpLocks/>
          </p:cNvCxnSpPr>
          <p:nvPr/>
        </p:nvCxnSpPr>
        <p:spPr>
          <a:xfrm>
            <a:off x="7001299" y="4749931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62411763-6339-4EB3-B763-95A179631DB5}"/>
              </a:ext>
            </a:extLst>
          </p:cNvPr>
          <p:cNvCxnSpPr>
            <a:cxnSpLocks/>
          </p:cNvCxnSpPr>
          <p:nvPr/>
        </p:nvCxnSpPr>
        <p:spPr>
          <a:xfrm>
            <a:off x="7597452" y="4749931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8B83BA9D-D8ED-41C2-9E7C-4C76AEEA39D7}"/>
              </a:ext>
            </a:extLst>
          </p:cNvPr>
          <p:cNvCxnSpPr>
            <a:cxnSpLocks/>
          </p:cNvCxnSpPr>
          <p:nvPr/>
        </p:nvCxnSpPr>
        <p:spPr>
          <a:xfrm>
            <a:off x="8247393" y="4749931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2D72B9AB-47C3-4928-9977-264BBFAF4F5E}"/>
              </a:ext>
            </a:extLst>
          </p:cNvPr>
          <p:cNvCxnSpPr>
            <a:cxnSpLocks/>
          </p:cNvCxnSpPr>
          <p:nvPr/>
        </p:nvCxnSpPr>
        <p:spPr>
          <a:xfrm>
            <a:off x="8870440" y="4749931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8F5075FF-DB27-45D4-81F6-D76F0DE6F0E4}"/>
              </a:ext>
            </a:extLst>
          </p:cNvPr>
          <p:cNvCxnSpPr>
            <a:cxnSpLocks/>
          </p:cNvCxnSpPr>
          <p:nvPr/>
        </p:nvCxnSpPr>
        <p:spPr>
          <a:xfrm>
            <a:off x="9506934" y="4749931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7E12F666-3D19-420E-B306-415F9B5E9B2B}"/>
              </a:ext>
            </a:extLst>
          </p:cNvPr>
          <p:cNvCxnSpPr>
            <a:cxnSpLocks/>
          </p:cNvCxnSpPr>
          <p:nvPr/>
        </p:nvCxnSpPr>
        <p:spPr>
          <a:xfrm>
            <a:off x="10103087" y="4749931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ángulo: esquinas superiores redondeadas 43">
            <a:extLst>
              <a:ext uri="{FF2B5EF4-FFF2-40B4-BE49-F238E27FC236}">
                <a16:creationId xmlns:a16="http://schemas.microsoft.com/office/drawing/2014/main" id="{DFB07395-945A-4F19-99B4-5CFDCECFA94F}"/>
              </a:ext>
            </a:extLst>
          </p:cNvPr>
          <p:cNvSpPr/>
          <p:nvPr/>
        </p:nvSpPr>
        <p:spPr>
          <a:xfrm>
            <a:off x="1761212" y="4961964"/>
            <a:ext cx="544823" cy="9144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</a:t>
            </a:r>
          </a:p>
        </p:txBody>
      </p:sp>
      <p:sp>
        <p:nvSpPr>
          <p:cNvPr id="45" name="Rectángulo: esquinas superiores redondeadas 44">
            <a:extLst>
              <a:ext uri="{FF2B5EF4-FFF2-40B4-BE49-F238E27FC236}">
                <a16:creationId xmlns:a16="http://schemas.microsoft.com/office/drawing/2014/main" id="{9CC47E68-2E3A-481E-B989-2635A5D27C0F}"/>
              </a:ext>
            </a:extLst>
          </p:cNvPr>
          <p:cNvSpPr/>
          <p:nvPr/>
        </p:nvSpPr>
        <p:spPr>
          <a:xfrm>
            <a:off x="2345146" y="4948519"/>
            <a:ext cx="544823" cy="9144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</a:t>
            </a:r>
          </a:p>
        </p:txBody>
      </p:sp>
      <p:sp>
        <p:nvSpPr>
          <p:cNvPr id="46" name="Rectángulo: esquinas superiores redondeadas 45">
            <a:extLst>
              <a:ext uri="{FF2B5EF4-FFF2-40B4-BE49-F238E27FC236}">
                <a16:creationId xmlns:a16="http://schemas.microsoft.com/office/drawing/2014/main" id="{77667941-B5A8-4196-A563-5B1FF7B1A230}"/>
              </a:ext>
            </a:extLst>
          </p:cNvPr>
          <p:cNvSpPr/>
          <p:nvPr/>
        </p:nvSpPr>
        <p:spPr>
          <a:xfrm>
            <a:off x="2968192" y="4975412"/>
            <a:ext cx="544823" cy="9144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</a:t>
            </a:r>
          </a:p>
        </p:txBody>
      </p:sp>
      <p:sp>
        <p:nvSpPr>
          <p:cNvPr id="47" name="Rectángulo: esquinas superiores redondeadas 46">
            <a:extLst>
              <a:ext uri="{FF2B5EF4-FFF2-40B4-BE49-F238E27FC236}">
                <a16:creationId xmlns:a16="http://schemas.microsoft.com/office/drawing/2014/main" id="{DD148CDE-70C2-4B57-9672-5B04C36B77E0}"/>
              </a:ext>
            </a:extLst>
          </p:cNvPr>
          <p:cNvSpPr/>
          <p:nvPr/>
        </p:nvSpPr>
        <p:spPr>
          <a:xfrm>
            <a:off x="4280296" y="4928348"/>
            <a:ext cx="544823" cy="9144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</a:t>
            </a:r>
          </a:p>
        </p:txBody>
      </p:sp>
      <p:sp>
        <p:nvSpPr>
          <p:cNvPr id="48" name="Rectángulo: esquinas superiores redondeadas 47">
            <a:extLst>
              <a:ext uri="{FF2B5EF4-FFF2-40B4-BE49-F238E27FC236}">
                <a16:creationId xmlns:a16="http://schemas.microsoft.com/office/drawing/2014/main" id="{4CE95162-923D-44C6-B2C1-28B51DFB10E8}"/>
              </a:ext>
            </a:extLst>
          </p:cNvPr>
          <p:cNvSpPr/>
          <p:nvPr/>
        </p:nvSpPr>
        <p:spPr>
          <a:xfrm>
            <a:off x="4864230" y="4914903"/>
            <a:ext cx="544823" cy="9144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</a:t>
            </a:r>
          </a:p>
        </p:txBody>
      </p:sp>
      <p:sp>
        <p:nvSpPr>
          <p:cNvPr id="49" name="Rectángulo: esquinas superiores redondeadas 48">
            <a:extLst>
              <a:ext uri="{FF2B5EF4-FFF2-40B4-BE49-F238E27FC236}">
                <a16:creationId xmlns:a16="http://schemas.microsoft.com/office/drawing/2014/main" id="{7E3C0A50-F65B-478C-AF59-D7706401FD7C}"/>
              </a:ext>
            </a:extLst>
          </p:cNvPr>
          <p:cNvSpPr/>
          <p:nvPr/>
        </p:nvSpPr>
        <p:spPr>
          <a:xfrm>
            <a:off x="5487276" y="4941796"/>
            <a:ext cx="544823" cy="9144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</a:t>
            </a:r>
          </a:p>
        </p:txBody>
      </p:sp>
      <p:sp>
        <p:nvSpPr>
          <p:cNvPr id="50" name="Rectángulo: esquinas superiores redondeadas 49">
            <a:extLst>
              <a:ext uri="{FF2B5EF4-FFF2-40B4-BE49-F238E27FC236}">
                <a16:creationId xmlns:a16="http://schemas.microsoft.com/office/drawing/2014/main" id="{C3F11D9F-F4EE-4320-847C-12562936CD2D}"/>
              </a:ext>
            </a:extLst>
          </p:cNvPr>
          <p:cNvSpPr/>
          <p:nvPr/>
        </p:nvSpPr>
        <p:spPr>
          <a:xfrm>
            <a:off x="6082581" y="4454182"/>
            <a:ext cx="575874" cy="1405378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</a:t>
            </a:r>
          </a:p>
        </p:txBody>
      </p:sp>
      <p:sp>
        <p:nvSpPr>
          <p:cNvPr id="51" name="Rectángulo: esquinas superiores redondeadas 50">
            <a:extLst>
              <a:ext uri="{FF2B5EF4-FFF2-40B4-BE49-F238E27FC236}">
                <a16:creationId xmlns:a16="http://schemas.microsoft.com/office/drawing/2014/main" id="{ADD05526-CEA4-47A7-B37C-36D854E3D779}"/>
              </a:ext>
            </a:extLst>
          </p:cNvPr>
          <p:cNvSpPr/>
          <p:nvPr/>
        </p:nvSpPr>
        <p:spPr>
          <a:xfrm>
            <a:off x="6277155" y="5046474"/>
            <a:ext cx="544823" cy="9144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</a:t>
            </a:r>
          </a:p>
        </p:txBody>
      </p:sp>
      <p:sp>
        <p:nvSpPr>
          <p:cNvPr id="52" name="Rectángulo: esquinas superiores redondeadas 51">
            <a:extLst>
              <a:ext uri="{FF2B5EF4-FFF2-40B4-BE49-F238E27FC236}">
                <a16:creationId xmlns:a16="http://schemas.microsoft.com/office/drawing/2014/main" id="{879AFE62-725B-4554-82C1-FA0FBFBDFF35}"/>
              </a:ext>
            </a:extLst>
          </p:cNvPr>
          <p:cNvSpPr/>
          <p:nvPr/>
        </p:nvSpPr>
        <p:spPr>
          <a:xfrm>
            <a:off x="7320611" y="4958608"/>
            <a:ext cx="544823" cy="9144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</a:t>
            </a:r>
          </a:p>
        </p:txBody>
      </p:sp>
      <p:sp>
        <p:nvSpPr>
          <p:cNvPr id="53" name="Rectángulo: esquinas superiores redondeadas 52">
            <a:extLst>
              <a:ext uri="{FF2B5EF4-FFF2-40B4-BE49-F238E27FC236}">
                <a16:creationId xmlns:a16="http://schemas.microsoft.com/office/drawing/2014/main" id="{1F7524E7-68A6-499D-BA73-F38EBDBD605D}"/>
              </a:ext>
            </a:extLst>
          </p:cNvPr>
          <p:cNvSpPr/>
          <p:nvPr/>
        </p:nvSpPr>
        <p:spPr>
          <a:xfrm>
            <a:off x="8003956" y="4980459"/>
            <a:ext cx="544823" cy="9144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</a:t>
            </a:r>
          </a:p>
        </p:txBody>
      </p:sp>
      <p:sp>
        <p:nvSpPr>
          <p:cNvPr id="54" name="Rectángulo: esquinas superiores redondeadas 53">
            <a:extLst>
              <a:ext uri="{FF2B5EF4-FFF2-40B4-BE49-F238E27FC236}">
                <a16:creationId xmlns:a16="http://schemas.microsoft.com/office/drawing/2014/main" id="{D9A25D87-48EC-4E8D-8A88-521DE30FB2D1}"/>
              </a:ext>
            </a:extLst>
          </p:cNvPr>
          <p:cNvSpPr/>
          <p:nvPr/>
        </p:nvSpPr>
        <p:spPr>
          <a:xfrm>
            <a:off x="8587890" y="4967014"/>
            <a:ext cx="544823" cy="9144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</a:t>
            </a:r>
          </a:p>
        </p:txBody>
      </p:sp>
      <p:sp>
        <p:nvSpPr>
          <p:cNvPr id="55" name="Rectángulo: esquinas superiores redondeadas 54">
            <a:extLst>
              <a:ext uri="{FF2B5EF4-FFF2-40B4-BE49-F238E27FC236}">
                <a16:creationId xmlns:a16="http://schemas.microsoft.com/office/drawing/2014/main" id="{37421534-D325-40EF-BA65-A45EEAB685D8}"/>
              </a:ext>
            </a:extLst>
          </p:cNvPr>
          <p:cNvSpPr/>
          <p:nvPr/>
        </p:nvSpPr>
        <p:spPr>
          <a:xfrm>
            <a:off x="9210936" y="5457021"/>
            <a:ext cx="537961" cy="451285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</a:t>
            </a:r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AB2BB30C-36F2-4C5C-8028-CF7EF21EAF5A}"/>
              </a:ext>
            </a:extLst>
          </p:cNvPr>
          <p:cNvCxnSpPr/>
          <p:nvPr/>
        </p:nvCxnSpPr>
        <p:spPr>
          <a:xfrm>
            <a:off x="1618129" y="4508655"/>
            <a:ext cx="0" cy="1364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64719C1-CB9C-4DEC-88EA-B089E403B546}"/>
              </a:ext>
            </a:extLst>
          </p:cNvPr>
          <p:cNvSpPr txBox="1"/>
          <p:nvPr/>
        </p:nvSpPr>
        <p:spPr>
          <a:xfrm>
            <a:off x="1121390" y="4038009"/>
            <a:ext cx="1010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Potencia</a:t>
            </a:r>
          </a:p>
          <a:p>
            <a:r>
              <a:rPr lang="es-MX" dirty="0"/>
              <a:t>X (watts)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4C813EB7-AD99-4403-B5AA-BA33D9DF47CC}"/>
              </a:ext>
            </a:extLst>
          </p:cNvPr>
          <p:cNvSpPr txBox="1"/>
          <p:nvPr/>
        </p:nvSpPr>
        <p:spPr>
          <a:xfrm>
            <a:off x="4723837" y="590708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760 </a:t>
            </a:r>
            <a:r>
              <a:rPr lang="es-MX" dirty="0" err="1"/>
              <a:t>Khz</a:t>
            </a:r>
            <a:endParaRPr lang="es-MX" dirty="0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3593631D-BC9B-4C76-990A-8CBE2344F605}"/>
              </a:ext>
            </a:extLst>
          </p:cNvPr>
          <p:cNvCxnSpPr>
            <a:cxnSpLocks/>
          </p:cNvCxnSpPr>
          <p:nvPr/>
        </p:nvCxnSpPr>
        <p:spPr>
          <a:xfrm>
            <a:off x="6409628" y="4749931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A772C977-131F-4A6A-B248-71C1409425C4}"/>
              </a:ext>
            </a:extLst>
          </p:cNvPr>
          <p:cNvSpPr txBox="1"/>
          <p:nvPr/>
        </p:nvSpPr>
        <p:spPr>
          <a:xfrm>
            <a:off x="6858215" y="314727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10KHz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3A269014-3E3C-4296-B6E1-A5157015F3C5}"/>
              </a:ext>
            </a:extLst>
          </p:cNvPr>
          <p:cNvCxnSpPr/>
          <p:nvPr/>
        </p:nvCxnSpPr>
        <p:spPr>
          <a:xfrm>
            <a:off x="6113631" y="4757130"/>
            <a:ext cx="5448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04E6559-7AC4-4B48-ACA1-7DC7B2374FD1}"/>
              </a:ext>
            </a:extLst>
          </p:cNvPr>
          <p:cNvCxnSpPr>
            <a:cxnSpLocks/>
          </p:cNvCxnSpPr>
          <p:nvPr/>
        </p:nvCxnSpPr>
        <p:spPr>
          <a:xfrm>
            <a:off x="1618128" y="4914903"/>
            <a:ext cx="4912389" cy="20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Imagen 64">
            <a:extLst>
              <a:ext uri="{FF2B5EF4-FFF2-40B4-BE49-F238E27FC236}">
                <a16:creationId xmlns:a16="http://schemas.microsoft.com/office/drawing/2014/main" id="{42C79926-37B5-49C9-BE1F-2C7214109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869" y="1358683"/>
            <a:ext cx="3695700" cy="2219325"/>
          </a:xfrm>
          <a:prstGeom prst="rect">
            <a:avLst/>
          </a:prstGeom>
        </p:spPr>
      </p:pic>
      <p:sp>
        <p:nvSpPr>
          <p:cNvPr id="90" name="Elipse 89">
            <a:extLst>
              <a:ext uri="{FF2B5EF4-FFF2-40B4-BE49-F238E27FC236}">
                <a16:creationId xmlns:a16="http://schemas.microsoft.com/office/drawing/2014/main" id="{2BEE1EE5-8238-4EFC-B78B-70BEB7DEDE4F}"/>
              </a:ext>
            </a:extLst>
          </p:cNvPr>
          <p:cNvSpPr/>
          <p:nvPr/>
        </p:nvSpPr>
        <p:spPr>
          <a:xfrm>
            <a:off x="7434662" y="2964827"/>
            <a:ext cx="164750" cy="1448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DFAEBAAC-900B-4AE6-8A17-5DDC8DCD5BCF}"/>
              </a:ext>
            </a:extLst>
          </p:cNvPr>
          <p:cNvSpPr/>
          <p:nvPr/>
        </p:nvSpPr>
        <p:spPr>
          <a:xfrm>
            <a:off x="7599412" y="2081212"/>
            <a:ext cx="164750" cy="1448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Abrir corchete 92">
            <a:extLst>
              <a:ext uri="{FF2B5EF4-FFF2-40B4-BE49-F238E27FC236}">
                <a16:creationId xmlns:a16="http://schemas.microsoft.com/office/drawing/2014/main" id="{67F7E4BD-71ED-4B87-B915-AF5E37E73DC5}"/>
              </a:ext>
            </a:extLst>
          </p:cNvPr>
          <p:cNvSpPr/>
          <p:nvPr/>
        </p:nvSpPr>
        <p:spPr>
          <a:xfrm>
            <a:off x="7208593" y="1555031"/>
            <a:ext cx="164750" cy="140484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Abrir corchete 93">
            <a:extLst>
              <a:ext uri="{FF2B5EF4-FFF2-40B4-BE49-F238E27FC236}">
                <a16:creationId xmlns:a16="http://schemas.microsoft.com/office/drawing/2014/main" id="{2EE94F25-327F-4DEC-B1B1-F072F59B21E6}"/>
              </a:ext>
            </a:extLst>
          </p:cNvPr>
          <p:cNvSpPr/>
          <p:nvPr/>
        </p:nvSpPr>
        <p:spPr>
          <a:xfrm>
            <a:off x="6854200" y="1645267"/>
            <a:ext cx="189643" cy="110492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Abrir corchete 94">
            <a:extLst>
              <a:ext uri="{FF2B5EF4-FFF2-40B4-BE49-F238E27FC236}">
                <a16:creationId xmlns:a16="http://schemas.microsoft.com/office/drawing/2014/main" id="{B9109A2A-7275-4CED-8A99-68490D2E5576}"/>
              </a:ext>
            </a:extLst>
          </p:cNvPr>
          <p:cNvSpPr/>
          <p:nvPr/>
        </p:nvSpPr>
        <p:spPr>
          <a:xfrm>
            <a:off x="6547155" y="1788216"/>
            <a:ext cx="215207" cy="84411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Abrir corchete 95">
            <a:extLst>
              <a:ext uri="{FF2B5EF4-FFF2-40B4-BE49-F238E27FC236}">
                <a16:creationId xmlns:a16="http://schemas.microsoft.com/office/drawing/2014/main" id="{E70F2E96-20B9-47BF-A186-6405AA5F19A0}"/>
              </a:ext>
            </a:extLst>
          </p:cNvPr>
          <p:cNvSpPr/>
          <p:nvPr/>
        </p:nvSpPr>
        <p:spPr>
          <a:xfrm>
            <a:off x="6202789" y="1944377"/>
            <a:ext cx="189643" cy="56338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98" name="Grupo 97">
            <a:extLst>
              <a:ext uri="{FF2B5EF4-FFF2-40B4-BE49-F238E27FC236}">
                <a16:creationId xmlns:a16="http://schemas.microsoft.com/office/drawing/2014/main" id="{B6429E00-0190-4D5D-B29E-F4C9F1412A25}"/>
              </a:ext>
            </a:extLst>
          </p:cNvPr>
          <p:cNvGrpSpPr/>
          <p:nvPr/>
        </p:nvGrpSpPr>
        <p:grpSpPr>
          <a:xfrm rot="10800000">
            <a:off x="7764162" y="1573751"/>
            <a:ext cx="1874290" cy="1404849"/>
            <a:chOff x="3240095" y="2424848"/>
            <a:chExt cx="1874290" cy="1404849"/>
          </a:xfrm>
        </p:grpSpPr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8151378D-A32E-4D28-9B89-D9B14293F074}"/>
                </a:ext>
              </a:extLst>
            </p:cNvPr>
            <p:cNvSpPr/>
            <p:nvPr/>
          </p:nvSpPr>
          <p:spPr>
            <a:xfrm>
              <a:off x="4949635" y="2951029"/>
              <a:ext cx="164750" cy="14485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0" name="Abrir corchete 99">
              <a:extLst>
                <a:ext uri="{FF2B5EF4-FFF2-40B4-BE49-F238E27FC236}">
                  <a16:creationId xmlns:a16="http://schemas.microsoft.com/office/drawing/2014/main" id="{01DABA26-A7E0-4EAB-A3B2-89C14EC3DA5C}"/>
                </a:ext>
              </a:extLst>
            </p:cNvPr>
            <p:cNvSpPr/>
            <p:nvPr/>
          </p:nvSpPr>
          <p:spPr>
            <a:xfrm>
              <a:off x="4558816" y="2424848"/>
              <a:ext cx="164750" cy="140484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1" name="Abrir corchete 100">
              <a:extLst>
                <a:ext uri="{FF2B5EF4-FFF2-40B4-BE49-F238E27FC236}">
                  <a16:creationId xmlns:a16="http://schemas.microsoft.com/office/drawing/2014/main" id="{1057C9E2-682C-4F6F-8196-F3B77F9E8C5C}"/>
                </a:ext>
              </a:extLst>
            </p:cNvPr>
            <p:cNvSpPr/>
            <p:nvPr/>
          </p:nvSpPr>
          <p:spPr>
            <a:xfrm>
              <a:off x="4204423" y="2515084"/>
              <a:ext cx="189643" cy="11049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Abrir corchete 101">
              <a:extLst>
                <a:ext uri="{FF2B5EF4-FFF2-40B4-BE49-F238E27FC236}">
                  <a16:creationId xmlns:a16="http://schemas.microsoft.com/office/drawing/2014/main" id="{6B186990-5726-4B50-8885-C046E2DF9F17}"/>
                </a:ext>
              </a:extLst>
            </p:cNvPr>
            <p:cNvSpPr/>
            <p:nvPr/>
          </p:nvSpPr>
          <p:spPr>
            <a:xfrm>
              <a:off x="3897378" y="2658033"/>
              <a:ext cx="215207" cy="844117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3" name="Abrir corchete 102">
              <a:extLst>
                <a:ext uri="{FF2B5EF4-FFF2-40B4-BE49-F238E27FC236}">
                  <a16:creationId xmlns:a16="http://schemas.microsoft.com/office/drawing/2014/main" id="{F2B1707C-549F-48C2-8825-10B2BFEB15AA}"/>
                </a:ext>
              </a:extLst>
            </p:cNvPr>
            <p:cNvSpPr/>
            <p:nvPr/>
          </p:nvSpPr>
          <p:spPr>
            <a:xfrm>
              <a:off x="3553012" y="2814194"/>
              <a:ext cx="189643" cy="563382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4" name="Abrir corchete 103">
              <a:extLst>
                <a:ext uri="{FF2B5EF4-FFF2-40B4-BE49-F238E27FC236}">
                  <a16:creationId xmlns:a16="http://schemas.microsoft.com/office/drawing/2014/main" id="{6ACC93A8-4EED-42CF-A587-6B6DA7C503F8}"/>
                </a:ext>
              </a:extLst>
            </p:cNvPr>
            <p:cNvSpPr/>
            <p:nvPr/>
          </p:nvSpPr>
          <p:spPr>
            <a:xfrm>
              <a:off x="3240095" y="2884361"/>
              <a:ext cx="189643" cy="446921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77661B13-768E-4483-A503-CDB19B899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60" y="1573751"/>
            <a:ext cx="2981325" cy="1514475"/>
          </a:xfrm>
          <a:prstGeom prst="rect">
            <a:avLst/>
          </a:prstGeom>
        </p:spPr>
      </p:pic>
      <p:cxnSp>
        <p:nvCxnSpPr>
          <p:cNvPr id="5" name="Conector: angular 4">
            <a:extLst>
              <a:ext uri="{FF2B5EF4-FFF2-40B4-BE49-F238E27FC236}">
                <a16:creationId xmlns:a16="http://schemas.microsoft.com/office/drawing/2014/main" id="{A49257A9-63E2-46A6-8441-5F4EC89582BB}"/>
              </a:ext>
            </a:extLst>
          </p:cNvPr>
          <p:cNvCxnSpPr>
            <a:cxnSpLocks/>
            <a:stCxn id="2" idx="0"/>
            <a:endCxn id="6" idx="2"/>
          </p:cNvCxnSpPr>
          <p:nvPr/>
        </p:nvCxnSpPr>
        <p:spPr>
          <a:xfrm rot="5400000" flipH="1" flipV="1">
            <a:off x="3052155" y="431381"/>
            <a:ext cx="123839" cy="21609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grama de flujo: operación manual 5">
            <a:extLst>
              <a:ext uri="{FF2B5EF4-FFF2-40B4-BE49-F238E27FC236}">
                <a16:creationId xmlns:a16="http://schemas.microsoft.com/office/drawing/2014/main" id="{55EB208D-14B5-4617-A6CB-6080E60EC1B8}"/>
              </a:ext>
            </a:extLst>
          </p:cNvPr>
          <p:cNvSpPr/>
          <p:nvPr/>
        </p:nvSpPr>
        <p:spPr>
          <a:xfrm>
            <a:off x="3848998" y="853564"/>
            <a:ext cx="691054" cy="596348"/>
          </a:xfrm>
          <a:prstGeom prst="flowChartManualOperati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Flecha: hacia arriba 9">
            <a:extLst>
              <a:ext uri="{FF2B5EF4-FFF2-40B4-BE49-F238E27FC236}">
                <a16:creationId xmlns:a16="http://schemas.microsoft.com/office/drawing/2014/main" id="{1DD99F17-61E1-4C57-89AD-3E40B13E64C9}"/>
              </a:ext>
            </a:extLst>
          </p:cNvPr>
          <p:cNvSpPr/>
          <p:nvPr/>
        </p:nvSpPr>
        <p:spPr>
          <a:xfrm>
            <a:off x="1626527" y="3164363"/>
            <a:ext cx="1538697" cy="785660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/>
              <a:t>Audio</a:t>
            </a:r>
            <a:endParaRPr lang="es-MX" sz="3600" dirty="0"/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8503E0C0-A1C2-4B3B-8ECA-E13E0EF2480E}"/>
              </a:ext>
            </a:extLst>
          </p:cNvPr>
          <p:cNvSpPr/>
          <p:nvPr/>
        </p:nvSpPr>
        <p:spPr>
          <a:xfrm>
            <a:off x="4864230" y="1151738"/>
            <a:ext cx="598455" cy="29447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8578187-039B-4180-B59C-9B23DDDB3D9A}"/>
              </a:ext>
            </a:extLst>
          </p:cNvPr>
          <p:cNvCxnSpPr>
            <a:cxnSpLocks/>
            <a:stCxn id="11" idx="1"/>
            <a:endCxn id="90" idx="1"/>
          </p:cNvCxnSpPr>
          <p:nvPr/>
        </p:nvCxnSpPr>
        <p:spPr>
          <a:xfrm>
            <a:off x="5462685" y="2624132"/>
            <a:ext cx="1996104" cy="361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860C1A3-3B62-42D4-A624-BED129676BEC}"/>
              </a:ext>
            </a:extLst>
          </p:cNvPr>
          <p:cNvSpPr txBox="1"/>
          <p:nvPr/>
        </p:nvSpPr>
        <p:spPr>
          <a:xfrm>
            <a:off x="9210936" y="4332849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1555 KHz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45ED54F9-CB15-47BB-93D1-E39218B97DFE}"/>
              </a:ext>
            </a:extLst>
          </p:cNvPr>
          <p:cNvSpPr txBox="1"/>
          <p:nvPr/>
        </p:nvSpPr>
        <p:spPr>
          <a:xfrm>
            <a:off x="2052565" y="112219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1555 KHz</a:t>
            </a:r>
          </a:p>
        </p:txBody>
      </p:sp>
    </p:spTree>
    <p:extLst>
      <p:ext uri="{BB962C8B-B14F-4D97-AF65-F5344CB8AC3E}">
        <p14:creationId xmlns:p14="http://schemas.microsoft.com/office/powerpoint/2010/main" val="370322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00D44FF5-C255-48B5-B517-49029D22CA49}"/>
              </a:ext>
            </a:extLst>
          </p:cNvPr>
          <p:cNvSpPr/>
          <p:nvPr/>
        </p:nvSpPr>
        <p:spPr>
          <a:xfrm>
            <a:off x="874643" y="159026"/>
            <a:ext cx="10376453" cy="596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Modulación Análoga DIAL AM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A772C977-131F-4A6A-B248-71C1409425C4}"/>
              </a:ext>
            </a:extLst>
          </p:cNvPr>
          <p:cNvSpPr txBox="1"/>
          <p:nvPr/>
        </p:nvSpPr>
        <p:spPr>
          <a:xfrm>
            <a:off x="6858215" y="314727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10KHz</a:t>
            </a:r>
          </a:p>
        </p:txBody>
      </p:sp>
      <p:pic>
        <p:nvPicPr>
          <p:cNvPr id="65" name="Imagen 64">
            <a:extLst>
              <a:ext uri="{FF2B5EF4-FFF2-40B4-BE49-F238E27FC236}">
                <a16:creationId xmlns:a16="http://schemas.microsoft.com/office/drawing/2014/main" id="{42C79926-37B5-49C9-BE1F-2C7214109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062" y="1315056"/>
            <a:ext cx="3695700" cy="2219325"/>
          </a:xfrm>
          <a:prstGeom prst="rect">
            <a:avLst/>
          </a:prstGeom>
        </p:spPr>
      </p:pic>
      <p:sp>
        <p:nvSpPr>
          <p:cNvPr id="66" name="Elipse 65">
            <a:extLst>
              <a:ext uri="{FF2B5EF4-FFF2-40B4-BE49-F238E27FC236}">
                <a16:creationId xmlns:a16="http://schemas.microsoft.com/office/drawing/2014/main" id="{E0F92913-8444-4F50-9E5D-2BD34CE29766}"/>
              </a:ext>
            </a:extLst>
          </p:cNvPr>
          <p:cNvSpPr/>
          <p:nvPr/>
        </p:nvSpPr>
        <p:spPr>
          <a:xfrm>
            <a:off x="3272446" y="1698752"/>
            <a:ext cx="164750" cy="144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7" name="Imagen 66">
            <a:extLst>
              <a:ext uri="{FF2B5EF4-FFF2-40B4-BE49-F238E27FC236}">
                <a16:creationId xmlns:a16="http://schemas.microsoft.com/office/drawing/2014/main" id="{75B45526-4953-4BCA-AF59-382F9F3C8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143" y="1605637"/>
            <a:ext cx="3177852" cy="1641193"/>
          </a:xfrm>
          <a:prstGeom prst="rect">
            <a:avLst/>
          </a:prstGeom>
        </p:spPr>
      </p:pic>
      <p:sp>
        <p:nvSpPr>
          <p:cNvPr id="68" name="Elipse 67">
            <a:extLst>
              <a:ext uri="{FF2B5EF4-FFF2-40B4-BE49-F238E27FC236}">
                <a16:creationId xmlns:a16="http://schemas.microsoft.com/office/drawing/2014/main" id="{03C72B55-6644-4E09-BB38-603102D436D4}"/>
              </a:ext>
            </a:extLst>
          </p:cNvPr>
          <p:cNvSpPr/>
          <p:nvPr/>
        </p:nvSpPr>
        <p:spPr>
          <a:xfrm>
            <a:off x="2968192" y="1913105"/>
            <a:ext cx="164750" cy="1448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523F63FB-1BDA-4EC3-A712-393CA3728849}"/>
              </a:ext>
            </a:extLst>
          </p:cNvPr>
          <p:cNvCxnSpPr>
            <a:cxnSpLocks/>
            <a:stCxn id="68" idx="7"/>
          </p:cNvCxnSpPr>
          <p:nvPr/>
        </p:nvCxnSpPr>
        <p:spPr>
          <a:xfrm>
            <a:off x="3108815" y="1934319"/>
            <a:ext cx="4665384" cy="898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brir corchete 70">
            <a:extLst>
              <a:ext uri="{FF2B5EF4-FFF2-40B4-BE49-F238E27FC236}">
                <a16:creationId xmlns:a16="http://schemas.microsoft.com/office/drawing/2014/main" id="{74C248CF-9062-486B-871E-C452B9784A8A}"/>
              </a:ext>
            </a:extLst>
          </p:cNvPr>
          <p:cNvSpPr/>
          <p:nvPr/>
        </p:nvSpPr>
        <p:spPr>
          <a:xfrm>
            <a:off x="2577373" y="1386924"/>
            <a:ext cx="164750" cy="140484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Abrir corchete 71">
            <a:extLst>
              <a:ext uri="{FF2B5EF4-FFF2-40B4-BE49-F238E27FC236}">
                <a16:creationId xmlns:a16="http://schemas.microsoft.com/office/drawing/2014/main" id="{0043081E-DAD3-480B-B18D-35B9587A7750}"/>
              </a:ext>
            </a:extLst>
          </p:cNvPr>
          <p:cNvSpPr/>
          <p:nvPr/>
        </p:nvSpPr>
        <p:spPr>
          <a:xfrm>
            <a:off x="2222980" y="1477160"/>
            <a:ext cx="189643" cy="110492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Abrir corchete 72">
            <a:extLst>
              <a:ext uri="{FF2B5EF4-FFF2-40B4-BE49-F238E27FC236}">
                <a16:creationId xmlns:a16="http://schemas.microsoft.com/office/drawing/2014/main" id="{EBF70F7D-BB62-42AC-B552-5B28CD079776}"/>
              </a:ext>
            </a:extLst>
          </p:cNvPr>
          <p:cNvSpPr/>
          <p:nvPr/>
        </p:nvSpPr>
        <p:spPr>
          <a:xfrm>
            <a:off x="1915935" y="1620109"/>
            <a:ext cx="215207" cy="84411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Abrir corchete 73">
            <a:extLst>
              <a:ext uri="{FF2B5EF4-FFF2-40B4-BE49-F238E27FC236}">
                <a16:creationId xmlns:a16="http://schemas.microsoft.com/office/drawing/2014/main" id="{F10F901F-25F2-4A44-B526-54FD8E3EFADF}"/>
              </a:ext>
            </a:extLst>
          </p:cNvPr>
          <p:cNvSpPr/>
          <p:nvPr/>
        </p:nvSpPr>
        <p:spPr>
          <a:xfrm>
            <a:off x="1571569" y="1776270"/>
            <a:ext cx="189643" cy="56338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Abrir corchete 74">
            <a:extLst>
              <a:ext uri="{FF2B5EF4-FFF2-40B4-BE49-F238E27FC236}">
                <a16:creationId xmlns:a16="http://schemas.microsoft.com/office/drawing/2014/main" id="{997CD56D-EFEB-4E1A-90CB-B98502CEA544}"/>
              </a:ext>
            </a:extLst>
          </p:cNvPr>
          <p:cNvSpPr/>
          <p:nvPr/>
        </p:nvSpPr>
        <p:spPr>
          <a:xfrm>
            <a:off x="1258652" y="1846437"/>
            <a:ext cx="189643" cy="44692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89" name="Grupo 88">
            <a:extLst>
              <a:ext uri="{FF2B5EF4-FFF2-40B4-BE49-F238E27FC236}">
                <a16:creationId xmlns:a16="http://schemas.microsoft.com/office/drawing/2014/main" id="{46C8AF7A-6C41-4DDE-9AE7-F2009B237D98}"/>
              </a:ext>
            </a:extLst>
          </p:cNvPr>
          <p:cNvGrpSpPr/>
          <p:nvPr/>
        </p:nvGrpSpPr>
        <p:grpSpPr>
          <a:xfrm rot="10800000">
            <a:off x="3132942" y="1405644"/>
            <a:ext cx="1874290" cy="1404849"/>
            <a:chOff x="3240095" y="2424848"/>
            <a:chExt cx="1874290" cy="1404849"/>
          </a:xfrm>
        </p:grpSpPr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0247C9FB-DD9E-42FC-B245-665133BE1B7D}"/>
                </a:ext>
              </a:extLst>
            </p:cNvPr>
            <p:cNvSpPr/>
            <p:nvPr/>
          </p:nvSpPr>
          <p:spPr>
            <a:xfrm>
              <a:off x="4949635" y="2951029"/>
              <a:ext cx="164750" cy="14485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Abrir corchete 83">
              <a:extLst>
                <a:ext uri="{FF2B5EF4-FFF2-40B4-BE49-F238E27FC236}">
                  <a16:creationId xmlns:a16="http://schemas.microsoft.com/office/drawing/2014/main" id="{DF197699-F90B-47EA-B18E-6E0540879922}"/>
                </a:ext>
              </a:extLst>
            </p:cNvPr>
            <p:cNvSpPr/>
            <p:nvPr/>
          </p:nvSpPr>
          <p:spPr>
            <a:xfrm>
              <a:off x="4558816" y="2424848"/>
              <a:ext cx="164750" cy="140484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5" name="Abrir corchete 84">
              <a:extLst>
                <a:ext uri="{FF2B5EF4-FFF2-40B4-BE49-F238E27FC236}">
                  <a16:creationId xmlns:a16="http://schemas.microsoft.com/office/drawing/2014/main" id="{3A52EE69-A491-42C7-9893-907EE2137354}"/>
                </a:ext>
              </a:extLst>
            </p:cNvPr>
            <p:cNvSpPr/>
            <p:nvPr/>
          </p:nvSpPr>
          <p:spPr>
            <a:xfrm>
              <a:off x="4204423" y="2515084"/>
              <a:ext cx="189643" cy="11049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6" name="Abrir corchete 85">
              <a:extLst>
                <a:ext uri="{FF2B5EF4-FFF2-40B4-BE49-F238E27FC236}">
                  <a16:creationId xmlns:a16="http://schemas.microsoft.com/office/drawing/2014/main" id="{C6AB38CE-0115-4DA5-9BC8-1DA0EA60E6BE}"/>
                </a:ext>
              </a:extLst>
            </p:cNvPr>
            <p:cNvSpPr/>
            <p:nvPr/>
          </p:nvSpPr>
          <p:spPr>
            <a:xfrm>
              <a:off x="3897378" y="2658033"/>
              <a:ext cx="215207" cy="844117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7" name="Abrir corchete 86">
              <a:extLst>
                <a:ext uri="{FF2B5EF4-FFF2-40B4-BE49-F238E27FC236}">
                  <a16:creationId xmlns:a16="http://schemas.microsoft.com/office/drawing/2014/main" id="{03079133-0F6C-49C1-B34F-E511DF0DC80D}"/>
                </a:ext>
              </a:extLst>
            </p:cNvPr>
            <p:cNvSpPr/>
            <p:nvPr/>
          </p:nvSpPr>
          <p:spPr>
            <a:xfrm>
              <a:off x="3553012" y="2814194"/>
              <a:ext cx="189643" cy="563382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8" name="Abrir corchete 87">
              <a:extLst>
                <a:ext uri="{FF2B5EF4-FFF2-40B4-BE49-F238E27FC236}">
                  <a16:creationId xmlns:a16="http://schemas.microsoft.com/office/drawing/2014/main" id="{1C94F805-0263-4E43-BB29-80280B16B90F}"/>
                </a:ext>
              </a:extLst>
            </p:cNvPr>
            <p:cNvSpPr/>
            <p:nvPr/>
          </p:nvSpPr>
          <p:spPr>
            <a:xfrm>
              <a:off x="3240095" y="2884361"/>
              <a:ext cx="189643" cy="446921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90" name="Elipse 89">
            <a:extLst>
              <a:ext uri="{FF2B5EF4-FFF2-40B4-BE49-F238E27FC236}">
                <a16:creationId xmlns:a16="http://schemas.microsoft.com/office/drawing/2014/main" id="{2BEE1EE5-8238-4EFC-B78B-70BEB7DEDE4F}"/>
              </a:ext>
            </a:extLst>
          </p:cNvPr>
          <p:cNvSpPr/>
          <p:nvPr/>
        </p:nvSpPr>
        <p:spPr>
          <a:xfrm>
            <a:off x="7903666" y="1866859"/>
            <a:ext cx="164750" cy="144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DFAEBAAC-900B-4AE6-8A17-5DDC8DCD5BCF}"/>
              </a:ext>
            </a:extLst>
          </p:cNvPr>
          <p:cNvSpPr/>
          <p:nvPr/>
        </p:nvSpPr>
        <p:spPr>
          <a:xfrm>
            <a:off x="7599412" y="2081212"/>
            <a:ext cx="164750" cy="1448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Abrir corchete 92">
            <a:extLst>
              <a:ext uri="{FF2B5EF4-FFF2-40B4-BE49-F238E27FC236}">
                <a16:creationId xmlns:a16="http://schemas.microsoft.com/office/drawing/2014/main" id="{67F7E4BD-71ED-4B87-B915-AF5E37E73DC5}"/>
              </a:ext>
            </a:extLst>
          </p:cNvPr>
          <p:cNvSpPr/>
          <p:nvPr/>
        </p:nvSpPr>
        <p:spPr>
          <a:xfrm>
            <a:off x="7208593" y="1555031"/>
            <a:ext cx="164750" cy="140484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Abrir corchete 93">
            <a:extLst>
              <a:ext uri="{FF2B5EF4-FFF2-40B4-BE49-F238E27FC236}">
                <a16:creationId xmlns:a16="http://schemas.microsoft.com/office/drawing/2014/main" id="{2EE94F25-327F-4DEC-B1B1-F072F59B21E6}"/>
              </a:ext>
            </a:extLst>
          </p:cNvPr>
          <p:cNvSpPr/>
          <p:nvPr/>
        </p:nvSpPr>
        <p:spPr>
          <a:xfrm>
            <a:off x="6854200" y="1645267"/>
            <a:ext cx="189643" cy="110492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Abrir corchete 94">
            <a:extLst>
              <a:ext uri="{FF2B5EF4-FFF2-40B4-BE49-F238E27FC236}">
                <a16:creationId xmlns:a16="http://schemas.microsoft.com/office/drawing/2014/main" id="{B9109A2A-7275-4CED-8A99-68490D2E5576}"/>
              </a:ext>
            </a:extLst>
          </p:cNvPr>
          <p:cNvSpPr/>
          <p:nvPr/>
        </p:nvSpPr>
        <p:spPr>
          <a:xfrm>
            <a:off x="6547155" y="1788216"/>
            <a:ext cx="215207" cy="84411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Abrir corchete 95">
            <a:extLst>
              <a:ext uri="{FF2B5EF4-FFF2-40B4-BE49-F238E27FC236}">
                <a16:creationId xmlns:a16="http://schemas.microsoft.com/office/drawing/2014/main" id="{E70F2E96-20B9-47BF-A186-6405AA5F19A0}"/>
              </a:ext>
            </a:extLst>
          </p:cNvPr>
          <p:cNvSpPr/>
          <p:nvPr/>
        </p:nvSpPr>
        <p:spPr>
          <a:xfrm>
            <a:off x="6202789" y="1944377"/>
            <a:ext cx="189643" cy="56338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98" name="Grupo 97">
            <a:extLst>
              <a:ext uri="{FF2B5EF4-FFF2-40B4-BE49-F238E27FC236}">
                <a16:creationId xmlns:a16="http://schemas.microsoft.com/office/drawing/2014/main" id="{B6429E00-0190-4D5D-B29E-F4C9F1412A25}"/>
              </a:ext>
            </a:extLst>
          </p:cNvPr>
          <p:cNvGrpSpPr/>
          <p:nvPr/>
        </p:nvGrpSpPr>
        <p:grpSpPr>
          <a:xfrm rot="10800000">
            <a:off x="7764162" y="1573751"/>
            <a:ext cx="1874290" cy="1404849"/>
            <a:chOff x="3240095" y="2424848"/>
            <a:chExt cx="1874290" cy="1404849"/>
          </a:xfrm>
        </p:grpSpPr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8151378D-A32E-4D28-9B89-D9B14293F074}"/>
                </a:ext>
              </a:extLst>
            </p:cNvPr>
            <p:cNvSpPr/>
            <p:nvPr/>
          </p:nvSpPr>
          <p:spPr>
            <a:xfrm>
              <a:off x="4949635" y="2951029"/>
              <a:ext cx="164750" cy="14485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0" name="Abrir corchete 99">
              <a:extLst>
                <a:ext uri="{FF2B5EF4-FFF2-40B4-BE49-F238E27FC236}">
                  <a16:creationId xmlns:a16="http://schemas.microsoft.com/office/drawing/2014/main" id="{01DABA26-A7E0-4EAB-A3B2-89C14EC3DA5C}"/>
                </a:ext>
              </a:extLst>
            </p:cNvPr>
            <p:cNvSpPr/>
            <p:nvPr/>
          </p:nvSpPr>
          <p:spPr>
            <a:xfrm>
              <a:off x="4558816" y="2424848"/>
              <a:ext cx="164750" cy="140484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1" name="Abrir corchete 100">
              <a:extLst>
                <a:ext uri="{FF2B5EF4-FFF2-40B4-BE49-F238E27FC236}">
                  <a16:creationId xmlns:a16="http://schemas.microsoft.com/office/drawing/2014/main" id="{1057C9E2-682C-4F6F-8196-F3B77F9E8C5C}"/>
                </a:ext>
              </a:extLst>
            </p:cNvPr>
            <p:cNvSpPr/>
            <p:nvPr/>
          </p:nvSpPr>
          <p:spPr>
            <a:xfrm>
              <a:off x="4204423" y="2515084"/>
              <a:ext cx="189643" cy="11049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Abrir corchete 101">
              <a:extLst>
                <a:ext uri="{FF2B5EF4-FFF2-40B4-BE49-F238E27FC236}">
                  <a16:creationId xmlns:a16="http://schemas.microsoft.com/office/drawing/2014/main" id="{6B186990-5726-4B50-8885-C046E2DF9F17}"/>
                </a:ext>
              </a:extLst>
            </p:cNvPr>
            <p:cNvSpPr/>
            <p:nvPr/>
          </p:nvSpPr>
          <p:spPr>
            <a:xfrm>
              <a:off x="3897378" y="2658033"/>
              <a:ext cx="215207" cy="844117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3" name="Abrir corchete 102">
              <a:extLst>
                <a:ext uri="{FF2B5EF4-FFF2-40B4-BE49-F238E27FC236}">
                  <a16:creationId xmlns:a16="http://schemas.microsoft.com/office/drawing/2014/main" id="{F2B1707C-549F-48C2-8825-10B2BFEB15AA}"/>
                </a:ext>
              </a:extLst>
            </p:cNvPr>
            <p:cNvSpPr/>
            <p:nvPr/>
          </p:nvSpPr>
          <p:spPr>
            <a:xfrm>
              <a:off x="3553012" y="2814194"/>
              <a:ext cx="189643" cy="563382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4" name="Abrir corchete 103">
              <a:extLst>
                <a:ext uri="{FF2B5EF4-FFF2-40B4-BE49-F238E27FC236}">
                  <a16:creationId xmlns:a16="http://schemas.microsoft.com/office/drawing/2014/main" id="{6ACC93A8-4EED-42CF-A587-6B6DA7C503F8}"/>
                </a:ext>
              </a:extLst>
            </p:cNvPr>
            <p:cNvSpPr/>
            <p:nvPr/>
          </p:nvSpPr>
          <p:spPr>
            <a:xfrm>
              <a:off x="3240095" y="2884361"/>
              <a:ext cx="189643" cy="446921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76" name="Imagen 75">
            <a:extLst>
              <a:ext uri="{FF2B5EF4-FFF2-40B4-BE49-F238E27FC236}">
                <a16:creationId xmlns:a16="http://schemas.microsoft.com/office/drawing/2014/main" id="{CB688EBA-61CE-4CCC-8AC6-3BFDCAD2E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237" y="4431766"/>
            <a:ext cx="3177852" cy="164119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CB45D0E-A0B8-4C6B-BDB3-0B3F60B11A19}"/>
              </a:ext>
            </a:extLst>
          </p:cNvPr>
          <p:cNvSpPr txBox="1"/>
          <p:nvPr/>
        </p:nvSpPr>
        <p:spPr>
          <a:xfrm>
            <a:off x="4867517" y="5472332"/>
            <a:ext cx="9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Santiago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C02E92E5-561F-4C5E-99A5-5610A80E8772}"/>
              </a:ext>
            </a:extLst>
          </p:cNvPr>
          <p:cNvSpPr/>
          <p:nvPr/>
        </p:nvSpPr>
        <p:spPr>
          <a:xfrm>
            <a:off x="5357107" y="4964903"/>
            <a:ext cx="164750" cy="144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5F2F55-FC4E-4EE3-8868-5BAEE5062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2024" y="4130298"/>
            <a:ext cx="1600277" cy="987032"/>
          </a:xfrm>
          <a:prstGeom prst="rect">
            <a:avLst/>
          </a:prstGeom>
        </p:spPr>
      </p:pic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825EA3C6-C58E-471A-94DF-D474E7E1B38E}"/>
              </a:ext>
            </a:extLst>
          </p:cNvPr>
          <p:cNvCxnSpPr/>
          <p:nvPr/>
        </p:nvCxnSpPr>
        <p:spPr>
          <a:xfrm>
            <a:off x="5401005" y="4820281"/>
            <a:ext cx="0" cy="1364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231E03CF-3E34-4F0A-8338-F553DAFA899F}"/>
              </a:ext>
            </a:extLst>
          </p:cNvPr>
          <p:cNvCxnSpPr/>
          <p:nvPr/>
        </p:nvCxnSpPr>
        <p:spPr>
          <a:xfrm>
            <a:off x="5401005" y="6184634"/>
            <a:ext cx="2941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: esquinas superiores redondeadas 79">
            <a:extLst>
              <a:ext uri="{FF2B5EF4-FFF2-40B4-BE49-F238E27FC236}">
                <a16:creationId xmlns:a16="http://schemas.microsoft.com/office/drawing/2014/main" id="{74AB0AC2-8A6C-43D6-9067-4AB5EFB71E3B}"/>
              </a:ext>
            </a:extLst>
          </p:cNvPr>
          <p:cNvSpPr/>
          <p:nvPr/>
        </p:nvSpPr>
        <p:spPr>
          <a:xfrm>
            <a:off x="6211043" y="5270234"/>
            <a:ext cx="1857373" cy="9144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 Música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375D0BCA-77EC-42C7-BB32-DF60E0F7DCAC}"/>
              </a:ext>
            </a:extLst>
          </p:cNvPr>
          <p:cNvSpPr txBox="1"/>
          <p:nvPr/>
        </p:nvSpPr>
        <p:spPr>
          <a:xfrm>
            <a:off x="5882781" y="613973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 min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829D9A27-DD5F-41E0-A46E-C5499C350D2B}"/>
              </a:ext>
            </a:extLst>
          </p:cNvPr>
          <p:cNvSpPr txBox="1"/>
          <p:nvPr/>
        </p:nvSpPr>
        <p:spPr>
          <a:xfrm>
            <a:off x="7777838" y="6168640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 </a:t>
            </a:r>
            <a:r>
              <a:rPr lang="es-MX" dirty="0" err="1"/>
              <a:t>max</a:t>
            </a:r>
            <a:endParaRPr lang="es-MX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1E9306E-E10F-4506-88F8-FDD00FDFBDAA}"/>
              </a:ext>
            </a:extLst>
          </p:cNvPr>
          <p:cNvCxnSpPr/>
          <p:nvPr/>
        </p:nvCxnSpPr>
        <p:spPr>
          <a:xfrm flipV="1">
            <a:off x="7208593" y="4557932"/>
            <a:ext cx="2116942" cy="559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06FCEF0C-B1BB-4039-979A-3B1D508CE594}"/>
              </a:ext>
            </a:extLst>
          </p:cNvPr>
          <p:cNvSpPr txBox="1"/>
          <p:nvPr/>
        </p:nvSpPr>
        <p:spPr>
          <a:xfrm>
            <a:off x="2318842" y="2095781"/>
            <a:ext cx="85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Linares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5765412-0439-4C1E-8256-24BAC0B6BC52}"/>
              </a:ext>
            </a:extLst>
          </p:cNvPr>
          <p:cNvCxnSpPr>
            <a:endCxn id="99" idx="1"/>
          </p:cNvCxnSpPr>
          <p:nvPr/>
        </p:nvCxnSpPr>
        <p:spPr>
          <a:xfrm flipH="1" flipV="1">
            <a:off x="7904785" y="2431205"/>
            <a:ext cx="1544024" cy="169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Imagen 90">
            <a:extLst>
              <a:ext uri="{FF2B5EF4-FFF2-40B4-BE49-F238E27FC236}">
                <a16:creationId xmlns:a16="http://schemas.microsoft.com/office/drawing/2014/main" id="{B58C09CC-3573-4F5F-B0F2-49C7D31AA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08" y="4225819"/>
            <a:ext cx="2981325" cy="1514475"/>
          </a:xfrm>
          <a:prstGeom prst="rect">
            <a:avLst/>
          </a:prstGeom>
        </p:spPr>
      </p:pic>
      <p:cxnSp>
        <p:nvCxnSpPr>
          <p:cNvPr id="97" name="Conector: angular 96">
            <a:extLst>
              <a:ext uri="{FF2B5EF4-FFF2-40B4-BE49-F238E27FC236}">
                <a16:creationId xmlns:a16="http://schemas.microsoft.com/office/drawing/2014/main" id="{913FBF66-F1D6-4E4F-84FA-06E256FEF811}"/>
              </a:ext>
            </a:extLst>
          </p:cNvPr>
          <p:cNvCxnSpPr>
            <a:cxnSpLocks/>
            <a:stCxn id="91" idx="0"/>
            <a:endCxn id="105" idx="2"/>
          </p:cNvCxnSpPr>
          <p:nvPr/>
        </p:nvCxnSpPr>
        <p:spPr>
          <a:xfrm rot="5400000" flipH="1" flipV="1">
            <a:off x="2673903" y="3083449"/>
            <a:ext cx="123839" cy="21609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Diagrama de flujo: operación manual 104">
            <a:extLst>
              <a:ext uri="{FF2B5EF4-FFF2-40B4-BE49-F238E27FC236}">
                <a16:creationId xmlns:a16="http://schemas.microsoft.com/office/drawing/2014/main" id="{247EFB1B-FB87-45A6-9DF6-1AAB9371FBDC}"/>
              </a:ext>
            </a:extLst>
          </p:cNvPr>
          <p:cNvSpPr/>
          <p:nvPr/>
        </p:nvSpPr>
        <p:spPr>
          <a:xfrm>
            <a:off x="3470746" y="3505632"/>
            <a:ext cx="691054" cy="596348"/>
          </a:xfrm>
          <a:prstGeom prst="flowChartManualOperati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Flecha: hacia arriba 105">
            <a:extLst>
              <a:ext uri="{FF2B5EF4-FFF2-40B4-BE49-F238E27FC236}">
                <a16:creationId xmlns:a16="http://schemas.microsoft.com/office/drawing/2014/main" id="{EEEF8067-BA70-4B75-8205-F3CE7EA409D9}"/>
              </a:ext>
            </a:extLst>
          </p:cNvPr>
          <p:cNvSpPr/>
          <p:nvPr/>
        </p:nvSpPr>
        <p:spPr>
          <a:xfrm>
            <a:off x="1248275" y="5816431"/>
            <a:ext cx="1538697" cy="785660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/>
              <a:t>Audio</a:t>
            </a:r>
            <a:endParaRPr lang="es-MX" sz="3600" dirty="0"/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D706F6A5-B98C-4A93-8465-90C96F7E934A}"/>
              </a:ext>
            </a:extLst>
          </p:cNvPr>
          <p:cNvSpPr txBox="1"/>
          <p:nvPr/>
        </p:nvSpPr>
        <p:spPr>
          <a:xfrm>
            <a:off x="1674313" y="3774262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1555 KHz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87E69C5-8057-425F-A3D8-6CDB98C88865}"/>
              </a:ext>
            </a:extLst>
          </p:cNvPr>
          <p:cNvCxnSpPr>
            <a:endCxn id="8" idx="3"/>
          </p:cNvCxnSpPr>
          <p:nvPr/>
        </p:nvCxnSpPr>
        <p:spPr>
          <a:xfrm flipH="1" flipV="1">
            <a:off x="3168947" y="2280447"/>
            <a:ext cx="6267447" cy="186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0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27E5CAF-35CF-4D9D-BD5B-FEA2FF6B6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40" y="252412"/>
            <a:ext cx="5304457" cy="5824831"/>
          </a:xfrm>
          <a:prstGeom prst="rect">
            <a:avLst/>
          </a:prstGeom>
        </p:spPr>
      </p:pic>
      <p:sp>
        <p:nvSpPr>
          <p:cNvPr id="5" name="Bocadillo: ovalado 4">
            <a:extLst>
              <a:ext uri="{FF2B5EF4-FFF2-40B4-BE49-F238E27FC236}">
                <a16:creationId xmlns:a16="http://schemas.microsoft.com/office/drawing/2014/main" id="{B0EC7958-8ADB-49F1-A0B4-B4785B9117E7}"/>
              </a:ext>
            </a:extLst>
          </p:cNvPr>
          <p:cNvSpPr/>
          <p:nvPr/>
        </p:nvSpPr>
        <p:spPr>
          <a:xfrm>
            <a:off x="5880097" y="252412"/>
            <a:ext cx="1378226" cy="714997"/>
          </a:xfrm>
          <a:prstGeom prst="wedgeEllipseCallout">
            <a:avLst>
              <a:gd name="adj1" fmla="val -161218"/>
              <a:gd name="adj2" fmla="val 40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Música</a:t>
            </a:r>
          </a:p>
        </p:txBody>
      </p:sp>
      <p:sp>
        <p:nvSpPr>
          <p:cNvPr id="6" name="Bocadillo: ovalado 5">
            <a:extLst>
              <a:ext uri="{FF2B5EF4-FFF2-40B4-BE49-F238E27FC236}">
                <a16:creationId xmlns:a16="http://schemas.microsoft.com/office/drawing/2014/main" id="{5281FE5B-390F-4BAD-ADEE-03B1552D9043}"/>
              </a:ext>
            </a:extLst>
          </p:cNvPr>
          <p:cNvSpPr/>
          <p:nvPr/>
        </p:nvSpPr>
        <p:spPr>
          <a:xfrm>
            <a:off x="5880097" y="1756534"/>
            <a:ext cx="1673642" cy="714997"/>
          </a:xfrm>
          <a:prstGeom prst="wedgeEllipseCallout">
            <a:avLst>
              <a:gd name="adj1" fmla="val -158901"/>
              <a:gd name="adj2" fmla="val 10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Portadora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D4CE910-0EA5-4603-928B-5FCF45F1F77B}"/>
              </a:ext>
            </a:extLst>
          </p:cNvPr>
          <p:cNvCxnSpPr/>
          <p:nvPr/>
        </p:nvCxnSpPr>
        <p:spPr>
          <a:xfrm>
            <a:off x="7991061" y="252412"/>
            <a:ext cx="0" cy="1364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5798F1D-FE04-45B2-8E19-633C49DDCF61}"/>
              </a:ext>
            </a:extLst>
          </p:cNvPr>
          <p:cNvCxnSpPr/>
          <p:nvPr/>
        </p:nvCxnSpPr>
        <p:spPr>
          <a:xfrm>
            <a:off x="7991061" y="1616765"/>
            <a:ext cx="2941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superiores redondeadas 10">
            <a:extLst>
              <a:ext uri="{FF2B5EF4-FFF2-40B4-BE49-F238E27FC236}">
                <a16:creationId xmlns:a16="http://schemas.microsoft.com/office/drawing/2014/main" id="{45C8486F-8D8B-44FA-91D0-B6F3C88D6C99}"/>
              </a:ext>
            </a:extLst>
          </p:cNvPr>
          <p:cNvSpPr/>
          <p:nvPr/>
        </p:nvSpPr>
        <p:spPr>
          <a:xfrm>
            <a:off x="7999460" y="684558"/>
            <a:ext cx="1857373" cy="9144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 Música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0A8BE08-DE46-486F-B94D-9592E419CE1C}"/>
              </a:ext>
            </a:extLst>
          </p:cNvPr>
          <p:cNvCxnSpPr/>
          <p:nvPr/>
        </p:nvCxnSpPr>
        <p:spPr>
          <a:xfrm>
            <a:off x="7991061" y="1871662"/>
            <a:ext cx="0" cy="1364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0A2DD409-24F4-46CC-A170-249E9211ED9C}"/>
              </a:ext>
            </a:extLst>
          </p:cNvPr>
          <p:cNvCxnSpPr/>
          <p:nvPr/>
        </p:nvCxnSpPr>
        <p:spPr>
          <a:xfrm>
            <a:off x="7991061" y="3236015"/>
            <a:ext cx="2941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9FC651B-7C96-476E-82BF-05B277627D7D}"/>
              </a:ext>
            </a:extLst>
          </p:cNvPr>
          <p:cNvSpPr txBox="1"/>
          <p:nvPr/>
        </p:nvSpPr>
        <p:spPr>
          <a:xfrm>
            <a:off x="7860258" y="1542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53E8A63-F749-4B14-8AFD-1451439E917E}"/>
              </a:ext>
            </a:extLst>
          </p:cNvPr>
          <p:cNvSpPr txBox="1"/>
          <p:nvPr/>
        </p:nvSpPr>
        <p:spPr>
          <a:xfrm>
            <a:off x="9530677" y="160048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10KHz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F6E2422-05DA-47DB-9631-09EF43EC7C92}"/>
              </a:ext>
            </a:extLst>
          </p:cNvPr>
          <p:cNvSpPr/>
          <p:nvPr/>
        </p:nvSpPr>
        <p:spPr>
          <a:xfrm>
            <a:off x="5730186" y="3260656"/>
            <a:ext cx="22608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BW: sistema radio AM</a:t>
            </a:r>
          </a:p>
          <a:p>
            <a:r>
              <a:rPr lang="es-MX" dirty="0"/>
              <a:t>535-1605 kHz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9D5999A-003F-4928-AB66-4138ADF1F8A5}"/>
              </a:ext>
            </a:extLst>
          </p:cNvPr>
          <p:cNvSpPr txBox="1"/>
          <p:nvPr/>
        </p:nvSpPr>
        <p:spPr>
          <a:xfrm>
            <a:off x="9383201" y="325265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760 </a:t>
            </a:r>
            <a:r>
              <a:rPr lang="es-MX" dirty="0" err="1"/>
              <a:t>Khz</a:t>
            </a:r>
            <a:endParaRPr lang="es-MX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47F49BB-5161-4B58-9491-F29085DB63DB}"/>
              </a:ext>
            </a:extLst>
          </p:cNvPr>
          <p:cNvCxnSpPr/>
          <p:nvPr/>
        </p:nvCxnSpPr>
        <p:spPr>
          <a:xfrm>
            <a:off x="7991061" y="3876882"/>
            <a:ext cx="0" cy="1364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4DA28A3-6B9E-45A6-A221-7C850E4155FF}"/>
              </a:ext>
            </a:extLst>
          </p:cNvPr>
          <p:cNvCxnSpPr/>
          <p:nvPr/>
        </p:nvCxnSpPr>
        <p:spPr>
          <a:xfrm>
            <a:off x="7991061" y="5241235"/>
            <a:ext cx="2941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CDCB33D-3340-405C-BD27-43A88051ABDC}"/>
              </a:ext>
            </a:extLst>
          </p:cNvPr>
          <p:cNvSpPr txBox="1"/>
          <p:nvPr/>
        </p:nvSpPr>
        <p:spPr>
          <a:xfrm>
            <a:off x="8458722" y="526438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760 </a:t>
            </a:r>
            <a:r>
              <a:rPr lang="es-MX" dirty="0" err="1"/>
              <a:t>Khz</a:t>
            </a:r>
            <a:endParaRPr lang="es-MX" dirty="0"/>
          </a:p>
        </p:txBody>
      </p:sp>
      <p:sp>
        <p:nvSpPr>
          <p:cNvPr id="25" name="Rectángulo: esquinas superiores redondeadas 24">
            <a:extLst>
              <a:ext uri="{FF2B5EF4-FFF2-40B4-BE49-F238E27FC236}">
                <a16:creationId xmlns:a16="http://schemas.microsoft.com/office/drawing/2014/main" id="{1319C674-E01A-4896-B183-F2ADD5E61296}"/>
              </a:ext>
            </a:extLst>
          </p:cNvPr>
          <p:cNvSpPr/>
          <p:nvPr/>
        </p:nvSpPr>
        <p:spPr>
          <a:xfrm>
            <a:off x="7991060" y="4326834"/>
            <a:ext cx="1857373" cy="9144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 Música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1F03B6E-C6F7-4464-AC5B-64499793F820}"/>
              </a:ext>
            </a:extLst>
          </p:cNvPr>
          <p:cNvCxnSpPr>
            <a:cxnSpLocks/>
          </p:cNvCxnSpPr>
          <p:nvPr/>
        </p:nvCxnSpPr>
        <p:spPr>
          <a:xfrm>
            <a:off x="8919746" y="4114800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53A51CA7-5D3C-43E8-AE14-5ADC1F686ABF}"/>
              </a:ext>
            </a:extLst>
          </p:cNvPr>
          <p:cNvCxnSpPr/>
          <p:nvPr/>
        </p:nvCxnSpPr>
        <p:spPr>
          <a:xfrm>
            <a:off x="7991060" y="4114800"/>
            <a:ext cx="18573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36AC2E2-1C58-4E7D-9AC8-C017F3EE6382}"/>
              </a:ext>
            </a:extLst>
          </p:cNvPr>
          <p:cNvSpPr txBox="1"/>
          <p:nvPr/>
        </p:nvSpPr>
        <p:spPr>
          <a:xfrm>
            <a:off x="8540862" y="376175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10KHz</a:t>
            </a:r>
          </a:p>
        </p:txBody>
      </p:sp>
      <p:sp>
        <p:nvSpPr>
          <p:cNvPr id="26" name="Rectángulo: esquinas superiores redondeadas 25">
            <a:extLst>
              <a:ext uri="{FF2B5EF4-FFF2-40B4-BE49-F238E27FC236}">
                <a16:creationId xmlns:a16="http://schemas.microsoft.com/office/drawing/2014/main" id="{978EC499-3EF9-41EE-B403-A5DAAA9F6B4B}"/>
              </a:ext>
            </a:extLst>
          </p:cNvPr>
          <p:cNvSpPr/>
          <p:nvPr/>
        </p:nvSpPr>
        <p:spPr>
          <a:xfrm>
            <a:off x="8949062" y="2340451"/>
            <a:ext cx="1857373" cy="9144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 Música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6D401DF-BC1C-4F5F-90BB-4BA24A1959DE}"/>
              </a:ext>
            </a:extLst>
          </p:cNvPr>
          <p:cNvCxnSpPr/>
          <p:nvPr/>
        </p:nvCxnSpPr>
        <p:spPr>
          <a:xfrm>
            <a:off x="9856833" y="2209800"/>
            <a:ext cx="0" cy="10262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0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D4CE910-0EA5-4603-928B-5FCF45F1F77B}"/>
              </a:ext>
            </a:extLst>
          </p:cNvPr>
          <p:cNvCxnSpPr/>
          <p:nvPr/>
        </p:nvCxnSpPr>
        <p:spPr>
          <a:xfrm>
            <a:off x="7991061" y="252412"/>
            <a:ext cx="0" cy="1364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5798F1D-FE04-45B2-8E19-633C49DDCF61}"/>
              </a:ext>
            </a:extLst>
          </p:cNvPr>
          <p:cNvCxnSpPr/>
          <p:nvPr/>
        </p:nvCxnSpPr>
        <p:spPr>
          <a:xfrm>
            <a:off x="7991061" y="1616765"/>
            <a:ext cx="2941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superiores redondeadas 10">
            <a:extLst>
              <a:ext uri="{FF2B5EF4-FFF2-40B4-BE49-F238E27FC236}">
                <a16:creationId xmlns:a16="http://schemas.microsoft.com/office/drawing/2014/main" id="{45C8486F-8D8B-44FA-91D0-B6F3C88D6C99}"/>
              </a:ext>
            </a:extLst>
          </p:cNvPr>
          <p:cNvSpPr/>
          <p:nvPr/>
        </p:nvSpPr>
        <p:spPr>
          <a:xfrm>
            <a:off x="7999460" y="684558"/>
            <a:ext cx="1857373" cy="9144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 Música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0A8BE08-DE46-486F-B94D-9592E419CE1C}"/>
              </a:ext>
            </a:extLst>
          </p:cNvPr>
          <p:cNvCxnSpPr/>
          <p:nvPr/>
        </p:nvCxnSpPr>
        <p:spPr>
          <a:xfrm>
            <a:off x="7991061" y="1871662"/>
            <a:ext cx="0" cy="1364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0A2DD409-24F4-46CC-A170-249E9211ED9C}"/>
              </a:ext>
            </a:extLst>
          </p:cNvPr>
          <p:cNvCxnSpPr/>
          <p:nvPr/>
        </p:nvCxnSpPr>
        <p:spPr>
          <a:xfrm>
            <a:off x="7991061" y="3236015"/>
            <a:ext cx="2941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9FC651B-7C96-476E-82BF-05B277627D7D}"/>
              </a:ext>
            </a:extLst>
          </p:cNvPr>
          <p:cNvSpPr txBox="1"/>
          <p:nvPr/>
        </p:nvSpPr>
        <p:spPr>
          <a:xfrm>
            <a:off x="7860258" y="1542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53E8A63-F749-4B14-8AFD-1451439E917E}"/>
              </a:ext>
            </a:extLst>
          </p:cNvPr>
          <p:cNvSpPr txBox="1"/>
          <p:nvPr/>
        </p:nvSpPr>
        <p:spPr>
          <a:xfrm>
            <a:off x="9530677" y="160048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10KHz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F6E2422-05DA-47DB-9631-09EF43EC7C92}"/>
              </a:ext>
            </a:extLst>
          </p:cNvPr>
          <p:cNvSpPr/>
          <p:nvPr/>
        </p:nvSpPr>
        <p:spPr>
          <a:xfrm>
            <a:off x="5730186" y="3260656"/>
            <a:ext cx="22608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BW: sistema radio AM</a:t>
            </a:r>
          </a:p>
          <a:p>
            <a:r>
              <a:rPr lang="es-MX" dirty="0"/>
              <a:t>535-1605 kHz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9D5999A-003F-4928-AB66-4138ADF1F8A5}"/>
              </a:ext>
            </a:extLst>
          </p:cNvPr>
          <p:cNvSpPr txBox="1"/>
          <p:nvPr/>
        </p:nvSpPr>
        <p:spPr>
          <a:xfrm>
            <a:off x="9383201" y="325265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760 </a:t>
            </a:r>
            <a:r>
              <a:rPr lang="es-MX" dirty="0" err="1"/>
              <a:t>Khz</a:t>
            </a:r>
            <a:endParaRPr lang="es-MX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47F49BB-5161-4B58-9491-F29085DB63DB}"/>
              </a:ext>
            </a:extLst>
          </p:cNvPr>
          <p:cNvCxnSpPr/>
          <p:nvPr/>
        </p:nvCxnSpPr>
        <p:spPr>
          <a:xfrm>
            <a:off x="7991061" y="3876882"/>
            <a:ext cx="0" cy="1364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4DA28A3-6B9E-45A6-A221-7C850E4155FF}"/>
              </a:ext>
            </a:extLst>
          </p:cNvPr>
          <p:cNvCxnSpPr/>
          <p:nvPr/>
        </p:nvCxnSpPr>
        <p:spPr>
          <a:xfrm>
            <a:off x="7991061" y="5241235"/>
            <a:ext cx="2941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CDCB33D-3340-405C-BD27-43A88051ABDC}"/>
              </a:ext>
            </a:extLst>
          </p:cNvPr>
          <p:cNvSpPr txBox="1"/>
          <p:nvPr/>
        </p:nvSpPr>
        <p:spPr>
          <a:xfrm>
            <a:off x="8458722" y="526438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760 </a:t>
            </a:r>
            <a:r>
              <a:rPr lang="es-MX" dirty="0" err="1"/>
              <a:t>Khz</a:t>
            </a:r>
            <a:endParaRPr lang="es-MX" dirty="0"/>
          </a:p>
        </p:txBody>
      </p:sp>
      <p:sp>
        <p:nvSpPr>
          <p:cNvPr id="25" name="Rectángulo: esquinas superiores redondeadas 24">
            <a:extLst>
              <a:ext uri="{FF2B5EF4-FFF2-40B4-BE49-F238E27FC236}">
                <a16:creationId xmlns:a16="http://schemas.microsoft.com/office/drawing/2014/main" id="{1319C674-E01A-4896-B183-F2ADD5E61296}"/>
              </a:ext>
            </a:extLst>
          </p:cNvPr>
          <p:cNvSpPr/>
          <p:nvPr/>
        </p:nvSpPr>
        <p:spPr>
          <a:xfrm>
            <a:off x="7991060" y="4326834"/>
            <a:ext cx="1857373" cy="9144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 Música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1F03B6E-C6F7-4464-AC5B-64499793F820}"/>
              </a:ext>
            </a:extLst>
          </p:cNvPr>
          <p:cNvCxnSpPr>
            <a:cxnSpLocks/>
          </p:cNvCxnSpPr>
          <p:nvPr/>
        </p:nvCxnSpPr>
        <p:spPr>
          <a:xfrm>
            <a:off x="8919746" y="4114800"/>
            <a:ext cx="0" cy="1126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53A51CA7-5D3C-43E8-AE14-5ADC1F686ABF}"/>
              </a:ext>
            </a:extLst>
          </p:cNvPr>
          <p:cNvCxnSpPr/>
          <p:nvPr/>
        </p:nvCxnSpPr>
        <p:spPr>
          <a:xfrm>
            <a:off x="7991060" y="4114800"/>
            <a:ext cx="18573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36AC2E2-1C58-4E7D-9AC8-C017F3EE6382}"/>
              </a:ext>
            </a:extLst>
          </p:cNvPr>
          <p:cNvSpPr txBox="1"/>
          <p:nvPr/>
        </p:nvSpPr>
        <p:spPr>
          <a:xfrm>
            <a:off x="8540862" y="376175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10KHz</a:t>
            </a:r>
          </a:p>
        </p:txBody>
      </p:sp>
      <p:sp>
        <p:nvSpPr>
          <p:cNvPr id="26" name="Rectángulo: esquinas superiores redondeadas 25">
            <a:extLst>
              <a:ext uri="{FF2B5EF4-FFF2-40B4-BE49-F238E27FC236}">
                <a16:creationId xmlns:a16="http://schemas.microsoft.com/office/drawing/2014/main" id="{978EC499-3EF9-41EE-B403-A5DAAA9F6B4B}"/>
              </a:ext>
            </a:extLst>
          </p:cNvPr>
          <p:cNvSpPr/>
          <p:nvPr/>
        </p:nvSpPr>
        <p:spPr>
          <a:xfrm>
            <a:off x="8949062" y="2340451"/>
            <a:ext cx="1857373" cy="9144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BW Música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6D401DF-BC1C-4F5F-90BB-4BA24A1959DE}"/>
              </a:ext>
            </a:extLst>
          </p:cNvPr>
          <p:cNvCxnSpPr/>
          <p:nvPr/>
        </p:nvCxnSpPr>
        <p:spPr>
          <a:xfrm>
            <a:off x="9856833" y="2209800"/>
            <a:ext cx="0" cy="10262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4F6D5E3C-D8E1-49AA-B15A-074076CF5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72" y="274056"/>
            <a:ext cx="5426018" cy="4354212"/>
          </a:xfrm>
          <a:prstGeom prst="rect">
            <a:avLst/>
          </a:prstGeom>
        </p:spPr>
      </p:pic>
      <p:sp>
        <p:nvSpPr>
          <p:cNvPr id="5" name="Bocadillo: ovalado 4">
            <a:extLst>
              <a:ext uri="{FF2B5EF4-FFF2-40B4-BE49-F238E27FC236}">
                <a16:creationId xmlns:a16="http://schemas.microsoft.com/office/drawing/2014/main" id="{B0EC7958-8ADB-49F1-A0B4-B4785B9117E7}"/>
              </a:ext>
            </a:extLst>
          </p:cNvPr>
          <p:cNvSpPr/>
          <p:nvPr/>
        </p:nvSpPr>
        <p:spPr>
          <a:xfrm>
            <a:off x="5880097" y="252412"/>
            <a:ext cx="1378226" cy="714997"/>
          </a:xfrm>
          <a:prstGeom prst="wedgeEllipseCallout">
            <a:avLst>
              <a:gd name="adj1" fmla="val -152032"/>
              <a:gd name="adj2" fmla="val 50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Música</a:t>
            </a:r>
          </a:p>
        </p:txBody>
      </p:sp>
      <p:sp>
        <p:nvSpPr>
          <p:cNvPr id="6" name="Bocadillo: ovalado 5">
            <a:extLst>
              <a:ext uri="{FF2B5EF4-FFF2-40B4-BE49-F238E27FC236}">
                <a16:creationId xmlns:a16="http://schemas.microsoft.com/office/drawing/2014/main" id="{5281FE5B-390F-4BAD-ADEE-03B1552D9043}"/>
              </a:ext>
            </a:extLst>
          </p:cNvPr>
          <p:cNvSpPr/>
          <p:nvPr/>
        </p:nvSpPr>
        <p:spPr>
          <a:xfrm>
            <a:off x="5880097" y="1756534"/>
            <a:ext cx="1673642" cy="714997"/>
          </a:xfrm>
          <a:prstGeom prst="wedgeEllipseCallout">
            <a:avLst>
              <a:gd name="adj1" fmla="val -166466"/>
              <a:gd name="adj2" fmla="val 16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Portadora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CF1155A-BAC7-4BA0-86D6-A8B8AE7E999F}"/>
              </a:ext>
            </a:extLst>
          </p:cNvPr>
          <p:cNvSpPr txBox="1"/>
          <p:nvPr/>
        </p:nvSpPr>
        <p:spPr>
          <a:xfrm>
            <a:off x="177672" y="5804110"/>
            <a:ext cx="1176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 SEN </a:t>
            </a:r>
            <a:r>
              <a:rPr lang="es-MX" dirty="0" err="1"/>
              <a:t>wt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 </a:t>
            </a:r>
            <a:r>
              <a:rPr lang="es-MX" dirty="0" err="1">
                <a:sym typeface="Wingdings" panose="05000000000000000000" pitchFamily="2" charset="2"/>
              </a:rPr>
              <a:t>Convolucionan</a:t>
            </a:r>
            <a:r>
              <a:rPr lang="es-MX" dirty="0">
                <a:sym typeface="Wingdings" panose="05000000000000000000" pitchFamily="2" charset="2"/>
              </a:rPr>
              <a:t> sea modulado en amplitud o frecuencia, el resultado en espectro electromagnético es el mismo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9214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A50DBF9-4616-418F-BC8D-B559A4CFAE6E}"/>
              </a:ext>
            </a:extLst>
          </p:cNvPr>
          <p:cNvCxnSpPr/>
          <p:nvPr/>
        </p:nvCxnSpPr>
        <p:spPr>
          <a:xfrm>
            <a:off x="2152357" y="3429000"/>
            <a:ext cx="7695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21EB1869-C8B6-4722-BDFD-9A48CBBB87A8}"/>
              </a:ext>
            </a:extLst>
          </p:cNvPr>
          <p:cNvSpPr txBox="1"/>
          <p:nvPr/>
        </p:nvSpPr>
        <p:spPr>
          <a:xfrm>
            <a:off x="10072468" y="353099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MHz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8D56443-F13E-472C-B2DE-D5D95A0549DB}"/>
              </a:ext>
            </a:extLst>
          </p:cNvPr>
          <p:cNvCxnSpPr/>
          <p:nvPr/>
        </p:nvCxnSpPr>
        <p:spPr>
          <a:xfrm flipV="1">
            <a:off x="5997526" y="1350496"/>
            <a:ext cx="0" cy="2078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F501681-75AF-4E70-B36B-82910804D49A}"/>
              </a:ext>
            </a:extLst>
          </p:cNvPr>
          <p:cNvSpPr txBox="1"/>
          <p:nvPr/>
        </p:nvSpPr>
        <p:spPr>
          <a:xfrm>
            <a:off x="5074726" y="3429000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0,375 - 91,7 – 0,375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1734AB6-CC48-4B2B-85C4-6568C6A680D1}"/>
              </a:ext>
            </a:extLst>
          </p:cNvPr>
          <p:cNvSpPr txBox="1"/>
          <p:nvPr/>
        </p:nvSpPr>
        <p:spPr>
          <a:xfrm>
            <a:off x="2293034" y="99880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FM</a:t>
            </a:r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5E93371F-8E14-4C04-A9EA-A089EFC2C81D}"/>
              </a:ext>
            </a:extLst>
          </p:cNvPr>
          <p:cNvSpPr/>
          <p:nvPr/>
        </p:nvSpPr>
        <p:spPr>
          <a:xfrm>
            <a:off x="5386052" y="2064443"/>
            <a:ext cx="1503605" cy="13645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1000w</a:t>
            </a:r>
          </a:p>
        </p:txBody>
      </p:sp>
      <p:sp>
        <p:nvSpPr>
          <p:cNvPr id="14" name="Globo: línea 13">
            <a:extLst>
              <a:ext uri="{FF2B5EF4-FFF2-40B4-BE49-F238E27FC236}">
                <a16:creationId xmlns:a16="http://schemas.microsoft.com/office/drawing/2014/main" id="{170DC922-E333-4A76-8ED8-A1E9116AB986}"/>
              </a:ext>
            </a:extLst>
          </p:cNvPr>
          <p:cNvSpPr/>
          <p:nvPr/>
        </p:nvSpPr>
        <p:spPr>
          <a:xfrm>
            <a:off x="8201466" y="551346"/>
            <a:ext cx="1181686" cy="1633583"/>
          </a:xfrm>
          <a:prstGeom prst="borderCallout1">
            <a:avLst>
              <a:gd name="adj1" fmla="val 18750"/>
              <a:gd name="adj2" fmla="val -8333"/>
              <a:gd name="adj3" fmla="val 174503"/>
              <a:gd name="adj4" fmla="val -1073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92,075</a:t>
            </a:r>
          </a:p>
        </p:txBody>
      </p:sp>
      <p:sp>
        <p:nvSpPr>
          <p:cNvPr id="15" name="Globo: línea 14">
            <a:extLst>
              <a:ext uri="{FF2B5EF4-FFF2-40B4-BE49-F238E27FC236}">
                <a16:creationId xmlns:a16="http://schemas.microsoft.com/office/drawing/2014/main" id="{A629B21B-4F79-4E06-9391-898E0F3613BB}"/>
              </a:ext>
            </a:extLst>
          </p:cNvPr>
          <p:cNvSpPr/>
          <p:nvPr/>
        </p:nvSpPr>
        <p:spPr>
          <a:xfrm>
            <a:off x="4641659" y="160980"/>
            <a:ext cx="1181686" cy="1633583"/>
          </a:xfrm>
          <a:prstGeom prst="borderCallout1">
            <a:avLst>
              <a:gd name="adj1" fmla="val 18750"/>
              <a:gd name="adj2" fmla="val -8333"/>
              <a:gd name="adj3" fmla="val 195170"/>
              <a:gd name="adj4" fmla="val 521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91,325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B00573F-D547-4E96-B8AA-9E2AE2AAED05}"/>
              </a:ext>
            </a:extLst>
          </p:cNvPr>
          <p:cNvCxnSpPr/>
          <p:nvPr/>
        </p:nvCxnSpPr>
        <p:spPr>
          <a:xfrm flipV="1">
            <a:off x="4641659" y="1350496"/>
            <a:ext cx="0" cy="2078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riángulo isósceles 16">
            <a:extLst>
              <a:ext uri="{FF2B5EF4-FFF2-40B4-BE49-F238E27FC236}">
                <a16:creationId xmlns:a16="http://schemas.microsoft.com/office/drawing/2014/main" id="{5A8A136B-5A98-4386-A0F3-21DC882A5F1A}"/>
              </a:ext>
            </a:extLst>
          </p:cNvPr>
          <p:cNvSpPr/>
          <p:nvPr/>
        </p:nvSpPr>
        <p:spPr>
          <a:xfrm>
            <a:off x="3645188" y="2064441"/>
            <a:ext cx="1460208" cy="1364558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800w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71205BC-26A3-4CAB-9474-8E185E042F68}"/>
              </a:ext>
            </a:extLst>
          </p:cNvPr>
          <p:cNvSpPr txBox="1"/>
          <p:nvPr/>
        </p:nvSpPr>
        <p:spPr>
          <a:xfrm>
            <a:off x="4083619" y="348609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90,95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47B157D2-030D-407F-BCAD-64CCC31A3C69}"/>
              </a:ext>
            </a:extLst>
          </p:cNvPr>
          <p:cNvCxnSpPr/>
          <p:nvPr/>
        </p:nvCxnSpPr>
        <p:spPr>
          <a:xfrm flipV="1">
            <a:off x="6096000" y="1754942"/>
            <a:ext cx="0" cy="167405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Abrir corchete 20">
            <a:extLst>
              <a:ext uri="{FF2B5EF4-FFF2-40B4-BE49-F238E27FC236}">
                <a16:creationId xmlns:a16="http://schemas.microsoft.com/office/drawing/2014/main" id="{AFEC6B95-4B11-4551-AF1D-B11B0C79ED8E}"/>
              </a:ext>
            </a:extLst>
          </p:cNvPr>
          <p:cNvSpPr/>
          <p:nvPr/>
        </p:nvSpPr>
        <p:spPr>
          <a:xfrm>
            <a:off x="1772529" y="2940148"/>
            <a:ext cx="344469" cy="13645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errar corchete 21">
            <a:extLst>
              <a:ext uri="{FF2B5EF4-FFF2-40B4-BE49-F238E27FC236}">
                <a16:creationId xmlns:a16="http://schemas.microsoft.com/office/drawing/2014/main" id="{4F0197EC-00FB-4057-8743-D74E6AB264EC}"/>
              </a:ext>
            </a:extLst>
          </p:cNvPr>
          <p:cNvSpPr/>
          <p:nvPr/>
        </p:nvSpPr>
        <p:spPr>
          <a:xfrm>
            <a:off x="10689945" y="2813538"/>
            <a:ext cx="319652" cy="149116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F9A1224A-1062-4A3F-85D8-3AD9D642E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49" y="4142943"/>
            <a:ext cx="36957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714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DDF2424AB16EE4197D460E6103DB7CC" ma:contentTypeVersion="2" ma:contentTypeDescription="Crear nuevo documento." ma:contentTypeScope="" ma:versionID="ed225138a51385963ce523a8531a7b46">
  <xsd:schema xmlns:xsd="http://www.w3.org/2001/XMLSchema" xmlns:xs="http://www.w3.org/2001/XMLSchema" xmlns:p="http://schemas.microsoft.com/office/2006/metadata/properties" xmlns:ns2="5bf9416f-3842-43f9-bc3f-2f30b9227ca7" targetNamespace="http://schemas.microsoft.com/office/2006/metadata/properties" ma:root="true" ma:fieldsID="07d3df1ecbdefc037de6c1bc3e306525" ns2:_="">
    <xsd:import namespace="5bf9416f-3842-43f9-bc3f-2f30b9227c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f9416f-3842-43f9-bc3f-2f30b9227c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C0B5CF-0CFC-4092-9DD3-454B944802A8}"/>
</file>

<file path=customXml/itemProps2.xml><?xml version="1.0" encoding="utf-8"?>
<ds:datastoreItem xmlns:ds="http://schemas.openxmlformats.org/officeDocument/2006/customXml" ds:itemID="{6A71E683-7AB3-491A-B788-EC19A4323F22}"/>
</file>

<file path=customXml/itemProps3.xml><?xml version="1.0" encoding="utf-8"?>
<ds:datastoreItem xmlns:ds="http://schemas.openxmlformats.org/officeDocument/2006/customXml" ds:itemID="{C50401AF-3CD9-496F-9849-A91FA1F3E199}"/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802</Words>
  <Application>Microsoft Office PowerPoint</Application>
  <PresentationFormat>Panorámica</PresentationFormat>
  <Paragraphs>226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Teillier Santelices Fabian Arnoldo</dc:creator>
  <cp:lastModifiedBy>Teillier Santelices Fabian Arnoldo</cp:lastModifiedBy>
  <cp:revision>16</cp:revision>
  <dcterms:created xsi:type="dcterms:W3CDTF">2020-05-04T22:20:59Z</dcterms:created>
  <dcterms:modified xsi:type="dcterms:W3CDTF">2020-10-10T13:26:54Z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0x010100BDDF2424AB16EE4197D460E6103DB7CC</vt:lpwstr>
  </property>
</Properties>
</file>