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A31E-CD18-497B-9770-123FC41C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253F9-4B28-46CB-96B4-8B3211B4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0F7AA-6B75-4D2F-B5E6-3E04EDCE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C80DC-BC61-4256-9C40-6FCDB70D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CE65D-95A8-4BE6-B5E9-13F9D587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14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B88C-7113-4999-A8B1-95059C33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5AE7F7-DBD6-4885-B072-B7E0ECD4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D30A7-C51D-4DB7-8C8D-2FD3AD70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B1CD1-EF29-4AA0-9794-AD28CC9C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4C7AC-3961-413D-8DB2-A03E1C4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22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3209CE-05B4-4EDE-A941-C01785E76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9B113-B893-4409-A198-7148056D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B36D1-02D6-4949-B02A-DE93722E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984FF-29A4-4601-AA3A-D5C4958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E960C-7028-4214-A4CA-90E77453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4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3C353-878F-4A6C-AA54-88C11303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EBA88-0AE5-44A8-8E5A-72107E11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96EF8-D27D-415B-8652-13B0464A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9F6E8-AFDC-4B30-BB9B-EF15BCA3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A80D5-1825-4680-A676-F8E66B1E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3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21EA1-6BC9-4EF3-BE9E-A76FA55A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6A3EE-5E65-4E67-AC86-0D825F42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75832-D506-4A92-BD06-9F2D9429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CAEA1C-736C-4CBA-9120-868D9FCF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1BEEF-C630-4CCD-9AC6-1084509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9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4ADA-A8CF-47B8-B3B0-D4747534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E08B3-EDC4-41EA-B531-A907D5A0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395A23-0451-4392-B408-445D8FE2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922417-405A-40AD-9E82-94D1EBDD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70576-AAB4-4235-89E0-F529FCA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42F22-F90D-4666-B42C-F3C986E7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6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B267-1F85-4C49-8B3C-822F4621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48EF0-0FF9-4ED0-8FE1-82586243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3AC1A3-6B15-413B-B51B-75FA98B2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3364B9-ED7F-4844-BEEF-5B5C4A015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EB13FD-8F29-4058-9B9F-783A91DA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5853F3-ABDA-407C-AB4F-E9D71F84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E1B916-63DF-46E3-BDBC-494BA4A2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CB157B-E822-4C1D-91EE-E44C0A6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5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974C3-BE0C-4E0E-A9F2-07E7B093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748B22-9052-4DA1-879F-45D01B10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AAF7A-D16E-40D1-A3E2-76A8B4F0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EC64E9-CB12-4A0E-9312-CF0DFDC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E886CB-1CE1-456B-BC49-B9028A8F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91CEF6-EF56-434E-AA4B-50EFE6BC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B6C05-F7CD-4318-8C92-6CEF2CB5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CCCD2-2B5D-40C9-9ADE-FABF859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EE7EA-8860-4EE9-B725-659A41FB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32F60-839C-4ABB-AB90-E6535C20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F1BE6-DFB3-476B-8775-BDCFFE6C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32CFE5-AA41-46C9-8BF5-D036390A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19812-FB72-4DF7-88F2-D756554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9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23BF6-EE3E-4EB0-805C-B6DD2D06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C237DD-29E9-476D-B455-76BA82C5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E8E4E-02BF-4E7B-82A1-AFC60804B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E6483E-A327-4902-A0B7-D1DB7D0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73B00-5166-4867-B111-DA335838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52656-5561-4EB0-9B87-7CB42B1C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11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124752-2701-43BA-92FA-6D38361E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52D8E-18B7-4B26-BE00-8785B34D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72AC1-768F-4F4F-90AE-60DAB7808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94E4-A645-48D3-8A2E-69183F0527BD}" type="datetimeFigureOut">
              <a:rPr lang="es-MX" smtClean="0"/>
              <a:t>22/10/2020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0BB9B-829A-4293-9448-E7CCF9268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D829C-FA58-494B-8DCF-933807B8E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E241-0C60-4C4E-845B-AB96FE989E5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0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52CB24-F744-49BE-A420-7AD1776093F1}"/>
              </a:ext>
            </a:extLst>
          </p:cNvPr>
          <p:cNvSpPr txBox="1"/>
          <p:nvPr/>
        </p:nvSpPr>
        <p:spPr>
          <a:xfrm>
            <a:off x="569843" y="1709530"/>
            <a:ext cx="2431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Guiados</a:t>
            </a:r>
          </a:p>
          <a:p>
            <a:r>
              <a:rPr lang="es-MX" dirty="0">
                <a:highlight>
                  <a:srgbClr val="00FF00"/>
                </a:highlight>
              </a:rPr>
              <a:t>No Guiados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highlight>
                  <a:srgbClr val="FFFF00"/>
                </a:highlight>
              </a:rPr>
              <a:t>Electricos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Cables Cu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Electromagnéticos -&gt; EE</a:t>
            </a:r>
          </a:p>
          <a:p>
            <a:r>
              <a:rPr lang="es-MX" dirty="0">
                <a:highlight>
                  <a:srgbClr val="FFFF00"/>
                </a:highlight>
              </a:rPr>
              <a:t>Ópticos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FO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8027E63-485B-4FCB-BB84-B5B786D7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27" y="1190625"/>
            <a:ext cx="7105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BE14B4-35AB-43AF-984C-3AC7F8CD2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8" y="1136039"/>
            <a:ext cx="9753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8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0F314122-9F72-4959-9ADF-A7608F16554E}"/>
              </a:ext>
            </a:extLst>
          </p:cNvPr>
          <p:cNvSpPr/>
          <p:nvPr/>
        </p:nvSpPr>
        <p:spPr>
          <a:xfrm rot="16200000">
            <a:off x="2751728" y="990890"/>
            <a:ext cx="79946" cy="4796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55D51B8E-D240-4819-8171-053F1B1ECC30}"/>
              </a:ext>
            </a:extLst>
          </p:cNvPr>
          <p:cNvSpPr/>
          <p:nvPr/>
        </p:nvSpPr>
        <p:spPr>
          <a:xfrm rot="16200000">
            <a:off x="7698550" y="990889"/>
            <a:ext cx="79946" cy="47962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BEB9CF-D811-4165-ACFA-BB3026CF3B37}"/>
              </a:ext>
            </a:extLst>
          </p:cNvPr>
          <p:cNvSpPr/>
          <p:nvPr/>
        </p:nvSpPr>
        <p:spPr>
          <a:xfrm>
            <a:off x="4794422" y="2879124"/>
            <a:ext cx="1025610" cy="1131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340ABD-26C0-4443-B60B-562409B10C35}"/>
              </a:ext>
            </a:extLst>
          </p:cNvPr>
          <p:cNvSpPr txBox="1"/>
          <p:nvPr/>
        </p:nvSpPr>
        <p:spPr>
          <a:xfrm>
            <a:off x="2048478" y="2077989"/>
            <a:ext cx="672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Empalme de Fusión: Usa calor y se “MIX” de FO en una Fusión Óptica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EFCC80-6706-4E0C-883D-EDCDEBAC0F73}"/>
              </a:ext>
            </a:extLst>
          </p:cNvPr>
          <p:cNvSpPr txBox="1"/>
          <p:nvPr/>
        </p:nvSpPr>
        <p:spPr>
          <a:xfrm>
            <a:off x="4295570" y="4266379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Empalme Mecánico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A9C68AD8-DC1D-45CB-A9C2-0E2AE6F16D45}"/>
              </a:ext>
            </a:extLst>
          </p:cNvPr>
          <p:cNvSpPr/>
          <p:nvPr/>
        </p:nvSpPr>
        <p:spPr>
          <a:xfrm rot="16200000">
            <a:off x="3311510" y="4158640"/>
            <a:ext cx="548640" cy="262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97DE9B7E-50EC-44F7-92B6-619BC5F7AA70}"/>
              </a:ext>
            </a:extLst>
          </p:cNvPr>
          <p:cNvSpPr/>
          <p:nvPr/>
        </p:nvSpPr>
        <p:spPr>
          <a:xfrm rot="16200000">
            <a:off x="5940410" y="4158638"/>
            <a:ext cx="548640" cy="262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DF600B4-9023-410D-8668-D2989BAD8302}"/>
              </a:ext>
            </a:extLst>
          </p:cNvPr>
          <p:cNvSpPr/>
          <p:nvPr/>
        </p:nvSpPr>
        <p:spPr>
          <a:xfrm>
            <a:off x="4387475" y="4968662"/>
            <a:ext cx="1025610" cy="1131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4A7F9-5660-4FDB-97CB-4482B4FC51E2}"/>
              </a:ext>
            </a:extLst>
          </p:cNvPr>
          <p:cNvSpPr txBox="1"/>
          <p:nvPr/>
        </p:nvSpPr>
        <p:spPr>
          <a:xfrm>
            <a:off x="3585830" y="6065540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Aprieta para que no se mueva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E545574-A687-4058-81AD-5A723FC884F5}"/>
              </a:ext>
            </a:extLst>
          </p:cNvPr>
          <p:cNvCxnSpPr>
            <a:stCxn id="8" idx="2"/>
          </p:cNvCxnSpPr>
          <p:nvPr/>
        </p:nvCxnSpPr>
        <p:spPr>
          <a:xfrm flipH="1">
            <a:off x="5109388" y="4635711"/>
            <a:ext cx="201524" cy="33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EA32A0-063F-42C0-BC0D-FD0B265154C9}"/>
              </a:ext>
            </a:extLst>
          </p:cNvPr>
          <p:cNvSpPr txBox="1"/>
          <p:nvPr/>
        </p:nvSpPr>
        <p:spPr>
          <a:xfrm>
            <a:off x="5109388" y="5282823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Perdida Óptica = 4 db</a:t>
            </a: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5302C43E-4344-4C13-9ABD-3CF190976153}"/>
              </a:ext>
            </a:extLst>
          </p:cNvPr>
          <p:cNvSpPr/>
          <p:nvPr/>
        </p:nvSpPr>
        <p:spPr>
          <a:xfrm rot="16200000">
            <a:off x="3737395" y="136952"/>
            <a:ext cx="548640" cy="262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610D01B8-A1E9-4F89-BAE5-F71128BA2C64}"/>
              </a:ext>
            </a:extLst>
          </p:cNvPr>
          <p:cNvSpPr/>
          <p:nvPr/>
        </p:nvSpPr>
        <p:spPr>
          <a:xfrm rot="16200000">
            <a:off x="6347357" y="136951"/>
            <a:ext cx="548640" cy="262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C713C80-8C57-4EDB-AE44-2F9EF8AD0141}"/>
              </a:ext>
            </a:extLst>
          </p:cNvPr>
          <p:cNvSpPr/>
          <p:nvPr/>
        </p:nvSpPr>
        <p:spPr>
          <a:xfrm>
            <a:off x="4813360" y="946974"/>
            <a:ext cx="1025610" cy="1131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3AB9D7-D2C3-493E-87C6-BC510F151974}"/>
              </a:ext>
            </a:extLst>
          </p:cNvPr>
          <p:cNvSpPr txBox="1"/>
          <p:nvPr/>
        </p:nvSpPr>
        <p:spPr>
          <a:xfrm>
            <a:off x="5535273" y="1257792"/>
            <a:ext cx="237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Perdida Óptica = 0,2 db</a:t>
            </a:r>
          </a:p>
        </p:txBody>
      </p:sp>
      <p:pic>
        <p:nvPicPr>
          <p:cNvPr id="2050" name="Picture 2" descr="Fibra óptica De La Encoladora De La Fusión Imagen de archivo ...">
            <a:extLst>
              <a:ext uri="{FF2B5EF4-FFF2-40B4-BE49-F238E27FC236}">
                <a16:creationId xmlns:a16="http://schemas.microsoft.com/office/drawing/2014/main" id="{66356630-5BE7-4B3F-9523-8A12CA79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5" y="1090202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3F9D6B9-13D3-40AC-8823-33BC3F9577C5}"/>
              </a:ext>
            </a:extLst>
          </p:cNvPr>
          <p:cNvSpPr txBox="1"/>
          <p:nvPr/>
        </p:nvSpPr>
        <p:spPr>
          <a:xfrm>
            <a:off x="7905345" y="5198767"/>
            <a:ext cx="3228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 empalme mecánico tiene un </a:t>
            </a:r>
          </a:p>
          <a:p>
            <a:r>
              <a:rPr lang="es-MX" dirty="0"/>
              <a:t>costo promedio de $3.000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ECF929B-0575-4072-B3E3-3710C88C127C}"/>
              </a:ext>
            </a:extLst>
          </p:cNvPr>
          <p:cNvSpPr txBox="1"/>
          <p:nvPr/>
        </p:nvSpPr>
        <p:spPr>
          <a:xfrm>
            <a:off x="172278" y="718214"/>
            <a:ext cx="322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 empalme mecánico tiene un </a:t>
            </a:r>
          </a:p>
          <a:p>
            <a:r>
              <a:rPr lang="es-MX" dirty="0"/>
              <a:t>costo promedio de $30.000</a:t>
            </a:r>
          </a:p>
          <a:p>
            <a:r>
              <a:rPr lang="es-MX" dirty="0"/>
              <a:t>Fusionadora 1,5 M$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9797D11-6B7F-4BAC-B216-DDC541E0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615" y="2959353"/>
            <a:ext cx="2000250" cy="184785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8D00412-3B84-47D9-A2A8-221B4B8C1F78}"/>
              </a:ext>
            </a:extLst>
          </p:cNvPr>
          <p:cNvCxnSpPr>
            <a:stCxn id="2050" idx="1"/>
          </p:cNvCxnSpPr>
          <p:nvPr/>
        </p:nvCxnSpPr>
        <p:spPr>
          <a:xfrm flipH="1" flipV="1">
            <a:off x="5820032" y="2009364"/>
            <a:ext cx="2972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350F5CA-715E-4200-8E34-E77F3CD092F2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5829501" y="2028213"/>
            <a:ext cx="3458114" cy="185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7149057-062B-4AAA-A8D8-171C8A4DBB7A}"/>
              </a:ext>
            </a:extLst>
          </p:cNvPr>
          <p:cNvSpPr txBox="1"/>
          <p:nvPr/>
        </p:nvSpPr>
        <p:spPr>
          <a:xfrm>
            <a:off x="2572618" y="5293305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Fo Multimodo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880C73-7F53-4CC2-B971-550DC126EB65}"/>
              </a:ext>
            </a:extLst>
          </p:cNvPr>
          <p:cNvSpPr txBox="1"/>
          <p:nvPr/>
        </p:nvSpPr>
        <p:spPr>
          <a:xfrm>
            <a:off x="3029487" y="1244222"/>
            <a:ext cx="1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Fo Monomodo</a:t>
            </a:r>
          </a:p>
        </p:txBody>
      </p:sp>
    </p:spTree>
    <p:extLst>
      <p:ext uri="{BB962C8B-B14F-4D97-AF65-F5344CB8AC3E}">
        <p14:creationId xmlns:p14="http://schemas.microsoft.com/office/powerpoint/2010/main" val="159046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6CDF6-B1D9-4E31-A774-C8D168C65951}"/>
              </a:ext>
            </a:extLst>
          </p:cNvPr>
          <p:cNvSpPr txBox="1"/>
          <p:nvPr/>
        </p:nvSpPr>
        <p:spPr>
          <a:xfrm>
            <a:off x="172278" y="866274"/>
            <a:ext cx="60217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Ventajas:</a:t>
            </a:r>
          </a:p>
          <a:p>
            <a:r>
              <a:rPr lang="es-MX" dirty="0"/>
              <a:t>BW, todos los bis/</a:t>
            </a:r>
            <a:r>
              <a:rPr lang="es-MX" dirty="0" err="1"/>
              <a:t>seg</a:t>
            </a:r>
            <a:r>
              <a:rPr lang="es-MX" dirty="0"/>
              <a:t> que puedan, por que la FO, se la puede.!</a:t>
            </a:r>
          </a:p>
          <a:p>
            <a:r>
              <a:rPr lang="es-MX" dirty="0"/>
              <a:t>128Gb/s x 64 = 1 pelo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Desventajas:</a:t>
            </a:r>
          </a:p>
          <a:p>
            <a:r>
              <a:rPr lang="es-MX" dirty="0"/>
              <a:t>Costo</a:t>
            </a:r>
          </a:p>
          <a:p>
            <a:r>
              <a:rPr lang="es-MX" dirty="0"/>
              <a:t>Cuidados, es un medio de </a:t>
            </a:r>
            <a:r>
              <a:rPr lang="es-MX" dirty="0" err="1"/>
              <a:t>Tx</a:t>
            </a:r>
            <a:r>
              <a:rPr lang="es-MX" dirty="0"/>
              <a:t> delicado</a:t>
            </a:r>
          </a:p>
          <a:p>
            <a:r>
              <a:rPr lang="es-MX" dirty="0"/>
              <a:t>Difícil de unir (mecánica o fusión es difícil)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7C14172-BEFD-45E3-8DE5-DB20C3B27ED6}"/>
              </a:ext>
            </a:extLst>
          </p:cNvPr>
          <p:cNvCxnSpPr/>
          <p:nvPr/>
        </p:nvCxnSpPr>
        <p:spPr>
          <a:xfrm>
            <a:off x="7375357" y="2710418"/>
            <a:ext cx="0" cy="134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FD4847C-5079-4B40-9189-F12FE6CCA14E}"/>
              </a:ext>
            </a:extLst>
          </p:cNvPr>
          <p:cNvCxnSpPr/>
          <p:nvPr/>
        </p:nvCxnSpPr>
        <p:spPr>
          <a:xfrm>
            <a:off x="11333747" y="2590102"/>
            <a:ext cx="0" cy="146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20C5877-26FF-4716-832A-7F841DBBB104}"/>
              </a:ext>
            </a:extLst>
          </p:cNvPr>
          <p:cNvCxnSpPr/>
          <p:nvPr/>
        </p:nvCxnSpPr>
        <p:spPr>
          <a:xfrm>
            <a:off x="7375357" y="2999176"/>
            <a:ext cx="395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F8AB185-1186-4E30-BA19-DF2AA21F2E8C}"/>
              </a:ext>
            </a:extLst>
          </p:cNvPr>
          <p:cNvCxnSpPr/>
          <p:nvPr/>
        </p:nvCxnSpPr>
        <p:spPr>
          <a:xfrm flipH="1">
            <a:off x="9107905" y="1374913"/>
            <a:ext cx="1094874" cy="162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5B1D1E7-FB72-4452-BBD0-A1BE0DB34EE2}"/>
              </a:ext>
            </a:extLst>
          </p:cNvPr>
          <p:cNvSpPr txBox="1"/>
          <p:nvPr/>
        </p:nvSpPr>
        <p:spPr>
          <a:xfrm>
            <a:off x="10419347" y="15313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+40°C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E3735E7-7570-4D90-B2AA-FA0EDC6814C9}"/>
              </a:ext>
            </a:extLst>
          </p:cNvPr>
          <p:cNvSpPr txBox="1"/>
          <p:nvPr/>
        </p:nvSpPr>
        <p:spPr>
          <a:xfrm>
            <a:off x="10202779" y="36362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-10°C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0F62541-923A-4E23-8EC4-99E792F18C14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107905" y="2999176"/>
            <a:ext cx="1440482" cy="63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AD8A1C20-881E-4525-AB3B-C05E0D745093}"/>
              </a:ext>
            </a:extLst>
          </p:cNvPr>
          <p:cNvSpPr/>
          <p:nvPr/>
        </p:nvSpPr>
        <p:spPr>
          <a:xfrm>
            <a:off x="7411452" y="3023239"/>
            <a:ext cx="3922295" cy="252663"/>
          </a:xfrm>
          <a:custGeom>
            <a:avLst/>
            <a:gdLst>
              <a:gd name="connsiteX0" fmla="*/ 0 w 3922295"/>
              <a:gd name="connsiteY0" fmla="*/ 0 h 252663"/>
              <a:gd name="connsiteX1" fmla="*/ 60158 w 3922295"/>
              <a:gd name="connsiteY1" fmla="*/ 24063 h 252663"/>
              <a:gd name="connsiteX2" fmla="*/ 84221 w 3922295"/>
              <a:gd name="connsiteY2" fmla="*/ 48127 h 252663"/>
              <a:gd name="connsiteX3" fmla="*/ 192505 w 3922295"/>
              <a:gd name="connsiteY3" fmla="*/ 84221 h 252663"/>
              <a:gd name="connsiteX4" fmla="*/ 228600 w 3922295"/>
              <a:gd name="connsiteY4" fmla="*/ 96253 h 252663"/>
              <a:gd name="connsiteX5" fmla="*/ 577516 w 3922295"/>
              <a:gd name="connsiteY5" fmla="*/ 120316 h 252663"/>
              <a:gd name="connsiteX6" fmla="*/ 745958 w 3922295"/>
              <a:gd name="connsiteY6" fmla="*/ 144379 h 252663"/>
              <a:gd name="connsiteX7" fmla="*/ 806116 w 3922295"/>
              <a:gd name="connsiteY7" fmla="*/ 156411 h 252663"/>
              <a:gd name="connsiteX8" fmla="*/ 1010653 w 3922295"/>
              <a:gd name="connsiteY8" fmla="*/ 168442 h 252663"/>
              <a:gd name="connsiteX9" fmla="*/ 1191127 w 3922295"/>
              <a:gd name="connsiteY9" fmla="*/ 180474 h 252663"/>
              <a:gd name="connsiteX10" fmla="*/ 1275348 w 3922295"/>
              <a:gd name="connsiteY10" fmla="*/ 204537 h 252663"/>
              <a:gd name="connsiteX11" fmla="*/ 1491916 w 3922295"/>
              <a:gd name="connsiteY11" fmla="*/ 228600 h 252663"/>
              <a:gd name="connsiteX12" fmla="*/ 1744579 w 3922295"/>
              <a:gd name="connsiteY12" fmla="*/ 252663 h 252663"/>
              <a:gd name="connsiteX13" fmla="*/ 2574758 w 3922295"/>
              <a:gd name="connsiteY13" fmla="*/ 240632 h 252663"/>
              <a:gd name="connsiteX14" fmla="*/ 2719137 w 3922295"/>
              <a:gd name="connsiteY14" fmla="*/ 228600 h 252663"/>
              <a:gd name="connsiteX15" fmla="*/ 2851484 w 3922295"/>
              <a:gd name="connsiteY15" fmla="*/ 204537 h 252663"/>
              <a:gd name="connsiteX16" fmla="*/ 2947737 w 3922295"/>
              <a:gd name="connsiteY16" fmla="*/ 192506 h 252663"/>
              <a:gd name="connsiteX17" fmla="*/ 3116179 w 3922295"/>
              <a:gd name="connsiteY17" fmla="*/ 168442 h 252663"/>
              <a:gd name="connsiteX18" fmla="*/ 3212432 w 3922295"/>
              <a:gd name="connsiteY18" fmla="*/ 156411 h 252663"/>
              <a:gd name="connsiteX19" fmla="*/ 3332748 w 3922295"/>
              <a:gd name="connsiteY19" fmla="*/ 120316 h 252663"/>
              <a:gd name="connsiteX20" fmla="*/ 3368842 w 3922295"/>
              <a:gd name="connsiteY20" fmla="*/ 108285 h 252663"/>
              <a:gd name="connsiteX21" fmla="*/ 3717758 w 3922295"/>
              <a:gd name="connsiteY21" fmla="*/ 72190 h 252663"/>
              <a:gd name="connsiteX22" fmla="*/ 3814011 w 3922295"/>
              <a:gd name="connsiteY22" fmla="*/ 48127 h 252663"/>
              <a:gd name="connsiteX23" fmla="*/ 3838074 w 3922295"/>
              <a:gd name="connsiteY23" fmla="*/ 24063 h 252663"/>
              <a:gd name="connsiteX24" fmla="*/ 3922295 w 3922295"/>
              <a:gd name="connsiteY24" fmla="*/ 12032 h 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2295" h="252663">
                <a:moveTo>
                  <a:pt x="0" y="0"/>
                </a:moveTo>
                <a:cubicBezTo>
                  <a:pt x="20053" y="8021"/>
                  <a:pt x="41406" y="13348"/>
                  <a:pt x="60158" y="24063"/>
                </a:cubicBezTo>
                <a:cubicBezTo>
                  <a:pt x="70007" y="29691"/>
                  <a:pt x="74075" y="43054"/>
                  <a:pt x="84221" y="48127"/>
                </a:cubicBezTo>
                <a:cubicBezTo>
                  <a:pt x="84225" y="48129"/>
                  <a:pt x="174455" y="78204"/>
                  <a:pt x="192505" y="84221"/>
                </a:cubicBezTo>
                <a:cubicBezTo>
                  <a:pt x="204537" y="88232"/>
                  <a:pt x="215961" y="95200"/>
                  <a:pt x="228600" y="96253"/>
                </a:cubicBezTo>
                <a:cubicBezTo>
                  <a:pt x="441040" y="113957"/>
                  <a:pt x="324769" y="105449"/>
                  <a:pt x="577516" y="120316"/>
                </a:cubicBezTo>
                <a:cubicBezTo>
                  <a:pt x="713518" y="147517"/>
                  <a:pt x="545900" y="115799"/>
                  <a:pt x="745958" y="144379"/>
                </a:cubicBezTo>
                <a:cubicBezTo>
                  <a:pt x="766202" y="147271"/>
                  <a:pt x="785750" y="154560"/>
                  <a:pt x="806116" y="156411"/>
                </a:cubicBezTo>
                <a:cubicBezTo>
                  <a:pt x="874132" y="162594"/>
                  <a:pt x="942489" y="164182"/>
                  <a:pt x="1010653" y="168442"/>
                </a:cubicBezTo>
                <a:lnTo>
                  <a:pt x="1191127" y="180474"/>
                </a:lnTo>
                <a:cubicBezTo>
                  <a:pt x="1222059" y="190785"/>
                  <a:pt x="1242102" y="198492"/>
                  <a:pt x="1275348" y="204537"/>
                </a:cubicBezTo>
                <a:cubicBezTo>
                  <a:pt x="1348544" y="217845"/>
                  <a:pt x="1417047" y="221794"/>
                  <a:pt x="1491916" y="228600"/>
                </a:cubicBezTo>
                <a:cubicBezTo>
                  <a:pt x="1593958" y="249009"/>
                  <a:pt x="1598195" y="252663"/>
                  <a:pt x="1744579" y="252663"/>
                </a:cubicBezTo>
                <a:cubicBezTo>
                  <a:pt x="2021334" y="252663"/>
                  <a:pt x="2298032" y="244642"/>
                  <a:pt x="2574758" y="240632"/>
                </a:cubicBezTo>
                <a:cubicBezTo>
                  <a:pt x="2622884" y="236621"/>
                  <a:pt x="2671109" y="233656"/>
                  <a:pt x="2719137" y="228600"/>
                </a:cubicBezTo>
                <a:cubicBezTo>
                  <a:pt x="2934223" y="205960"/>
                  <a:pt x="2709085" y="228270"/>
                  <a:pt x="2851484" y="204537"/>
                </a:cubicBezTo>
                <a:cubicBezTo>
                  <a:pt x="2883378" y="199221"/>
                  <a:pt x="2915653" y="196516"/>
                  <a:pt x="2947737" y="192506"/>
                </a:cubicBezTo>
                <a:cubicBezTo>
                  <a:pt x="3039452" y="169576"/>
                  <a:pt x="2968473" y="184854"/>
                  <a:pt x="3116179" y="168442"/>
                </a:cubicBezTo>
                <a:cubicBezTo>
                  <a:pt x="3148315" y="164871"/>
                  <a:pt x="3180348" y="160421"/>
                  <a:pt x="3212432" y="156411"/>
                </a:cubicBezTo>
                <a:cubicBezTo>
                  <a:pt x="3285167" y="138227"/>
                  <a:pt x="3244869" y="149608"/>
                  <a:pt x="3332748" y="120316"/>
                </a:cubicBezTo>
                <a:cubicBezTo>
                  <a:pt x="3344779" y="116306"/>
                  <a:pt x="3356332" y="110370"/>
                  <a:pt x="3368842" y="108285"/>
                </a:cubicBezTo>
                <a:cubicBezTo>
                  <a:pt x="3580589" y="72993"/>
                  <a:pt x="3464515" y="87086"/>
                  <a:pt x="3717758" y="72190"/>
                </a:cubicBezTo>
                <a:cubicBezTo>
                  <a:pt x="3749842" y="64169"/>
                  <a:pt x="3790626" y="71513"/>
                  <a:pt x="3814011" y="48127"/>
                </a:cubicBezTo>
                <a:cubicBezTo>
                  <a:pt x="3822032" y="40106"/>
                  <a:pt x="3828347" y="29899"/>
                  <a:pt x="3838074" y="24063"/>
                </a:cubicBezTo>
                <a:cubicBezTo>
                  <a:pt x="3866580" y="6959"/>
                  <a:pt x="3890336" y="12032"/>
                  <a:pt x="3922295" y="120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CD439DD-B2F2-4BBC-BB06-77AD68AEB01E}"/>
              </a:ext>
            </a:extLst>
          </p:cNvPr>
          <p:cNvCxnSpPr>
            <a:endCxn id="38" idx="12"/>
          </p:cNvCxnSpPr>
          <p:nvPr/>
        </p:nvCxnSpPr>
        <p:spPr>
          <a:xfrm>
            <a:off x="9107905" y="2999175"/>
            <a:ext cx="48126" cy="27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B9ED085B-CC2C-4560-8D9C-CB94FF12CED9}"/>
              </a:ext>
            </a:extLst>
          </p:cNvPr>
          <p:cNvSpPr/>
          <p:nvPr/>
        </p:nvSpPr>
        <p:spPr>
          <a:xfrm>
            <a:off x="7628020" y="2879604"/>
            <a:ext cx="3705727" cy="340399"/>
          </a:xfrm>
          <a:custGeom>
            <a:avLst/>
            <a:gdLst>
              <a:gd name="connsiteX0" fmla="*/ 0 w 3705727"/>
              <a:gd name="connsiteY0" fmla="*/ 96252 h 340399"/>
              <a:gd name="connsiteX1" fmla="*/ 60158 w 3705727"/>
              <a:gd name="connsiteY1" fmla="*/ 72189 h 340399"/>
              <a:gd name="connsiteX2" fmla="*/ 96253 w 3705727"/>
              <a:gd name="connsiteY2" fmla="*/ 48126 h 340399"/>
              <a:gd name="connsiteX3" fmla="*/ 168443 w 3705727"/>
              <a:gd name="connsiteY3" fmla="*/ 36094 h 340399"/>
              <a:gd name="connsiteX4" fmla="*/ 264695 w 3705727"/>
              <a:gd name="connsiteY4" fmla="*/ 12031 h 340399"/>
              <a:gd name="connsiteX5" fmla="*/ 385011 w 3705727"/>
              <a:gd name="connsiteY5" fmla="*/ 0 h 340399"/>
              <a:gd name="connsiteX6" fmla="*/ 541422 w 3705727"/>
              <a:gd name="connsiteY6" fmla="*/ 12031 h 340399"/>
              <a:gd name="connsiteX7" fmla="*/ 601579 w 3705727"/>
              <a:gd name="connsiteY7" fmla="*/ 60157 h 340399"/>
              <a:gd name="connsiteX8" fmla="*/ 613611 w 3705727"/>
              <a:gd name="connsiteY8" fmla="*/ 96252 h 340399"/>
              <a:gd name="connsiteX9" fmla="*/ 649706 w 3705727"/>
              <a:gd name="connsiteY9" fmla="*/ 132347 h 340399"/>
              <a:gd name="connsiteX10" fmla="*/ 649706 w 3705727"/>
              <a:gd name="connsiteY10" fmla="*/ 336884 h 340399"/>
              <a:gd name="connsiteX11" fmla="*/ 613611 w 3705727"/>
              <a:gd name="connsiteY11" fmla="*/ 312821 h 340399"/>
              <a:gd name="connsiteX12" fmla="*/ 601579 w 3705727"/>
              <a:gd name="connsiteY12" fmla="*/ 276726 h 340399"/>
              <a:gd name="connsiteX13" fmla="*/ 601579 w 3705727"/>
              <a:gd name="connsiteY13" fmla="*/ 72189 h 340399"/>
              <a:gd name="connsiteX14" fmla="*/ 637674 w 3705727"/>
              <a:gd name="connsiteY14" fmla="*/ 48126 h 340399"/>
              <a:gd name="connsiteX15" fmla="*/ 709864 w 3705727"/>
              <a:gd name="connsiteY15" fmla="*/ 24063 h 340399"/>
              <a:gd name="connsiteX16" fmla="*/ 745958 w 3705727"/>
              <a:gd name="connsiteY16" fmla="*/ 12031 h 340399"/>
              <a:gd name="connsiteX17" fmla="*/ 1179095 w 3705727"/>
              <a:gd name="connsiteY17" fmla="*/ 24063 h 340399"/>
              <a:gd name="connsiteX18" fmla="*/ 1287379 w 3705727"/>
              <a:gd name="connsiteY18" fmla="*/ 36094 h 340399"/>
              <a:gd name="connsiteX19" fmla="*/ 1311443 w 3705727"/>
              <a:gd name="connsiteY19" fmla="*/ 60157 h 340399"/>
              <a:gd name="connsiteX20" fmla="*/ 1371600 w 3705727"/>
              <a:gd name="connsiteY20" fmla="*/ 72189 h 340399"/>
              <a:gd name="connsiteX21" fmla="*/ 1407695 w 3705727"/>
              <a:gd name="connsiteY21" fmla="*/ 96252 h 340399"/>
              <a:gd name="connsiteX22" fmla="*/ 1443790 w 3705727"/>
              <a:gd name="connsiteY22" fmla="*/ 108284 h 340399"/>
              <a:gd name="connsiteX23" fmla="*/ 1395664 w 3705727"/>
              <a:gd name="connsiteY23" fmla="*/ 252663 h 340399"/>
              <a:gd name="connsiteX24" fmla="*/ 1359569 w 3705727"/>
              <a:gd name="connsiteY24" fmla="*/ 264694 h 340399"/>
              <a:gd name="connsiteX25" fmla="*/ 1215190 w 3705727"/>
              <a:gd name="connsiteY25" fmla="*/ 252663 h 340399"/>
              <a:gd name="connsiteX26" fmla="*/ 1227222 w 3705727"/>
              <a:gd name="connsiteY26" fmla="*/ 132347 h 340399"/>
              <a:gd name="connsiteX27" fmla="*/ 1263316 w 3705727"/>
              <a:gd name="connsiteY27" fmla="*/ 96252 h 340399"/>
              <a:gd name="connsiteX28" fmla="*/ 1335506 w 3705727"/>
              <a:gd name="connsiteY28" fmla="*/ 60157 h 340399"/>
              <a:gd name="connsiteX29" fmla="*/ 2237874 w 3705727"/>
              <a:gd name="connsiteY29" fmla="*/ 72189 h 340399"/>
              <a:gd name="connsiteX30" fmla="*/ 2286000 w 3705727"/>
              <a:gd name="connsiteY30" fmla="*/ 120315 h 340399"/>
              <a:gd name="connsiteX31" fmla="*/ 2273969 w 3705727"/>
              <a:gd name="connsiteY31" fmla="*/ 216568 h 340399"/>
              <a:gd name="connsiteX32" fmla="*/ 2201779 w 3705727"/>
              <a:gd name="connsiteY32" fmla="*/ 240631 h 340399"/>
              <a:gd name="connsiteX33" fmla="*/ 2081464 w 3705727"/>
              <a:gd name="connsiteY33" fmla="*/ 216568 h 340399"/>
              <a:gd name="connsiteX34" fmla="*/ 2057400 w 3705727"/>
              <a:gd name="connsiteY34" fmla="*/ 192505 h 340399"/>
              <a:gd name="connsiteX35" fmla="*/ 2069432 w 3705727"/>
              <a:gd name="connsiteY35" fmla="*/ 72189 h 340399"/>
              <a:gd name="connsiteX36" fmla="*/ 2105527 w 3705727"/>
              <a:gd name="connsiteY36" fmla="*/ 48126 h 340399"/>
              <a:gd name="connsiteX37" fmla="*/ 2177716 w 3705727"/>
              <a:gd name="connsiteY37" fmla="*/ 24063 h 340399"/>
              <a:gd name="connsiteX38" fmla="*/ 2213811 w 3705727"/>
              <a:gd name="connsiteY38" fmla="*/ 12031 h 340399"/>
              <a:gd name="connsiteX39" fmla="*/ 2911643 w 3705727"/>
              <a:gd name="connsiteY39" fmla="*/ 36094 h 340399"/>
              <a:gd name="connsiteX40" fmla="*/ 2959769 w 3705727"/>
              <a:gd name="connsiteY40" fmla="*/ 48126 h 340399"/>
              <a:gd name="connsiteX41" fmla="*/ 3007895 w 3705727"/>
              <a:gd name="connsiteY41" fmla="*/ 72189 h 340399"/>
              <a:gd name="connsiteX42" fmla="*/ 3019927 w 3705727"/>
              <a:gd name="connsiteY42" fmla="*/ 216568 h 340399"/>
              <a:gd name="connsiteX43" fmla="*/ 2983832 w 3705727"/>
              <a:gd name="connsiteY43" fmla="*/ 240631 h 340399"/>
              <a:gd name="connsiteX44" fmla="*/ 2911643 w 3705727"/>
              <a:gd name="connsiteY44" fmla="*/ 264694 h 340399"/>
              <a:gd name="connsiteX45" fmla="*/ 2875548 w 3705727"/>
              <a:gd name="connsiteY45" fmla="*/ 276726 h 340399"/>
              <a:gd name="connsiteX46" fmla="*/ 2755232 w 3705727"/>
              <a:gd name="connsiteY46" fmla="*/ 240631 h 340399"/>
              <a:gd name="connsiteX47" fmla="*/ 2731169 w 3705727"/>
              <a:gd name="connsiteY47" fmla="*/ 168442 h 340399"/>
              <a:gd name="connsiteX48" fmla="*/ 2743200 w 3705727"/>
              <a:gd name="connsiteY48" fmla="*/ 108284 h 340399"/>
              <a:gd name="connsiteX49" fmla="*/ 2839453 w 3705727"/>
              <a:gd name="connsiteY49" fmla="*/ 84221 h 340399"/>
              <a:gd name="connsiteX50" fmla="*/ 3236495 w 3705727"/>
              <a:gd name="connsiteY50" fmla="*/ 48126 h 340399"/>
              <a:gd name="connsiteX51" fmla="*/ 3380874 w 3705727"/>
              <a:gd name="connsiteY51" fmla="*/ 36094 h 340399"/>
              <a:gd name="connsiteX52" fmla="*/ 3705727 w 3705727"/>
              <a:gd name="connsiteY52" fmla="*/ 24063 h 34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05727" h="340399">
                <a:moveTo>
                  <a:pt x="0" y="96252"/>
                </a:moveTo>
                <a:cubicBezTo>
                  <a:pt x="20053" y="88231"/>
                  <a:pt x="40841" y="81848"/>
                  <a:pt x="60158" y="72189"/>
                </a:cubicBezTo>
                <a:cubicBezTo>
                  <a:pt x="73092" y="65722"/>
                  <a:pt x="82535" y="52699"/>
                  <a:pt x="96253" y="48126"/>
                </a:cubicBezTo>
                <a:cubicBezTo>
                  <a:pt x="119396" y="40412"/>
                  <a:pt x="144629" y="41386"/>
                  <a:pt x="168443" y="36094"/>
                </a:cubicBezTo>
                <a:cubicBezTo>
                  <a:pt x="259532" y="15852"/>
                  <a:pt x="134706" y="29363"/>
                  <a:pt x="264695" y="12031"/>
                </a:cubicBezTo>
                <a:cubicBezTo>
                  <a:pt x="304647" y="6704"/>
                  <a:pt x="344906" y="4010"/>
                  <a:pt x="385011" y="0"/>
                </a:cubicBezTo>
                <a:cubicBezTo>
                  <a:pt x="437148" y="4010"/>
                  <a:pt x="489535" y="5545"/>
                  <a:pt x="541422" y="12031"/>
                </a:cubicBezTo>
                <a:cubicBezTo>
                  <a:pt x="578425" y="16656"/>
                  <a:pt x="585085" y="27169"/>
                  <a:pt x="601579" y="60157"/>
                </a:cubicBezTo>
                <a:cubicBezTo>
                  <a:pt x="607251" y="71501"/>
                  <a:pt x="606576" y="85700"/>
                  <a:pt x="613611" y="96252"/>
                </a:cubicBezTo>
                <a:cubicBezTo>
                  <a:pt x="623049" y="110410"/>
                  <a:pt x="637674" y="120315"/>
                  <a:pt x="649706" y="132347"/>
                </a:cubicBezTo>
                <a:cubicBezTo>
                  <a:pt x="668033" y="205656"/>
                  <a:pt x="683201" y="244772"/>
                  <a:pt x="649706" y="336884"/>
                </a:cubicBezTo>
                <a:cubicBezTo>
                  <a:pt x="644764" y="350474"/>
                  <a:pt x="625643" y="320842"/>
                  <a:pt x="613611" y="312821"/>
                </a:cubicBezTo>
                <a:cubicBezTo>
                  <a:pt x="609600" y="300789"/>
                  <a:pt x="605063" y="288921"/>
                  <a:pt x="601579" y="276726"/>
                </a:cubicBezTo>
                <a:cubicBezTo>
                  <a:pt x="580527" y="203044"/>
                  <a:pt x="576702" y="165478"/>
                  <a:pt x="601579" y="72189"/>
                </a:cubicBezTo>
                <a:cubicBezTo>
                  <a:pt x="605305" y="58217"/>
                  <a:pt x="624460" y="53999"/>
                  <a:pt x="637674" y="48126"/>
                </a:cubicBezTo>
                <a:cubicBezTo>
                  <a:pt x="660853" y="37824"/>
                  <a:pt x="685801" y="32084"/>
                  <a:pt x="709864" y="24063"/>
                </a:cubicBezTo>
                <a:lnTo>
                  <a:pt x="745958" y="12031"/>
                </a:lnTo>
                <a:lnTo>
                  <a:pt x="1179095" y="24063"/>
                </a:lnTo>
                <a:cubicBezTo>
                  <a:pt x="1215376" y="25675"/>
                  <a:pt x="1252342" y="26539"/>
                  <a:pt x="1287379" y="36094"/>
                </a:cubicBezTo>
                <a:cubicBezTo>
                  <a:pt x="1298323" y="39079"/>
                  <a:pt x="1301017" y="55688"/>
                  <a:pt x="1311443" y="60157"/>
                </a:cubicBezTo>
                <a:cubicBezTo>
                  <a:pt x="1330239" y="68213"/>
                  <a:pt x="1351548" y="68178"/>
                  <a:pt x="1371600" y="72189"/>
                </a:cubicBezTo>
                <a:cubicBezTo>
                  <a:pt x="1383632" y="80210"/>
                  <a:pt x="1394761" y="89785"/>
                  <a:pt x="1407695" y="96252"/>
                </a:cubicBezTo>
                <a:cubicBezTo>
                  <a:pt x="1419039" y="101924"/>
                  <a:pt x="1441521" y="95806"/>
                  <a:pt x="1443790" y="108284"/>
                </a:cubicBezTo>
                <a:cubicBezTo>
                  <a:pt x="1459726" y="195934"/>
                  <a:pt x="1454744" y="223123"/>
                  <a:pt x="1395664" y="252663"/>
                </a:cubicBezTo>
                <a:cubicBezTo>
                  <a:pt x="1384320" y="258335"/>
                  <a:pt x="1371601" y="260684"/>
                  <a:pt x="1359569" y="264694"/>
                </a:cubicBezTo>
                <a:cubicBezTo>
                  <a:pt x="1311443" y="260684"/>
                  <a:pt x="1249338" y="286811"/>
                  <a:pt x="1215190" y="252663"/>
                </a:cubicBezTo>
                <a:cubicBezTo>
                  <a:pt x="1186690" y="224163"/>
                  <a:pt x="1215369" y="170870"/>
                  <a:pt x="1227222" y="132347"/>
                </a:cubicBezTo>
                <a:cubicBezTo>
                  <a:pt x="1232226" y="116084"/>
                  <a:pt x="1250245" y="107145"/>
                  <a:pt x="1263316" y="96252"/>
                </a:cubicBezTo>
                <a:cubicBezTo>
                  <a:pt x="1294413" y="70338"/>
                  <a:pt x="1299332" y="72215"/>
                  <a:pt x="1335506" y="60157"/>
                </a:cubicBezTo>
                <a:lnTo>
                  <a:pt x="2237874" y="72189"/>
                </a:lnTo>
                <a:cubicBezTo>
                  <a:pt x="2281022" y="73295"/>
                  <a:pt x="2274937" y="87125"/>
                  <a:pt x="2286000" y="120315"/>
                </a:cubicBezTo>
                <a:cubicBezTo>
                  <a:pt x="2281990" y="152399"/>
                  <a:pt x="2292511" y="190079"/>
                  <a:pt x="2273969" y="216568"/>
                </a:cubicBezTo>
                <a:cubicBezTo>
                  <a:pt x="2259423" y="237348"/>
                  <a:pt x="2201779" y="240631"/>
                  <a:pt x="2201779" y="240631"/>
                </a:cubicBezTo>
                <a:cubicBezTo>
                  <a:pt x="2187170" y="238544"/>
                  <a:pt x="2107716" y="232319"/>
                  <a:pt x="2081464" y="216568"/>
                </a:cubicBezTo>
                <a:cubicBezTo>
                  <a:pt x="2071737" y="210732"/>
                  <a:pt x="2065421" y="200526"/>
                  <a:pt x="2057400" y="192505"/>
                </a:cubicBezTo>
                <a:cubicBezTo>
                  <a:pt x="2061411" y="152400"/>
                  <a:pt x="2056686" y="110426"/>
                  <a:pt x="2069432" y="72189"/>
                </a:cubicBezTo>
                <a:cubicBezTo>
                  <a:pt x="2074005" y="58471"/>
                  <a:pt x="2092313" y="53999"/>
                  <a:pt x="2105527" y="48126"/>
                </a:cubicBezTo>
                <a:cubicBezTo>
                  <a:pt x="2128706" y="37824"/>
                  <a:pt x="2153653" y="32084"/>
                  <a:pt x="2177716" y="24063"/>
                </a:cubicBezTo>
                <a:lnTo>
                  <a:pt x="2213811" y="12031"/>
                </a:lnTo>
                <a:cubicBezTo>
                  <a:pt x="2566631" y="18688"/>
                  <a:pt x="2672384" y="-17074"/>
                  <a:pt x="2911643" y="36094"/>
                </a:cubicBezTo>
                <a:cubicBezTo>
                  <a:pt x="2927785" y="39681"/>
                  <a:pt x="2944286" y="42320"/>
                  <a:pt x="2959769" y="48126"/>
                </a:cubicBezTo>
                <a:cubicBezTo>
                  <a:pt x="2976563" y="54424"/>
                  <a:pt x="2991853" y="64168"/>
                  <a:pt x="3007895" y="72189"/>
                </a:cubicBezTo>
                <a:cubicBezTo>
                  <a:pt x="3044123" y="126531"/>
                  <a:pt x="3053597" y="123976"/>
                  <a:pt x="3019927" y="216568"/>
                </a:cubicBezTo>
                <a:cubicBezTo>
                  <a:pt x="3014985" y="230158"/>
                  <a:pt x="2997046" y="234758"/>
                  <a:pt x="2983832" y="240631"/>
                </a:cubicBezTo>
                <a:cubicBezTo>
                  <a:pt x="2960653" y="250933"/>
                  <a:pt x="2935706" y="256673"/>
                  <a:pt x="2911643" y="264694"/>
                </a:cubicBezTo>
                <a:lnTo>
                  <a:pt x="2875548" y="276726"/>
                </a:lnTo>
                <a:cubicBezTo>
                  <a:pt x="2851994" y="273361"/>
                  <a:pt x="2776689" y="274962"/>
                  <a:pt x="2755232" y="240631"/>
                </a:cubicBezTo>
                <a:cubicBezTo>
                  <a:pt x="2741789" y="219122"/>
                  <a:pt x="2731169" y="168442"/>
                  <a:pt x="2731169" y="168442"/>
                </a:cubicBezTo>
                <a:cubicBezTo>
                  <a:pt x="2735179" y="148389"/>
                  <a:pt x="2727058" y="120839"/>
                  <a:pt x="2743200" y="108284"/>
                </a:cubicBezTo>
                <a:cubicBezTo>
                  <a:pt x="2769305" y="87980"/>
                  <a:pt x="2806915" y="90137"/>
                  <a:pt x="2839453" y="84221"/>
                </a:cubicBezTo>
                <a:cubicBezTo>
                  <a:pt x="3075777" y="41251"/>
                  <a:pt x="2893365" y="68310"/>
                  <a:pt x="3236495" y="48126"/>
                </a:cubicBezTo>
                <a:cubicBezTo>
                  <a:pt x="3284705" y="45290"/>
                  <a:pt x="3332748" y="40105"/>
                  <a:pt x="3380874" y="36094"/>
                </a:cubicBezTo>
                <a:cubicBezTo>
                  <a:pt x="3527550" y="6760"/>
                  <a:pt x="3420582" y="24063"/>
                  <a:pt x="3705727" y="24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D2E7A09-1B6A-473E-AE0C-597695262041}"/>
              </a:ext>
            </a:extLst>
          </p:cNvPr>
          <p:cNvCxnSpPr/>
          <p:nvPr/>
        </p:nvCxnSpPr>
        <p:spPr>
          <a:xfrm>
            <a:off x="9314447" y="2650259"/>
            <a:ext cx="0" cy="146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AFC3716-12A3-4BED-9F3A-75307FDA62D8}"/>
              </a:ext>
            </a:extLst>
          </p:cNvPr>
          <p:cNvCxnSpPr/>
          <p:nvPr/>
        </p:nvCxnSpPr>
        <p:spPr>
          <a:xfrm flipH="1">
            <a:off x="2081463" y="3019926"/>
            <a:ext cx="5269832" cy="40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2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6CDF6-B1D9-4E31-A774-C8D168C65951}"/>
              </a:ext>
            </a:extLst>
          </p:cNvPr>
          <p:cNvSpPr txBox="1"/>
          <p:nvPr/>
        </p:nvSpPr>
        <p:spPr>
          <a:xfrm>
            <a:off x="172278" y="866274"/>
            <a:ext cx="60217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Ventajas:</a:t>
            </a:r>
          </a:p>
          <a:p>
            <a:r>
              <a:rPr lang="es-MX" dirty="0"/>
              <a:t>BW, todos los bis/</a:t>
            </a:r>
            <a:r>
              <a:rPr lang="es-MX" dirty="0" err="1"/>
              <a:t>seg</a:t>
            </a:r>
            <a:r>
              <a:rPr lang="es-MX" dirty="0"/>
              <a:t> que puedan, por que la FO, se la puede.!</a:t>
            </a:r>
          </a:p>
          <a:p>
            <a:r>
              <a:rPr lang="es-MX" dirty="0"/>
              <a:t>128Gb/s x 64 = 1 pelo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Desventajas:</a:t>
            </a:r>
          </a:p>
          <a:p>
            <a:r>
              <a:rPr lang="es-MX" dirty="0"/>
              <a:t>Costo</a:t>
            </a:r>
          </a:p>
          <a:p>
            <a:r>
              <a:rPr lang="es-MX" dirty="0"/>
              <a:t>Cuidados, es un medio de </a:t>
            </a:r>
            <a:r>
              <a:rPr lang="es-MX" dirty="0" err="1"/>
              <a:t>Tx</a:t>
            </a:r>
            <a:r>
              <a:rPr lang="es-MX" dirty="0"/>
              <a:t> delicado</a:t>
            </a:r>
          </a:p>
          <a:p>
            <a:r>
              <a:rPr lang="es-MX" dirty="0"/>
              <a:t>Difícil de unir (mecánica o fusión es difícil)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7C14172-BEFD-45E3-8DE5-DB20C3B27ED6}"/>
              </a:ext>
            </a:extLst>
          </p:cNvPr>
          <p:cNvCxnSpPr/>
          <p:nvPr/>
        </p:nvCxnSpPr>
        <p:spPr>
          <a:xfrm>
            <a:off x="7375357" y="2710418"/>
            <a:ext cx="0" cy="134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FD4847C-5079-4B40-9189-F12FE6CCA14E}"/>
              </a:ext>
            </a:extLst>
          </p:cNvPr>
          <p:cNvCxnSpPr/>
          <p:nvPr/>
        </p:nvCxnSpPr>
        <p:spPr>
          <a:xfrm>
            <a:off x="11333747" y="2590102"/>
            <a:ext cx="0" cy="146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20C5877-26FF-4716-832A-7F841DBBB104}"/>
              </a:ext>
            </a:extLst>
          </p:cNvPr>
          <p:cNvCxnSpPr/>
          <p:nvPr/>
        </p:nvCxnSpPr>
        <p:spPr>
          <a:xfrm>
            <a:off x="7375357" y="2999176"/>
            <a:ext cx="395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F8AB185-1186-4E30-BA19-DF2AA21F2E8C}"/>
              </a:ext>
            </a:extLst>
          </p:cNvPr>
          <p:cNvCxnSpPr/>
          <p:nvPr/>
        </p:nvCxnSpPr>
        <p:spPr>
          <a:xfrm flipH="1">
            <a:off x="9107905" y="1374913"/>
            <a:ext cx="1094874" cy="162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5B1D1E7-FB72-4452-BBD0-A1BE0DB34EE2}"/>
              </a:ext>
            </a:extLst>
          </p:cNvPr>
          <p:cNvSpPr txBox="1"/>
          <p:nvPr/>
        </p:nvSpPr>
        <p:spPr>
          <a:xfrm>
            <a:off x="10419347" y="15313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+40°C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E3735E7-7570-4D90-B2AA-FA0EDC6814C9}"/>
              </a:ext>
            </a:extLst>
          </p:cNvPr>
          <p:cNvSpPr txBox="1"/>
          <p:nvPr/>
        </p:nvSpPr>
        <p:spPr>
          <a:xfrm>
            <a:off x="10202779" y="36362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-10°C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0F62541-923A-4E23-8EC4-99E792F18C14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107905" y="2999176"/>
            <a:ext cx="1440482" cy="63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AD8A1C20-881E-4525-AB3B-C05E0D745093}"/>
              </a:ext>
            </a:extLst>
          </p:cNvPr>
          <p:cNvSpPr/>
          <p:nvPr/>
        </p:nvSpPr>
        <p:spPr>
          <a:xfrm>
            <a:off x="7411452" y="3023239"/>
            <a:ext cx="3922295" cy="252663"/>
          </a:xfrm>
          <a:custGeom>
            <a:avLst/>
            <a:gdLst>
              <a:gd name="connsiteX0" fmla="*/ 0 w 3922295"/>
              <a:gd name="connsiteY0" fmla="*/ 0 h 252663"/>
              <a:gd name="connsiteX1" fmla="*/ 60158 w 3922295"/>
              <a:gd name="connsiteY1" fmla="*/ 24063 h 252663"/>
              <a:gd name="connsiteX2" fmla="*/ 84221 w 3922295"/>
              <a:gd name="connsiteY2" fmla="*/ 48127 h 252663"/>
              <a:gd name="connsiteX3" fmla="*/ 192505 w 3922295"/>
              <a:gd name="connsiteY3" fmla="*/ 84221 h 252663"/>
              <a:gd name="connsiteX4" fmla="*/ 228600 w 3922295"/>
              <a:gd name="connsiteY4" fmla="*/ 96253 h 252663"/>
              <a:gd name="connsiteX5" fmla="*/ 577516 w 3922295"/>
              <a:gd name="connsiteY5" fmla="*/ 120316 h 252663"/>
              <a:gd name="connsiteX6" fmla="*/ 745958 w 3922295"/>
              <a:gd name="connsiteY6" fmla="*/ 144379 h 252663"/>
              <a:gd name="connsiteX7" fmla="*/ 806116 w 3922295"/>
              <a:gd name="connsiteY7" fmla="*/ 156411 h 252663"/>
              <a:gd name="connsiteX8" fmla="*/ 1010653 w 3922295"/>
              <a:gd name="connsiteY8" fmla="*/ 168442 h 252663"/>
              <a:gd name="connsiteX9" fmla="*/ 1191127 w 3922295"/>
              <a:gd name="connsiteY9" fmla="*/ 180474 h 252663"/>
              <a:gd name="connsiteX10" fmla="*/ 1275348 w 3922295"/>
              <a:gd name="connsiteY10" fmla="*/ 204537 h 252663"/>
              <a:gd name="connsiteX11" fmla="*/ 1491916 w 3922295"/>
              <a:gd name="connsiteY11" fmla="*/ 228600 h 252663"/>
              <a:gd name="connsiteX12" fmla="*/ 1744579 w 3922295"/>
              <a:gd name="connsiteY12" fmla="*/ 252663 h 252663"/>
              <a:gd name="connsiteX13" fmla="*/ 2574758 w 3922295"/>
              <a:gd name="connsiteY13" fmla="*/ 240632 h 252663"/>
              <a:gd name="connsiteX14" fmla="*/ 2719137 w 3922295"/>
              <a:gd name="connsiteY14" fmla="*/ 228600 h 252663"/>
              <a:gd name="connsiteX15" fmla="*/ 2851484 w 3922295"/>
              <a:gd name="connsiteY15" fmla="*/ 204537 h 252663"/>
              <a:gd name="connsiteX16" fmla="*/ 2947737 w 3922295"/>
              <a:gd name="connsiteY16" fmla="*/ 192506 h 252663"/>
              <a:gd name="connsiteX17" fmla="*/ 3116179 w 3922295"/>
              <a:gd name="connsiteY17" fmla="*/ 168442 h 252663"/>
              <a:gd name="connsiteX18" fmla="*/ 3212432 w 3922295"/>
              <a:gd name="connsiteY18" fmla="*/ 156411 h 252663"/>
              <a:gd name="connsiteX19" fmla="*/ 3332748 w 3922295"/>
              <a:gd name="connsiteY19" fmla="*/ 120316 h 252663"/>
              <a:gd name="connsiteX20" fmla="*/ 3368842 w 3922295"/>
              <a:gd name="connsiteY20" fmla="*/ 108285 h 252663"/>
              <a:gd name="connsiteX21" fmla="*/ 3717758 w 3922295"/>
              <a:gd name="connsiteY21" fmla="*/ 72190 h 252663"/>
              <a:gd name="connsiteX22" fmla="*/ 3814011 w 3922295"/>
              <a:gd name="connsiteY22" fmla="*/ 48127 h 252663"/>
              <a:gd name="connsiteX23" fmla="*/ 3838074 w 3922295"/>
              <a:gd name="connsiteY23" fmla="*/ 24063 h 252663"/>
              <a:gd name="connsiteX24" fmla="*/ 3922295 w 3922295"/>
              <a:gd name="connsiteY24" fmla="*/ 12032 h 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2295" h="252663">
                <a:moveTo>
                  <a:pt x="0" y="0"/>
                </a:moveTo>
                <a:cubicBezTo>
                  <a:pt x="20053" y="8021"/>
                  <a:pt x="41406" y="13348"/>
                  <a:pt x="60158" y="24063"/>
                </a:cubicBezTo>
                <a:cubicBezTo>
                  <a:pt x="70007" y="29691"/>
                  <a:pt x="74075" y="43054"/>
                  <a:pt x="84221" y="48127"/>
                </a:cubicBezTo>
                <a:cubicBezTo>
                  <a:pt x="84225" y="48129"/>
                  <a:pt x="174455" y="78204"/>
                  <a:pt x="192505" y="84221"/>
                </a:cubicBezTo>
                <a:cubicBezTo>
                  <a:pt x="204537" y="88232"/>
                  <a:pt x="215961" y="95200"/>
                  <a:pt x="228600" y="96253"/>
                </a:cubicBezTo>
                <a:cubicBezTo>
                  <a:pt x="441040" y="113957"/>
                  <a:pt x="324769" y="105449"/>
                  <a:pt x="577516" y="120316"/>
                </a:cubicBezTo>
                <a:cubicBezTo>
                  <a:pt x="713518" y="147517"/>
                  <a:pt x="545900" y="115799"/>
                  <a:pt x="745958" y="144379"/>
                </a:cubicBezTo>
                <a:cubicBezTo>
                  <a:pt x="766202" y="147271"/>
                  <a:pt x="785750" y="154560"/>
                  <a:pt x="806116" y="156411"/>
                </a:cubicBezTo>
                <a:cubicBezTo>
                  <a:pt x="874132" y="162594"/>
                  <a:pt x="942489" y="164182"/>
                  <a:pt x="1010653" y="168442"/>
                </a:cubicBezTo>
                <a:lnTo>
                  <a:pt x="1191127" y="180474"/>
                </a:lnTo>
                <a:cubicBezTo>
                  <a:pt x="1222059" y="190785"/>
                  <a:pt x="1242102" y="198492"/>
                  <a:pt x="1275348" y="204537"/>
                </a:cubicBezTo>
                <a:cubicBezTo>
                  <a:pt x="1348544" y="217845"/>
                  <a:pt x="1417047" y="221794"/>
                  <a:pt x="1491916" y="228600"/>
                </a:cubicBezTo>
                <a:cubicBezTo>
                  <a:pt x="1593958" y="249009"/>
                  <a:pt x="1598195" y="252663"/>
                  <a:pt x="1744579" y="252663"/>
                </a:cubicBezTo>
                <a:cubicBezTo>
                  <a:pt x="2021334" y="252663"/>
                  <a:pt x="2298032" y="244642"/>
                  <a:pt x="2574758" y="240632"/>
                </a:cubicBezTo>
                <a:cubicBezTo>
                  <a:pt x="2622884" y="236621"/>
                  <a:pt x="2671109" y="233656"/>
                  <a:pt x="2719137" y="228600"/>
                </a:cubicBezTo>
                <a:cubicBezTo>
                  <a:pt x="2934223" y="205960"/>
                  <a:pt x="2709085" y="228270"/>
                  <a:pt x="2851484" y="204537"/>
                </a:cubicBezTo>
                <a:cubicBezTo>
                  <a:pt x="2883378" y="199221"/>
                  <a:pt x="2915653" y="196516"/>
                  <a:pt x="2947737" y="192506"/>
                </a:cubicBezTo>
                <a:cubicBezTo>
                  <a:pt x="3039452" y="169576"/>
                  <a:pt x="2968473" y="184854"/>
                  <a:pt x="3116179" y="168442"/>
                </a:cubicBezTo>
                <a:cubicBezTo>
                  <a:pt x="3148315" y="164871"/>
                  <a:pt x="3180348" y="160421"/>
                  <a:pt x="3212432" y="156411"/>
                </a:cubicBezTo>
                <a:cubicBezTo>
                  <a:pt x="3285167" y="138227"/>
                  <a:pt x="3244869" y="149608"/>
                  <a:pt x="3332748" y="120316"/>
                </a:cubicBezTo>
                <a:cubicBezTo>
                  <a:pt x="3344779" y="116306"/>
                  <a:pt x="3356332" y="110370"/>
                  <a:pt x="3368842" y="108285"/>
                </a:cubicBezTo>
                <a:cubicBezTo>
                  <a:pt x="3580589" y="72993"/>
                  <a:pt x="3464515" y="87086"/>
                  <a:pt x="3717758" y="72190"/>
                </a:cubicBezTo>
                <a:cubicBezTo>
                  <a:pt x="3749842" y="64169"/>
                  <a:pt x="3790626" y="71513"/>
                  <a:pt x="3814011" y="48127"/>
                </a:cubicBezTo>
                <a:cubicBezTo>
                  <a:pt x="3822032" y="40106"/>
                  <a:pt x="3828347" y="29899"/>
                  <a:pt x="3838074" y="24063"/>
                </a:cubicBezTo>
                <a:cubicBezTo>
                  <a:pt x="3866580" y="6959"/>
                  <a:pt x="3890336" y="12032"/>
                  <a:pt x="3922295" y="120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CD439DD-B2F2-4BBC-BB06-77AD68AEB01E}"/>
              </a:ext>
            </a:extLst>
          </p:cNvPr>
          <p:cNvCxnSpPr>
            <a:endCxn id="38" idx="12"/>
          </p:cNvCxnSpPr>
          <p:nvPr/>
        </p:nvCxnSpPr>
        <p:spPr>
          <a:xfrm>
            <a:off x="9107905" y="2999175"/>
            <a:ext cx="48126" cy="27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B9ED085B-CC2C-4560-8D9C-CB94FF12CED9}"/>
              </a:ext>
            </a:extLst>
          </p:cNvPr>
          <p:cNvSpPr/>
          <p:nvPr/>
        </p:nvSpPr>
        <p:spPr>
          <a:xfrm>
            <a:off x="7628020" y="2879604"/>
            <a:ext cx="3705727" cy="340399"/>
          </a:xfrm>
          <a:custGeom>
            <a:avLst/>
            <a:gdLst>
              <a:gd name="connsiteX0" fmla="*/ 0 w 3705727"/>
              <a:gd name="connsiteY0" fmla="*/ 96252 h 340399"/>
              <a:gd name="connsiteX1" fmla="*/ 60158 w 3705727"/>
              <a:gd name="connsiteY1" fmla="*/ 72189 h 340399"/>
              <a:gd name="connsiteX2" fmla="*/ 96253 w 3705727"/>
              <a:gd name="connsiteY2" fmla="*/ 48126 h 340399"/>
              <a:gd name="connsiteX3" fmla="*/ 168443 w 3705727"/>
              <a:gd name="connsiteY3" fmla="*/ 36094 h 340399"/>
              <a:gd name="connsiteX4" fmla="*/ 264695 w 3705727"/>
              <a:gd name="connsiteY4" fmla="*/ 12031 h 340399"/>
              <a:gd name="connsiteX5" fmla="*/ 385011 w 3705727"/>
              <a:gd name="connsiteY5" fmla="*/ 0 h 340399"/>
              <a:gd name="connsiteX6" fmla="*/ 541422 w 3705727"/>
              <a:gd name="connsiteY6" fmla="*/ 12031 h 340399"/>
              <a:gd name="connsiteX7" fmla="*/ 601579 w 3705727"/>
              <a:gd name="connsiteY7" fmla="*/ 60157 h 340399"/>
              <a:gd name="connsiteX8" fmla="*/ 613611 w 3705727"/>
              <a:gd name="connsiteY8" fmla="*/ 96252 h 340399"/>
              <a:gd name="connsiteX9" fmla="*/ 649706 w 3705727"/>
              <a:gd name="connsiteY9" fmla="*/ 132347 h 340399"/>
              <a:gd name="connsiteX10" fmla="*/ 649706 w 3705727"/>
              <a:gd name="connsiteY10" fmla="*/ 336884 h 340399"/>
              <a:gd name="connsiteX11" fmla="*/ 613611 w 3705727"/>
              <a:gd name="connsiteY11" fmla="*/ 312821 h 340399"/>
              <a:gd name="connsiteX12" fmla="*/ 601579 w 3705727"/>
              <a:gd name="connsiteY12" fmla="*/ 276726 h 340399"/>
              <a:gd name="connsiteX13" fmla="*/ 601579 w 3705727"/>
              <a:gd name="connsiteY13" fmla="*/ 72189 h 340399"/>
              <a:gd name="connsiteX14" fmla="*/ 637674 w 3705727"/>
              <a:gd name="connsiteY14" fmla="*/ 48126 h 340399"/>
              <a:gd name="connsiteX15" fmla="*/ 709864 w 3705727"/>
              <a:gd name="connsiteY15" fmla="*/ 24063 h 340399"/>
              <a:gd name="connsiteX16" fmla="*/ 745958 w 3705727"/>
              <a:gd name="connsiteY16" fmla="*/ 12031 h 340399"/>
              <a:gd name="connsiteX17" fmla="*/ 1179095 w 3705727"/>
              <a:gd name="connsiteY17" fmla="*/ 24063 h 340399"/>
              <a:gd name="connsiteX18" fmla="*/ 1287379 w 3705727"/>
              <a:gd name="connsiteY18" fmla="*/ 36094 h 340399"/>
              <a:gd name="connsiteX19" fmla="*/ 1311443 w 3705727"/>
              <a:gd name="connsiteY19" fmla="*/ 60157 h 340399"/>
              <a:gd name="connsiteX20" fmla="*/ 1371600 w 3705727"/>
              <a:gd name="connsiteY20" fmla="*/ 72189 h 340399"/>
              <a:gd name="connsiteX21" fmla="*/ 1407695 w 3705727"/>
              <a:gd name="connsiteY21" fmla="*/ 96252 h 340399"/>
              <a:gd name="connsiteX22" fmla="*/ 1443790 w 3705727"/>
              <a:gd name="connsiteY22" fmla="*/ 108284 h 340399"/>
              <a:gd name="connsiteX23" fmla="*/ 1395664 w 3705727"/>
              <a:gd name="connsiteY23" fmla="*/ 252663 h 340399"/>
              <a:gd name="connsiteX24" fmla="*/ 1359569 w 3705727"/>
              <a:gd name="connsiteY24" fmla="*/ 264694 h 340399"/>
              <a:gd name="connsiteX25" fmla="*/ 1215190 w 3705727"/>
              <a:gd name="connsiteY25" fmla="*/ 252663 h 340399"/>
              <a:gd name="connsiteX26" fmla="*/ 1227222 w 3705727"/>
              <a:gd name="connsiteY26" fmla="*/ 132347 h 340399"/>
              <a:gd name="connsiteX27" fmla="*/ 1263316 w 3705727"/>
              <a:gd name="connsiteY27" fmla="*/ 96252 h 340399"/>
              <a:gd name="connsiteX28" fmla="*/ 1335506 w 3705727"/>
              <a:gd name="connsiteY28" fmla="*/ 60157 h 340399"/>
              <a:gd name="connsiteX29" fmla="*/ 2237874 w 3705727"/>
              <a:gd name="connsiteY29" fmla="*/ 72189 h 340399"/>
              <a:gd name="connsiteX30" fmla="*/ 2286000 w 3705727"/>
              <a:gd name="connsiteY30" fmla="*/ 120315 h 340399"/>
              <a:gd name="connsiteX31" fmla="*/ 2273969 w 3705727"/>
              <a:gd name="connsiteY31" fmla="*/ 216568 h 340399"/>
              <a:gd name="connsiteX32" fmla="*/ 2201779 w 3705727"/>
              <a:gd name="connsiteY32" fmla="*/ 240631 h 340399"/>
              <a:gd name="connsiteX33" fmla="*/ 2081464 w 3705727"/>
              <a:gd name="connsiteY33" fmla="*/ 216568 h 340399"/>
              <a:gd name="connsiteX34" fmla="*/ 2057400 w 3705727"/>
              <a:gd name="connsiteY34" fmla="*/ 192505 h 340399"/>
              <a:gd name="connsiteX35" fmla="*/ 2069432 w 3705727"/>
              <a:gd name="connsiteY35" fmla="*/ 72189 h 340399"/>
              <a:gd name="connsiteX36" fmla="*/ 2105527 w 3705727"/>
              <a:gd name="connsiteY36" fmla="*/ 48126 h 340399"/>
              <a:gd name="connsiteX37" fmla="*/ 2177716 w 3705727"/>
              <a:gd name="connsiteY37" fmla="*/ 24063 h 340399"/>
              <a:gd name="connsiteX38" fmla="*/ 2213811 w 3705727"/>
              <a:gd name="connsiteY38" fmla="*/ 12031 h 340399"/>
              <a:gd name="connsiteX39" fmla="*/ 2911643 w 3705727"/>
              <a:gd name="connsiteY39" fmla="*/ 36094 h 340399"/>
              <a:gd name="connsiteX40" fmla="*/ 2959769 w 3705727"/>
              <a:gd name="connsiteY40" fmla="*/ 48126 h 340399"/>
              <a:gd name="connsiteX41" fmla="*/ 3007895 w 3705727"/>
              <a:gd name="connsiteY41" fmla="*/ 72189 h 340399"/>
              <a:gd name="connsiteX42" fmla="*/ 3019927 w 3705727"/>
              <a:gd name="connsiteY42" fmla="*/ 216568 h 340399"/>
              <a:gd name="connsiteX43" fmla="*/ 2983832 w 3705727"/>
              <a:gd name="connsiteY43" fmla="*/ 240631 h 340399"/>
              <a:gd name="connsiteX44" fmla="*/ 2911643 w 3705727"/>
              <a:gd name="connsiteY44" fmla="*/ 264694 h 340399"/>
              <a:gd name="connsiteX45" fmla="*/ 2875548 w 3705727"/>
              <a:gd name="connsiteY45" fmla="*/ 276726 h 340399"/>
              <a:gd name="connsiteX46" fmla="*/ 2755232 w 3705727"/>
              <a:gd name="connsiteY46" fmla="*/ 240631 h 340399"/>
              <a:gd name="connsiteX47" fmla="*/ 2731169 w 3705727"/>
              <a:gd name="connsiteY47" fmla="*/ 168442 h 340399"/>
              <a:gd name="connsiteX48" fmla="*/ 2743200 w 3705727"/>
              <a:gd name="connsiteY48" fmla="*/ 108284 h 340399"/>
              <a:gd name="connsiteX49" fmla="*/ 2839453 w 3705727"/>
              <a:gd name="connsiteY49" fmla="*/ 84221 h 340399"/>
              <a:gd name="connsiteX50" fmla="*/ 3236495 w 3705727"/>
              <a:gd name="connsiteY50" fmla="*/ 48126 h 340399"/>
              <a:gd name="connsiteX51" fmla="*/ 3380874 w 3705727"/>
              <a:gd name="connsiteY51" fmla="*/ 36094 h 340399"/>
              <a:gd name="connsiteX52" fmla="*/ 3705727 w 3705727"/>
              <a:gd name="connsiteY52" fmla="*/ 24063 h 34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05727" h="340399">
                <a:moveTo>
                  <a:pt x="0" y="96252"/>
                </a:moveTo>
                <a:cubicBezTo>
                  <a:pt x="20053" y="88231"/>
                  <a:pt x="40841" y="81848"/>
                  <a:pt x="60158" y="72189"/>
                </a:cubicBezTo>
                <a:cubicBezTo>
                  <a:pt x="73092" y="65722"/>
                  <a:pt x="82535" y="52699"/>
                  <a:pt x="96253" y="48126"/>
                </a:cubicBezTo>
                <a:cubicBezTo>
                  <a:pt x="119396" y="40412"/>
                  <a:pt x="144629" y="41386"/>
                  <a:pt x="168443" y="36094"/>
                </a:cubicBezTo>
                <a:cubicBezTo>
                  <a:pt x="259532" y="15852"/>
                  <a:pt x="134706" y="29363"/>
                  <a:pt x="264695" y="12031"/>
                </a:cubicBezTo>
                <a:cubicBezTo>
                  <a:pt x="304647" y="6704"/>
                  <a:pt x="344906" y="4010"/>
                  <a:pt x="385011" y="0"/>
                </a:cubicBezTo>
                <a:cubicBezTo>
                  <a:pt x="437148" y="4010"/>
                  <a:pt x="489535" y="5545"/>
                  <a:pt x="541422" y="12031"/>
                </a:cubicBezTo>
                <a:cubicBezTo>
                  <a:pt x="578425" y="16656"/>
                  <a:pt x="585085" y="27169"/>
                  <a:pt x="601579" y="60157"/>
                </a:cubicBezTo>
                <a:cubicBezTo>
                  <a:pt x="607251" y="71501"/>
                  <a:pt x="606576" y="85700"/>
                  <a:pt x="613611" y="96252"/>
                </a:cubicBezTo>
                <a:cubicBezTo>
                  <a:pt x="623049" y="110410"/>
                  <a:pt x="637674" y="120315"/>
                  <a:pt x="649706" y="132347"/>
                </a:cubicBezTo>
                <a:cubicBezTo>
                  <a:pt x="668033" y="205656"/>
                  <a:pt x="683201" y="244772"/>
                  <a:pt x="649706" y="336884"/>
                </a:cubicBezTo>
                <a:cubicBezTo>
                  <a:pt x="644764" y="350474"/>
                  <a:pt x="625643" y="320842"/>
                  <a:pt x="613611" y="312821"/>
                </a:cubicBezTo>
                <a:cubicBezTo>
                  <a:pt x="609600" y="300789"/>
                  <a:pt x="605063" y="288921"/>
                  <a:pt x="601579" y="276726"/>
                </a:cubicBezTo>
                <a:cubicBezTo>
                  <a:pt x="580527" y="203044"/>
                  <a:pt x="576702" y="165478"/>
                  <a:pt x="601579" y="72189"/>
                </a:cubicBezTo>
                <a:cubicBezTo>
                  <a:pt x="605305" y="58217"/>
                  <a:pt x="624460" y="53999"/>
                  <a:pt x="637674" y="48126"/>
                </a:cubicBezTo>
                <a:cubicBezTo>
                  <a:pt x="660853" y="37824"/>
                  <a:pt x="685801" y="32084"/>
                  <a:pt x="709864" y="24063"/>
                </a:cubicBezTo>
                <a:lnTo>
                  <a:pt x="745958" y="12031"/>
                </a:lnTo>
                <a:lnTo>
                  <a:pt x="1179095" y="24063"/>
                </a:lnTo>
                <a:cubicBezTo>
                  <a:pt x="1215376" y="25675"/>
                  <a:pt x="1252342" y="26539"/>
                  <a:pt x="1287379" y="36094"/>
                </a:cubicBezTo>
                <a:cubicBezTo>
                  <a:pt x="1298323" y="39079"/>
                  <a:pt x="1301017" y="55688"/>
                  <a:pt x="1311443" y="60157"/>
                </a:cubicBezTo>
                <a:cubicBezTo>
                  <a:pt x="1330239" y="68213"/>
                  <a:pt x="1351548" y="68178"/>
                  <a:pt x="1371600" y="72189"/>
                </a:cubicBezTo>
                <a:cubicBezTo>
                  <a:pt x="1383632" y="80210"/>
                  <a:pt x="1394761" y="89785"/>
                  <a:pt x="1407695" y="96252"/>
                </a:cubicBezTo>
                <a:cubicBezTo>
                  <a:pt x="1419039" y="101924"/>
                  <a:pt x="1441521" y="95806"/>
                  <a:pt x="1443790" y="108284"/>
                </a:cubicBezTo>
                <a:cubicBezTo>
                  <a:pt x="1459726" y="195934"/>
                  <a:pt x="1454744" y="223123"/>
                  <a:pt x="1395664" y="252663"/>
                </a:cubicBezTo>
                <a:cubicBezTo>
                  <a:pt x="1384320" y="258335"/>
                  <a:pt x="1371601" y="260684"/>
                  <a:pt x="1359569" y="264694"/>
                </a:cubicBezTo>
                <a:cubicBezTo>
                  <a:pt x="1311443" y="260684"/>
                  <a:pt x="1249338" y="286811"/>
                  <a:pt x="1215190" y="252663"/>
                </a:cubicBezTo>
                <a:cubicBezTo>
                  <a:pt x="1186690" y="224163"/>
                  <a:pt x="1215369" y="170870"/>
                  <a:pt x="1227222" y="132347"/>
                </a:cubicBezTo>
                <a:cubicBezTo>
                  <a:pt x="1232226" y="116084"/>
                  <a:pt x="1250245" y="107145"/>
                  <a:pt x="1263316" y="96252"/>
                </a:cubicBezTo>
                <a:cubicBezTo>
                  <a:pt x="1294413" y="70338"/>
                  <a:pt x="1299332" y="72215"/>
                  <a:pt x="1335506" y="60157"/>
                </a:cubicBezTo>
                <a:lnTo>
                  <a:pt x="2237874" y="72189"/>
                </a:lnTo>
                <a:cubicBezTo>
                  <a:pt x="2281022" y="73295"/>
                  <a:pt x="2274937" y="87125"/>
                  <a:pt x="2286000" y="120315"/>
                </a:cubicBezTo>
                <a:cubicBezTo>
                  <a:pt x="2281990" y="152399"/>
                  <a:pt x="2292511" y="190079"/>
                  <a:pt x="2273969" y="216568"/>
                </a:cubicBezTo>
                <a:cubicBezTo>
                  <a:pt x="2259423" y="237348"/>
                  <a:pt x="2201779" y="240631"/>
                  <a:pt x="2201779" y="240631"/>
                </a:cubicBezTo>
                <a:cubicBezTo>
                  <a:pt x="2187170" y="238544"/>
                  <a:pt x="2107716" y="232319"/>
                  <a:pt x="2081464" y="216568"/>
                </a:cubicBezTo>
                <a:cubicBezTo>
                  <a:pt x="2071737" y="210732"/>
                  <a:pt x="2065421" y="200526"/>
                  <a:pt x="2057400" y="192505"/>
                </a:cubicBezTo>
                <a:cubicBezTo>
                  <a:pt x="2061411" y="152400"/>
                  <a:pt x="2056686" y="110426"/>
                  <a:pt x="2069432" y="72189"/>
                </a:cubicBezTo>
                <a:cubicBezTo>
                  <a:pt x="2074005" y="58471"/>
                  <a:pt x="2092313" y="53999"/>
                  <a:pt x="2105527" y="48126"/>
                </a:cubicBezTo>
                <a:cubicBezTo>
                  <a:pt x="2128706" y="37824"/>
                  <a:pt x="2153653" y="32084"/>
                  <a:pt x="2177716" y="24063"/>
                </a:cubicBezTo>
                <a:lnTo>
                  <a:pt x="2213811" y="12031"/>
                </a:lnTo>
                <a:cubicBezTo>
                  <a:pt x="2566631" y="18688"/>
                  <a:pt x="2672384" y="-17074"/>
                  <a:pt x="2911643" y="36094"/>
                </a:cubicBezTo>
                <a:cubicBezTo>
                  <a:pt x="2927785" y="39681"/>
                  <a:pt x="2944286" y="42320"/>
                  <a:pt x="2959769" y="48126"/>
                </a:cubicBezTo>
                <a:cubicBezTo>
                  <a:pt x="2976563" y="54424"/>
                  <a:pt x="2991853" y="64168"/>
                  <a:pt x="3007895" y="72189"/>
                </a:cubicBezTo>
                <a:cubicBezTo>
                  <a:pt x="3044123" y="126531"/>
                  <a:pt x="3053597" y="123976"/>
                  <a:pt x="3019927" y="216568"/>
                </a:cubicBezTo>
                <a:cubicBezTo>
                  <a:pt x="3014985" y="230158"/>
                  <a:pt x="2997046" y="234758"/>
                  <a:pt x="2983832" y="240631"/>
                </a:cubicBezTo>
                <a:cubicBezTo>
                  <a:pt x="2960653" y="250933"/>
                  <a:pt x="2935706" y="256673"/>
                  <a:pt x="2911643" y="264694"/>
                </a:cubicBezTo>
                <a:lnTo>
                  <a:pt x="2875548" y="276726"/>
                </a:lnTo>
                <a:cubicBezTo>
                  <a:pt x="2851994" y="273361"/>
                  <a:pt x="2776689" y="274962"/>
                  <a:pt x="2755232" y="240631"/>
                </a:cubicBezTo>
                <a:cubicBezTo>
                  <a:pt x="2741789" y="219122"/>
                  <a:pt x="2731169" y="168442"/>
                  <a:pt x="2731169" y="168442"/>
                </a:cubicBezTo>
                <a:cubicBezTo>
                  <a:pt x="2735179" y="148389"/>
                  <a:pt x="2727058" y="120839"/>
                  <a:pt x="2743200" y="108284"/>
                </a:cubicBezTo>
                <a:cubicBezTo>
                  <a:pt x="2769305" y="87980"/>
                  <a:pt x="2806915" y="90137"/>
                  <a:pt x="2839453" y="84221"/>
                </a:cubicBezTo>
                <a:cubicBezTo>
                  <a:pt x="3075777" y="41251"/>
                  <a:pt x="2893365" y="68310"/>
                  <a:pt x="3236495" y="48126"/>
                </a:cubicBezTo>
                <a:cubicBezTo>
                  <a:pt x="3284705" y="45290"/>
                  <a:pt x="3332748" y="40105"/>
                  <a:pt x="3380874" y="36094"/>
                </a:cubicBezTo>
                <a:cubicBezTo>
                  <a:pt x="3527550" y="6760"/>
                  <a:pt x="3420582" y="24063"/>
                  <a:pt x="3705727" y="240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D2E7A09-1B6A-473E-AE0C-597695262041}"/>
              </a:ext>
            </a:extLst>
          </p:cNvPr>
          <p:cNvCxnSpPr/>
          <p:nvPr/>
        </p:nvCxnSpPr>
        <p:spPr>
          <a:xfrm>
            <a:off x="9314447" y="2650259"/>
            <a:ext cx="0" cy="146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AFC3716-12A3-4BED-9F3A-75307FDA62D8}"/>
              </a:ext>
            </a:extLst>
          </p:cNvPr>
          <p:cNvCxnSpPr/>
          <p:nvPr/>
        </p:nvCxnSpPr>
        <p:spPr>
          <a:xfrm flipH="1">
            <a:off x="2081463" y="3019926"/>
            <a:ext cx="5269832" cy="40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8B2247E-AACF-41F9-8916-B154B53D9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44" y="4130830"/>
            <a:ext cx="4956065" cy="279005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F652B01-31CA-4528-98BB-7F3175940A9F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630140" y="1721204"/>
            <a:ext cx="3353004" cy="38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Satélite o cables submarinos? El futuro de Internet es la ...">
            <a:extLst>
              <a:ext uri="{FF2B5EF4-FFF2-40B4-BE49-F238E27FC236}">
                <a16:creationId xmlns:a16="http://schemas.microsoft.com/office/drawing/2014/main" id="{630DC5E4-3C36-4701-BBD9-ED6AF967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9" y="4637768"/>
            <a:ext cx="3523484" cy="207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58D793-922D-4CB3-A702-1AE2D7E79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15" y="1889333"/>
            <a:ext cx="1307760" cy="77169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4545652-C041-4A5E-9D40-4AE4FAFBAAE8}"/>
              </a:ext>
            </a:extLst>
          </p:cNvPr>
          <p:cNvCxnSpPr>
            <a:stCxn id="8" idx="2"/>
          </p:cNvCxnSpPr>
          <p:nvPr/>
        </p:nvCxnSpPr>
        <p:spPr>
          <a:xfrm flipH="1">
            <a:off x="3183134" y="2661029"/>
            <a:ext cx="2922461" cy="301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1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/ Paralelo - Coaxial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3001DA-3391-4E6E-9752-CDB1FAEB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77" y="1019957"/>
            <a:ext cx="2143125" cy="2143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18D82E-9B12-4D5C-821A-8CAB8220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76" y="3163082"/>
            <a:ext cx="2143125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4EA0B1-668A-4892-8713-18114A91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29" y="1019957"/>
            <a:ext cx="2143125" cy="2143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7E3387-AEB1-416B-AC68-887B2A2B4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530" y="3228007"/>
            <a:ext cx="2143125" cy="21431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A93D3B9-F770-458D-853D-C0D5D39D57BE}"/>
              </a:ext>
            </a:extLst>
          </p:cNvPr>
          <p:cNvSpPr txBox="1"/>
          <p:nvPr/>
        </p:nvSpPr>
        <p:spPr>
          <a:xfrm>
            <a:off x="6096000" y="1773894"/>
            <a:ext cx="255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Conector del Técnico VTR</a:t>
            </a:r>
          </a:p>
          <a:p>
            <a:r>
              <a:rPr lang="es-MX" dirty="0" err="1"/>
              <a:t>Grimper</a:t>
            </a:r>
            <a:r>
              <a:rPr lang="es-MX" dirty="0"/>
              <a:t> – </a:t>
            </a:r>
            <a:r>
              <a:rPr lang="es-MX" dirty="0" err="1"/>
              <a:t>Funjible</a:t>
            </a:r>
            <a:r>
              <a:rPr lang="es-MX" dirty="0"/>
              <a:t>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B3E230-D2D4-4218-B4E3-8A8B1971E9D1}"/>
              </a:ext>
            </a:extLst>
          </p:cNvPr>
          <p:cNvSpPr txBox="1"/>
          <p:nvPr/>
        </p:nvSpPr>
        <p:spPr>
          <a:xfrm>
            <a:off x="6000465" y="4299569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Conector casero tipo </a:t>
            </a:r>
            <a:r>
              <a:rPr lang="es-MX" dirty="0" err="1"/>
              <a:t>Homcenter</a:t>
            </a:r>
            <a:endParaRPr lang="es-MX" dirty="0"/>
          </a:p>
        </p:txBody>
      </p:sp>
      <p:pic>
        <p:nvPicPr>
          <p:cNvPr id="10242" name="Picture 2" descr="2 unids/lote F conectores Coaxial RF rectos de montaje PCB de ...">
            <a:extLst>
              <a:ext uri="{FF2B5EF4-FFF2-40B4-BE49-F238E27FC236}">
                <a16:creationId xmlns:a16="http://schemas.microsoft.com/office/drawing/2014/main" id="{DC29994F-0B4A-4A11-8FFD-7765C3DA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570" y="20915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2473793-D80E-4111-B430-1418050DD4C7}"/>
              </a:ext>
            </a:extLst>
          </p:cNvPr>
          <p:cNvSpPr txBox="1"/>
          <p:nvPr/>
        </p:nvSpPr>
        <p:spPr>
          <a:xfrm>
            <a:off x="9553432" y="4114903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Soldado con estaño</a:t>
            </a:r>
          </a:p>
        </p:txBody>
      </p:sp>
      <p:pic>
        <p:nvPicPr>
          <p:cNvPr id="10244" name="Picture 4" descr="10 Piezas Antena Tv Hembra Conectores Coaxial Rf Cable - $ 1.854 ...">
            <a:extLst>
              <a:ext uri="{FF2B5EF4-FFF2-40B4-BE49-F238E27FC236}">
                <a16:creationId xmlns:a16="http://schemas.microsoft.com/office/drawing/2014/main" id="{FF680026-EB03-47E2-8DF7-D618AC86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13" y="45654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8070B41-C55E-49AF-8F8E-FEC39D0919B6}"/>
              </a:ext>
            </a:extLst>
          </p:cNvPr>
          <p:cNvSpPr txBox="1"/>
          <p:nvPr/>
        </p:nvSpPr>
        <p:spPr>
          <a:xfrm>
            <a:off x="1395509" y="5838043"/>
            <a:ext cx="378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 = 2</a:t>
            </a:r>
          </a:p>
          <a:p>
            <a:r>
              <a:rPr lang="es-MX" dirty="0"/>
              <a:t>Axial </a:t>
            </a:r>
            <a:r>
              <a:rPr lang="es-MX" dirty="0">
                <a:sym typeface="Wingdings" panose="05000000000000000000" pitchFamily="2" charset="2"/>
              </a:rPr>
              <a:t> un conductor envuelve al otro</a:t>
            </a:r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5D2EC04-6394-416A-BB09-8B58729D04E6}"/>
              </a:ext>
            </a:extLst>
          </p:cNvPr>
          <p:cNvSpPr/>
          <p:nvPr/>
        </p:nvSpPr>
        <p:spPr>
          <a:xfrm>
            <a:off x="6660107" y="5371132"/>
            <a:ext cx="859809" cy="83859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AEBB3EA-8C76-44C2-AB9B-21A9B2322BBA}"/>
              </a:ext>
            </a:extLst>
          </p:cNvPr>
          <p:cNvSpPr/>
          <p:nvPr/>
        </p:nvSpPr>
        <p:spPr>
          <a:xfrm>
            <a:off x="6978178" y="5611441"/>
            <a:ext cx="223665" cy="325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A4BC3CE-2030-4E6A-9744-7517ED20F760}"/>
              </a:ext>
            </a:extLst>
          </p:cNvPr>
          <p:cNvCxnSpPr/>
          <p:nvPr/>
        </p:nvCxnSpPr>
        <p:spPr>
          <a:xfrm flipH="1" flipV="1">
            <a:off x="2384141" y="4299569"/>
            <a:ext cx="4123757" cy="144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1D90388-598C-4938-A11B-4AA314418FA5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3152633" y="5306207"/>
            <a:ext cx="3825545" cy="46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4174338-057E-4545-8819-E9E8DEE38EC7}"/>
              </a:ext>
            </a:extLst>
          </p:cNvPr>
          <p:cNvCxnSpPr/>
          <p:nvPr/>
        </p:nvCxnSpPr>
        <p:spPr>
          <a:xfrm flipH="1" flipV="1">
            <a:off x="2729552" y="4668901"/>
            <a:ext cx="4248626" cy="8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7D345C7-00FC-4105-80C7-A1CD33372B30}"/>
              </a:ext>
            </a:extLst>
          </p:cNvPr>
          <p:cNvSpPr txBox="1"/>
          <p:nvPr/>
        </p:nvSpPr>
        <p:spPr>
          <a:xfrm rot="652397">
            <a:off x="5702682" y="5002139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Dieléctrico</a:t>
            </a:r>
          </a:p>
        </p:txBody>
      </p:sp>
      <p:pic>
        <p:nvPicPr>
          <p:cNvPr id="10246" name="Picture 6" descr="2X16W 90mt 2x16AWG 2x1,3mm2 Blanco Cable Paralelo Aleacion">
            <a:extLst>
              <a:ext uri="{FF2B5EF4-FFF2-40B4-BE49-F238E27FC236}">
                <a16:creationId xmlns:a16="http://schemas.microsoft.com/office/drawing/2014/main" id="{1417C5DC-F3DD-4A9F-AC0B-38DB218E2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0" t="31915" r="2650" b="25629"/>
          <a:stretch/>
        </p:blipFill>
        <p:spPr bwMode="auto">
          <a:xfrm>
            <a:off x="1962175" y="3239975"/>
            <a:ext cx="2143125" cy="90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/ Paralelo - Coaxial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957B9C6-9C6F-4B10-BB8F-209FEFD93B66}"/>
              </a:ext>
            </a:extLst>
          </p:cNvPr>
          <p:cNvSpPr/>
          <p:nvPr/>
        </p:nvSpPr>
        <p:spPr>
          <a:xfrm>
            <a:off x="3384645" y="2129051"/>
            <a:ext cx="3944203" cy="296156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9B2DAB-37D8-4677-82FD-D3142A3A9238}"/>
              </a:ext>
            </a:extLst>
          </p:cNvPr>
          <p:cNvSpPr txBox="1"/>
          <p:nvPr/>
        </p:nvSpPr>
        <p:spPr>
          <a:xfrm>
            <a:off x="1064525" y="2632951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Michael Faraday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C7EC2B-CB84-4650-B8D7-230838C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5" y="1004176"/>
            <a:ext cx="1638300" cy="162877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7AB58E-369D-48C2-A04E-2800789F6A9B}"/>
              </a:ext>
            </a:extLst>
          </p:cNvPr>
          <p:cNvCxnSpPr/>
          <p:nvPr/>
        </p:nvCxnSpPr>
        <p:spPr>
          <a:xfrm>
            <a:off x="4271749" y="3807725"/>
            <a:ext cx="144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49922E7-A5AA-4375-AABA-9DB08C656731}"/>
              </a:ext>
            </a:extLst>
          </p:cNvPr>
          <p:cNvSpPr/>
          <p:nvPr/>
        </p:nvSpPr>
        <p:spPr>
          <a:xfrm>
            <a:off x="3807725" y="3609833"/>
            <a:ext cx="464024" cy="4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F749F41-9B76-4607-8560-D6C213C27FC6}"/>
              </a:ext>
            </a:extLst>
          </p:cNvPr>
          <p:cNvSpPr/>
          <p:nvPr/>
        </p:nvSpPr>
        <p:spPr>
          <a:xfrm>
            <a:off x="5631976" y="3606426"/>
            <a:ext cx="464024" cy="4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CF04646-7005-434B-A332-77B799C13BE3}"/>
              </a:ext>
            </a:extLst>
          </p:cNvPr>
          <p:cNvSpPr/>
          <p:nvPr/>
        </p:nvSpPr>
        <p:spPr>
          <a:xfrm>
            <a:off x="4321790" y="4363878"/>
            <a:ext cx="1310186" cy="57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Medicines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C06517-A6DC-42FC-9284-BBBACC7C7316}"/>
              </a:ext>
            </a:extLst>
          </p:cNvPr>
          <p:cNvCxnSpPr/>
          <p:nvPr/>
        </p:nvCxnSpPr>
        <p:spPr>
          <a:xfrm flipV="1">
            <a:off x="4995080" y="3823082"/>
            <a:ext cx="259308" cy="44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F099C4-BCCE-4242-AAFF-2CACBF2C9ED0}"/>
              </a:ext>
            </a:extLst>
          </p:cNvPr>
          <p:cNvSpPr txBox="1"/>
          <p:nvPr/>
        </p:nvSpPr>
        <p:spPr>
          <a:xfrm>
            <a:off x="7533565" y="2591390"/>
            <a:ext cx="4114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Señales del experimento micro señales</a:t>
            </a:r>
          </a:p>
          <a:p>
            <a:r>
              <a:rPr lang="es-MX" dirty="0"/>
              <a:t>Se confundía: Es señal o ruido lo que </a:t>
            </a:r>
          </a:p>
          <a:p>
            <a:r>
              <a:rPr lang="es-MX" dirty="0"/>
              <a:t>Estoy midiendo?</a:t>
            </a:r>
          </a:p>
          <a:p>
            <a:r>
              <a:rPr lang="es-MX" dirty="0"/>
              <a:t>Equipos Electrónicos….usando un común </a:t>
            </a:r>
          </a:p>
          <a:p>
            <a:r>
              <a:rPr lang="es-MX" dirty="0"/>
              <a:t>Eléctrico….erradicaba las señales externas</a:t>
            </a:r>
          </a:p>
          <a:p>
            <a:endParaRPr lang="es-MX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FB7B868-427D-4A58-912C-D596A9BE3802}"/>
              </a:ext>
            </a:extLst>
          </p:cNvPr>
          <p:cNvCxnSpPr>
            <a:stCxn id="26" idx="1"/>
          </p:cNvCxnSpPr>
          <p:nvPr/>
        </p:nvCxnSpPr>
        <p:spPr>
          <a:xfrm flipH="1">
            <a:off x="5022377" y="3468553"/>
            <a:ext cx="2511188" cy="31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EFEFA2A5-63E0-4F68-816D-47FC792737E1}"/>
              </a:ext>
            </a:extLst>
          </p:cNvPr>
          <p:cNvSpPr/>
          <p:nvPr/>
        </p:nvSpPr>
        <p:spPr>
          <a:xfrm>
            <a:off x="3739487" y="1624084"/>
            <a:ext cx="1516008" cy="1951629"/>
          </a:xfrm>
          <a:custGeom>
            <a:avLst/>
            <a:gdLst>
              <a:gd name="connsiteX0" fmla="*/ 0 w 1516008"/>
              <a:gd name="connsiteY0" fmla="*/ 0 h 1951629"/>
              <a:gd name="connsiteX1" fmla="*/ 122829 w 1516008"/>
              <a:gd name="connsiteY1" fmla="*/ 27295 h 1951629"/>
              <a:gd name="connsiteX2" fmla="*/ 245659 w 1516008"/>
              <a:gd name="connsiteY2" fmla="*/ 40943 h 1951629"/>
              <a:gd name="connsiteX3" fmla="*/ 341194 w 1516008"/>
              <a:gd name="connsiteY3" fmla="*/ 68238 h 1951629"/>
              <a:gd name="connsiteX4" fmla="*/ 450376 w 1516008"/>
              <a:gd name="connsiteY4" fmla="*/ 95534 h 1951629"/>
              <a:gd name="connsiteX5" fmla="*/ 573206 w 1516008"/>
              <a:gd name="connsiteY5" fmla="*/ 150125 h 1951629"/>
              <a:gd name="connsiteX6" fmla="*/ 682388 w 1516008"/>
              <a:gd name="connsiteY6" fmla="*/ 177420 h 1951629"/>
              <a:gd name="connsiteX7" fmla="*/ 777922 w 1516008"/>
              <a:gd name="connsiteY7" fmla="*/ 218364 h 1951629"/>
              <a:gd name="connsiteX8" fmla="*/ 955343 w 1516008"/>
              <a:gd name="connsiteY8" fmla="*/ 259307 h 1951629"/>
              <a:gd name="connsiteX9" fmla="*/ 996286 w 1516008"/>
              <a:gd name="connsiteY9" fmla="*/ 272955 h 1951629"/>
              <a:gd name="connsiteX10" fmla="*/ 1009934 w 1516008"/>
              <a:gd name="connsiteY10" fmla="*/ 368489 h 1951629"/>
              <a:gd name="connsiteX11" fmla="*/ 887104 w 1516008"/>
              <a:gd name="connsiteY11" fmla="*/ 477671 h 1951629"/>
              <a:gd name="connsiteX12" fmla="*/ 968991 w 1516008"/>
              <a:gd name="connsiteY12" fmla="*/ 545910 h 1951629"/>
              <a:gd name="connsiteX13" fmla="*/ 1132764 w 1516008"/>
              <a:gd name="connsiteY13" fmla="*/ 600501 h 1951629"/>
              <a:gd name="connsiteX14" fmla="*/ 1296537 w 1516008"/>
              <a:gd name="connsiteY14" fmla="*/ 641444 h 1951629"/>
              <a:gd name="connsiteX15" fmla="*/ 1378423 w 1516008"/>
              <a:gd name="connsiteY15" fmla="*/ 668740 h 1951629"/>
              <a:gd name="connsiteX16" fmla="*/ 1446662 w 1516008"/>
              <a:gd name="connsiteY16" fmla="*/ 682388 h 1951629"/>
              <a:gd name="connsiteX17" fmla="*/ 1501253 w 1516008"/>
              <a:gd name="connsiteY17" fmla="*/ 696035 h 1951629"/>
              <a:gd name="connsiteX18" fmla="*/ 1514901 w 1516008"/>
              <a:gd name="connsiteY18" fmla="*/ 750626 h 1951629"/>
              <a:gd name="connsiteX19" fmla="*/ 1433014 w 1516008"/>
              <a:gd name="connsiteY19" fmla="*/ 805217 h 1951629"/>
              <a:gd name="connsiteX20" fmla="*/ 1378423 w 1516008"/>
              <a:gd name="connsiteY20" fmla="*/ 846161 h 1951629"/>
              <a:gd name="connsiteX21" fmla="*/ 1323832 w 1516008"/>
              <a:gd name="connsiteY21" fmla="*/ 859809 h 1951629"/>
              <a:gd name="connsiteX22" fmla="*/ 1160059 w 1516008"/>
              <a:gd name="connsiteY22" fmla="*/ 928047 h 1951629"/>
              <a:gd name="connsiteX23" fmla="*/ 1132764 w 1516008"/>
              <a:gd name="connsiteY23" fmla="*/ 968991 h 1951629"/>
              <a:gd name="connsiteX24" fmla="*/ 1187355 w 1516008"/>
              <a:gd name="connsiteY24" fmla="*/ 1050877 h 1951629"/>
              <a:gd name="connsiteX25" fmla="*/ 1160059 w 1516008"/>
              <a:gd name="connsiteY25" fmla="*/ 1241946 h 1951629"/>
              <a:gd name="connsiteX26" fmla="*/ 1146412 w 1516008"/>
              <a:gd name="connsiteY26" fmla="*/ 1296537 h 1951629"/>
              <a:gd name="connsiteX27" fmla="*/ 1105468 w 1516008"/>
              <a:gd name="connsiteY27" fmla="*/ 1351128 h 1951629"/>
              <a:gd name="connsiteX28" fmla="*/ 1091820 w 1516008"/>
              <a:gd name="connsiteY28" fmla="*/ 1405719 h 1951629"/>
              <a:gd name="connsiteX29" fmla="*/ 1050877 w 1516008"/>
              <a:gd name="connsiteY29" fmla="*/ 1514901 h 1951629"/>
              <a:gd name="connsiteX30" fmla="*/ 1009934 w 1516008"/>
              <a:gd name="connsiteY30" fmla="*/ 1542197 h 1951629"/>
              <a:gd name="connsiteX31" fmla="*/ 1023582 w 1516008"/>
              <a:gd name="connsiteY31" fmla="*/ 1678674 h 1951629"/>
              <a:gd name="connsiteX32" fmla="*/ 1064525 w 1516008"/>
              <a:gd name="connsiteY32" fmla="*/ 1774209 h 1951629"/>
              <a:gd name="connsiteX33" fmla="*/ 1078173 w 1516008"/>
              <a:gd name="connsiteY33" fmla="*/ 1828800 h 1951629"/>
              <a:gd name="connsiteX34" fmla="*/ 1091820 w 1516008"/>
              <a:gd name="connsiteY34" fmla="*/ 1869743 h 1951629"/>
              <a:gd name="connsiteX35" fmla="*/ 1078173 w 1516008"/>
              <a:gd name="connsiteY35" fmla="*/ 1951629 h 1951629"/>
              <a:gd name="connsiteX36" fmla="*/ 1023582 w 1516008"/>
              <a:gd name="connsiteY36" fmla="*/ 1869743 h 1951629"/>
              <a:gd name="connsiteX37" fmla="*/ 982638 w 1516008"/>
              <a:gd name="connsiteY37" fmla="*/ 1842447 h 1951629"/>
              <a:gd name="connsiteX38" fmla="*/ 1078173 w 1516008"/>
              <a:gd name="connsiteY38" fmla="*/ 1869743 h 1951629"/>
              <a:gd name="connsiteX39" fmla="*/ 1160059 w 1516008"/>
              <a:gd name="connsiteY39" fmla="*/ 1924334 h 1951629"/>
              <a:gd name="connsiteX40" fmla="*/ 1201003 w 1516008"/>
              <a:gd name="connsiteY40" fmla="*/ 1897038 h 1951629"/>
              <a:gd name="connsiteX41" fmla="*/ 1228298 w 1516008"/>
              <a:gd name="connsiteY41" fmla="*/ 1856095 h 1951629"/>
              <a:gd name="connsiteX42" fmla="*/ 1269241 w 1516008"/>
              <a:gd name="connsiteY42" fmla="*/ 1815152 h 1951629"/>
              <a:gd name="connsiteX43" fmla="*/ 1187355 w 1516008"/>
              <a:gd name="connsiteY43" fmla="*/ 1842447 h 1951629"/>
              <a:gd name="connsiteX44" fmla="*/ 1119116 w 1516008"/>
              <a:gd name="connsiteY44" fmla="*/ 1869743 h 19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16008" h="1951629">
                <a:moveTo>
                  <a:pt x="0" y="0"/>
                </a:moveTo>
                <a:cubicBezTo>
                  <a:pt x="40943" y="9098"/>
                  <a:pt x="81458" y="20400"/>
                  <a:pt x="122829" y="27295"/>
                </a:cubicBezTo>
                <a:cubicBezTo>
                  <a:pt x="163464" y="34067"/>
                  <a:pt x="205169" y="33351"/>
                  <a:pt x="245659" y="40943"/>
                </a:cubicBezTo>
                <a:cubicBezTo>
                  <a:pt x="278211" y="47046"/>
                  <a:pt x="309193" y="59704"/>
                  <a:pt x="341194" y="68238"/>
                </a:cubicBezTo>
                <a:cubicBezTo>
                  <a:pt x="377441" y="77904"/>
                  <a:pt x="415001" y="83048"/>
                  <a:pt x="450376" y="95534"/>
                </a:cubicBezTo>
                <a:cubicBezTo>
                  <a:pt x="492627" y="110446"/>
                  <a:pt x="530955" y="135213"/>
                  <a:pt x="573206" y="150125"/>
                </a:cubicBezTo>
                <a:cubicBezTo>
                  <a:pt x="608581" y="162610"/>
                  <a:pt x="646799" y="165557"/>
                  <a:pt x="682388" y="177420"/>
                </a:cubicBezTo>
                <a:cubicBezTo>
                  <a:pt x="715256" y="188376"/>
                  <a:pt x="745294" y="206711"/>
                  <a:pt x="777922" y="218364"/>
                </a:cubicBezTo>
                <a:cubicBezTo>
                  <a:pt x="854256" y="245626"/>
                  <a:pt x="879062" y="246593"/>
                  <a:pt x="955343" y="259307"/>
                </a:cubicBezTo>
                <a:cubicBezTo>
                  <a:pt x="968991" y="263856"/>
                  <a:pt x="985052" y="263968"/>
                  <a:pt x="996286" y="272955"/>
                </a:cubicBezTo>
                <a:cubicBezTo>
                  <a:pt x="1028043" y="298361"/>
                  <a:pt x="1034357" y="333600"/>
                  <a:pt x="1009934" y="368489"/>
                </a:cubicBezTo>
                <a:cubicBezTo>
                  <a:pt x="969033" y="426918"/>
                  <a:pt x="937822" y="443859"/>
                  <a:pt x="887104" y="477671"/>
                </a:cubicBezTo>
                <a:cubicBezTo>
                  <a:pt x="914400" y="500417"/>
                  <a:pt x="939015" y="526834"/>
                  <a:pt x="968991" y="545910"/>
                </a:cubicBezTo>
                <a:cubicBezTo>
                  <a:pt x="1002687" y="567353"/>
                  <a:pt x="1101941" y="591017"/>
                  <a:pt x="1132764" y="600501"/>
                </a:cubicBezTo>
                <a:cubicBezTo>
                  <a:pt x="1260569" y="639825"/>
                  <a:pt x="1167355" y="619915"/>
                  <a:pt x="1296537" y="641444"/>
                </a:cubicBezTo>
                <a:cubicBezTo>
                  <a:pt x="1323832" y="650543"/>
                  <a:pt x="1350665" y="661169"/>
                  <a:pt x="1378423" y="668740"/>
                </a:cubicBezTo>
                <a:cubicBezTo>
                  <a:pt x="1400802" y="674844"/>
                  <a:pt x="1424018" y="677356"/>
                  <a:pt x="1446662" y="682388"/>
                </a:cubicBezTo>
                <a:cubicBezTo>
                  <a:pt x="1464972" y="686457"/>
                  <a:pt x="1483056" y="691486"/>
                  <a:pt x="1501253" y="696035"/>
                </a:cubicBezTo>
                <a:cubicBezTo>
                  <a:pt x="1505802" y="714232"/>
                  <a:pt x="1520054" y="732591"/>
                  <a:pt x="1514901" y="750626"/>
                </a:cubicBezTo>
                <a:cubicBezTo>
                  <a:pt x="1504139" y="788292"/>
                  <a:pt x="1462190" y="795492"/>
                  <a:pt x="1433014" y="805217"/>
                </a:cubicBezTo>
                <a:cubicBezTo>
                  <a:pt x="1414817" y="818865"/>
                  <a:pt x="1398768" y="835988"/>
                  <a:pt x="1378423" y="846161"/>
                </a:cubicBezTo>
                <a:cubicBezTo>
                  <a:pt x="1361646" y="854550"/>
                  <a:pt x="1341760" y="854293"/>
                  <a:pt x="1323832" y="859809"/>
                </a:cubicBezTo>
                <a:cubicBezTo>
                  <a:pt x="1195327" y="899349"/>
                  <a:pt x="1233156" y="879318"/>
                  <a:pt x="1160059" y="928047"/>
                </a:cubicBezTo>
                <a:cubicBezTo>
                  <a:pt x="1150961" y="941695"/>
                  <a:pt x="1135460" y="952811"/>
                  <a:pt x="1132764" y="968991"/>
                </a:cubicBezTo>
                <a:cubicBezTo>
                  <a:pt x="1127121" y="1002850"/>
                  <a:pt x="1170310" y="1033832"/>
                  <a:pt x="1187355" y="1050877"/>
                </a:cubicBezTo>
                <a:cubicBezTo>
                  <a:pt x="1178256" y="1114567"/>
                  <a:pt x="1170636" y="1178485"/>
                  <a:pt x="1160059" y="1241946"/>
                </a:cubicBezTo>
                <a:cubicBezTo>
                  <a:pt x="1156975" y="1260448"/>
                  <a:pt x="1154800" y="1279760"/>
                  <a:pt x="1146412" y="1296537"/>
                </a:cubicBezTo>
                <a:cubicBezTo>
                  <a:pt x="1136240" y="1316882"/>
                  <a:pt x="1119116" y="1332931"/>
                  <a:pt x="1105468" y="1351128"/>
                </a:cubicBezTo>
                <a:cubicBezTo>
                  <a:pt x="1100919" y="1369325"/>
                  <a:pt x="1095889" y="1387409"/>
                  <a:pt x="1091820" y="1405719"/>
                </a:cubicBezTo>
                <a:cubicBezTo>
                  <a:pt x="1080660" y="1455941"/>
                  <a:pt x="1087008" y="1478770"/>
                  <a:pt x="1050877" y="1514901"/>
                </a:cubicBezTo>
                <a:cubicBezTo>
                  <a:pt x="1039279" y="1526499"/>
                  <a:pt x="1023582" y="1533098"/>
                  <a:pt x="1009934" y="1542197"/>
                </a:cubicBezTo>
                <a:cubicBezTo>
                  <a:pt x="1014483" y="1587689"/>
                  <a:pt x="1016630" y="1633486"/>
                  <a:pt x="1023582" y="1678674"/>
                </a:cubicBezTo>
                <a:cubicBezTo>
                  <a:pt x="1029476" y="1716989"/>
                  <a:pt x="1050858" y="1737764"/>
                  <a:pt x="1064525" y="1774209"/>
                </a:cubicBezTo>
                <a:cubicBezTo>
                  <a:pt x="1071111" y="1791772"/>
                  <a:pt x="1073020" y="1810765"/>
                  <a:pt x="1078173" y="1828800"/>
                </a:cubicBezTo>
                <a:cubicBezTo>
                  <a:pt x="1082125" y="1842632"/>
                  <a:pt x="1087271" y="1856095"/>
                  <a:pt x="1091820" y="1869743"/>
                </a:cubicBezTo>
                <a:cubicBezTo>
                  <a:pt x="1087271" y="1897038"/>
                  <a:pt x="1105845" y="1951629"/>
                  <a:pt x="1078173" y="1951629"/>
                </a:cubicBezTo>
                <a:cubicBezTo>
                  <a:pt x="1045368" y="1951629"/>
                  <a:pt x="1050877" y="1887940"/>
                  <a:pt x="1023582" y="1869743"/>
                </a:cubicBezTo>
                <a:cubicBezTo>
                  <a:pt x="1009934" y="1860644"/>
                  <a:pt x="971040" y="1854046"/>
                  <a:pt x="982638" y="1842447"/>
                </a:cubicBezTo>
                <a:cubicBezTo>
                  <a:pt x="986922" y="1838163"/>
                  <a:pt x="1068724" y="1866593"/>
                  <a:pt x="1078173" y="1869743"/>
                </a:cubicBezTo>
                <a:cubicBezTo>
                  <a:pt x="1095218" y="1886788"/>
                  <a:pt x="1126200" y="1929977"/>
                  <a:pt x="1160059" y="1924334"/>
                </a:cubicBezTo>
                <a:cubicBezTo>
                  <a:pt x="1176239" y="1921637"/>
                  <a:pt x="1187355" y="1906137"/>
                  <a:pt x="1201003" y="1897038"/>
                </a:cubicBezTo>
                <a:cubicBezTo>
                  <a:pt x="1210101" y="1883390"/>
                  <a:pt x="1217797" y="1868696"/>
                  <a:pt x="1228298" y="1856095"/>
                </a:cubicBezTo>
                <a:cubicBezTo>
                  <a:pt x="1240654" y="1841268"/>
                  <a:pt x="1287551" y="1821256"/>
                  <a:pt x="1269241" y="1815152"/>
                </a:cubicBezTo>
                <a:lnTo>
                  <a:pt x="1187355" y="1842447"/>
                </a:lnTo>
                <a:cubicBezTo>
                  <a:pt x="1136764" y="1859311"/>
                  <a:pt x="1159277" y="1849662"/>
                  <a:pt x="1119116" y="1869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A120B73E-3AB2-47EC-A01A-60921C1AD328}"/>
              </a:ext>
            </a:extLst>
          </p:cNvPr>
          <p:cNvSpPr/>
          <p:nvPr/>
        </p:nvSpPr>
        <p:spPr>
          <a:xfrm>
            <a:off x="5340346" y="3848669"/>
            <a:ext cx="500896" cy="723331"/>
          </a:xfrm>
          <a:custGeom>
            <a:avLst/>
            <a:gdLst>
              <a:gd name="connsiteX0" fmla="*/ 500896 w 500896"/>
              <a:gd name="connsiteY0" fmla="*/ 723331 h 723331"/>
              <a:gd name="connsiteX1" fmla="*/ 337123 w 500896"/>
              <a:gd name="connsiteY1" fmla="*/ 245659 h 723331"/>
              <a:gd name="connsiteX2" fmla="*/ 378066 w 500896"/>
              <a:gd name="connsiteY2" fmla="*/ 232012 h 723331"/>
              <a:gd name="connsiteX3" fmla="*/ 405361 w 500896"/>
              <a:gd name="connsiteY3" fmla="*/ 191068 h 723331"/>
              <a:gd name="connsiteX4" fmla="*/ 282532 w 500896"/>
              <a:gd name="connsiteY4" fmla="*/ 122830 h 723331"/>
              <a:gd name="connsiteX5" fmla="*/ 132406 w 500896"/>
              <a:gd name="connsiteY5" fmla="*/ 95534 h 723331"/>
              <a:gd name="connsiteX6" fmla="*/ 9576 w 500896"/>
              <a:gd name="connsiteY6" fmla="*/ 81886 h 723331"/>
              <a:gd name="connsiteX7" fmla="*/ 9576 w 500896"/>
              <a:gd name="connsiteY7" fmla="*/ 0 h 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896" h="723331">
                <a:moveTo>
                  <a:pt x="500896" y="723331"/>
                </a:moveTo>
                <a:cubicBezTo>
                  <a:pt x="399957" y="501265"/>
                  <a:pt x="147971" y="340234"/>
                  <a:pt x="337123" y="245659"/>
                </a:cubicBezTo>
                <a:cubicBezTo>
                  <a:pt x="349990" y="239226"/>
                  <a:pt x="364418" y="236561"/>
                  <a:pt x="378066" y="232012"/>
                </a:cubicBezTo>
                <a:cubicBezTo>
                  <a:pt x="387164" y="218364"/>
                  <a:pt x="403041" y="207306"/>
                  <a:pt x="405361" y="191068"/>
                </a:cubicBezTo>
                <a:cubicBezTo>
                  <a:pt x="417745" y="104382"/>
                  <a:pt x="342033" y="131984"/>
                  <a:pt x="282532" y="122830"/>
                </a:cubicBezTo>
                <a:cubicBezTo>
                  <a:pt x="115237" y="97093"/>
                  <a:pt x="322972" y="120943"/>
                  <a:pt x="132406" y="95534"/>
                </a:cubicBezTo>
                <a:cubicBezTo>
                  <a:pt x="91572" y="90089"/>
                  <a:pt x="42094" y="107177"/>
                  <a:pt x="9576" y="81886"/>
                </a:cubicBezTo>
                <a:cubicBezTo>
                  <a:pt x="-11970" y="65128"/>
                  <a:pt x="9576" y="27295"/>
                  <a:pt x="95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693BAEB1-AC08-4C94-92D9-0DC60C36B771}"/>
              </a:ext>
            </a:extLst>
          </p:cNvPr>
          <p:cNvSpPr/>
          <p:nvPr/>
        </p:nvSpPr>
        <p:spPr>
          <a:xfrm>
            <a:off x="4012442" y="3887930"/>
            <a:ext cx="941695" cy="220046"/>
          </a:xfrm>
          <a:custGeom>
            <a:avLst/>
            <a:gdLst>
              <a:gd name="connsiteX0" fmla="*/ 0 w 941695"/>
              <a:gd name="connsiteY0" fmla="*/ 220046 h 220046"/>
              <a:gd name="connsiteX1" fmla="*/ 873457 w 941695"/>
              <a:gd name="connsiteY1" fmla="*/ 138160 h 220046"/>
              <a:gd name="connsiteX2" fmla="*/ 887104 w 941695"/>
              <a:gd name="connsiteY2" fmla="*/ 83569 h 220046"/>
              <a:gd name="connsiteX3" fmla="*/ 914400 w 941695"/>
              <a:gd name="connsiteY3" fmla="*/ 42625 h 220046"/>
              <a:gd name="connsiteX4" fmla="*/ 928048 w 941695"/>
              <a:gd name="connsiteY4" fmla="*/ 1682 h 220046"/>
              <a:gd name="connsiteX5" fmla="*/ 941695 w 941695"/>
              <a:gd name="connsiteY5" fmla="*/ 1682 h 22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695" h="220046">
                <a:moveTo>
                  <a:pt x="0" y="220046"/>
                </a:moveTo>
                <a:cubicBezTo>
                  <a:pt x="291152" y="192751"/>
                  <a:pt x="584428" y="182626"/>
                  <a:pt x="873457" y="138160"/>
                </a:cubicBezTo>
                <a:cubicBezTo>
                  <a:pt x="891996" y="135308"/>
                  <a:pt x="879715" y="100809"/>
                  <a:pt x="887104" y="83569"/>
                </a:cubicBezTo>
                <a:cubicBezTo>
                  <a:pt x="893565" y="68492"/>
                  <a:pt x="907064" y="57296"/>
                  <a:pt x="914400" y="42625"/>
                </a:cubicBezTo>
                <a:cubicBezTo>
                  <a:pt x="920834" y="29758"/>
                  <a:pt x="920068" y="13652"/>
                  <a:pt x="928048" y="1682"/>
                </a:cubicBezTo>
                <a:cubicBezTo>
                  <a:pt x="930571" y="-2103"/>
                  <a:pt x="937146" y="1682"/>
                  <a:pt x="941695" y="16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DD96423-2736-4E0A-8D3F-CD235AED9B9B}"/>
              </a:ext>
            </a:extLst>
          </p:cNvPr>
          <p:cNvCxnSpPr/>
          <p:nvPr/>
        </p:nvCxnSpPr>
        <p:spPr>
          <a:xfrm>
            <a:off x="2210937" y="5527343"/>
            <a:ext cx="5936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FEF0BD2-7A63-421C-BA92-F0CEA5C95ECE}"/>
              </a:ext>
            </a:extLst>
          </p:cNvPr>
          <p:cNvSpPr txBox="1"/>
          <p:nvPr/>
        </p:nvSpPr>
        <p:spPr>
          <a:xfrm>
            <a:off x="8284191" y="5486400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Tierra eléctrica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6473594-4655-478C-89FB-815D2E48E83A}"/>
              </a:ext>
            </a:extLst>
          </p:cNvPr>
          <p:cNvSpPr txBox="1"/>
          <p:nvPr/>
        </p:nvSpPr>
        <p:spPr>
          <a:xfrm>
            <a:off x="7328848" y="52262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Suelo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1D6D4E7-24A5-407C-9F20-1D6A76E08D89}"/>
              </a:ext>
            </a:extLst>
          </p:cNvPr>
          <p:cNvCxnSpPr/>
          <p:nvPr/>
        </p:nvCxnSpPr>
        <p:spPr>
          <a:xfrm>
            <a:off x="2934269" y="5090615"/>
            <a:ext cx="0" cy="76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48DEE41-994F-4E1C-8A40-430986377C56}"/>
              </a:ext>
            </a:extLst>
          </p:cNvPr>
          <p:cNvCxnSpPr/>
          <p:nvPr/>
        </p:nvCxnSpPr>
        <p:spPr>
          <a:xfrm>
            <a:off x="2561515" y="5855732"/>
            <a:ext cx="727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FFAFAA1-A762-426D-8249-A8AB35E0C84B}"/>
              </a:ext>
            </a:extLst>
          </p:cNvPr>
          <p:cNvCxnSpPr>
            <a:cxnSpLocks/>
          </p:cNvCxnSpPr>
          <p:nvPr/>
        </p:nvCxnSpPr>
        <p:spPr>
          <a:xfrm>
            <a:off x="2712777" y="6019507"/>
            <a:ext cx="42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E7C21B5-76CD-4AEB-A542-570ECC2E5512}"/>
              </a:ext>
            </a:extLst>
          </p:cNvPr>
          <p:cNvCxnSpPr>
            <a:cxnSpLocks/>
          </p:cNvCxnSpPr>
          <p:nvPr/>
        </p:nvCxnSpPr>
        <p:spPr>
          <a:xfrm>
            <a:off x="2783289" y="6171907"/>
            <a:ext cx="272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AFD6082-EE8B-49FA-A77C-A15F2930F475}"/>
              </a:ext>
            </a:extLst>
          </p:cNvPr>
          <p:cNvCxnSpPr>
            <a:stCxn id="19" idx="1"/>
          </p:cNvCxnSpPr>
          <p:nvPr/>
        </p:nvCxnSpPr>
        <p:spPr>
          <a:xfrm flipH="1">
            <a:off x="2919624" y="4650468"/>
            <a:ext cx="1402166" cy="8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0342F8A-7290-41C9-9C48-43E574D7FBFC}"/>
              </a:ext>
            </a:extLst>
          </p:cNvPr>
          <p:cNvCxnSpPr>
            <a:stCxn id="18" idx="2"/>
          </p:cNvCxnSpPr>
          <p:nvPr/>
        </p:nvCxnSpPr>
        <p:spPr>
          <a:xfrm flipH="1">
            <a:off x="2934269" y="4012430"/>
            <a:ext cx="1105468" cy="14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F6F7754-57C4-4FAB-9FE8-471A142F0EAB}"/>
              </a:ext>
            </a:extLst>
          </p:cNvPr>
          <p:cNvCxnSpPr>
            <a:stCxn id="28" idx="2"/>
          </p:cNvCxnSpPr>
          <p:nvPr/>
        </p:nvCxnSpPr>
        <p:spPr>
          <a:xfrm flipH="1">
            <a:off x="2919624" y="4009023"/>
            <a:ext cx="2944364" cy="145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3895B41-9AD4-42E8-83F3-86DF32EEDBAA}"/>
              </a:ext>
            </a:extLst>
          </p:cNvPr>
          <p:cNvSpPr txBox="1"/>
          <p:nvPr/>
        </p:nvSpPr>
        <p:spPr>
          <a:xfrm>
            <a:off x="4906309" y="2076783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Conductoras eléctricas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E9A5720-6A7C-4EAB-9852-01AD81B9C60E}"/>
              </a:ext>
            </a:extLst>
          </p:cNvPr>
          <p:cNvCxnSpPr>
            <a:stCxn id="5" idx="2"/>
          </p:cNvCxnSpPr>
          <p:nvPr/>
        </p:nvCxnSpPr>
        <p:spPr>
          <a:xfrm flipH="1">
            <a:off x="2934269" y="3980029"/>
            <a:ext cx="450376" cy="145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36DD8B1-CB28-4A5E-A9C4-96F5CF909FAB}"/>
              </a:ext>
            </a:extLst>
          </p:cNvPr>
          <p:cNvCxnSpPr/>
          <p:nvPr/>
        </p:nvCxnSpPr>
        <p:spPr>
          <a:xfrm>
            <a:off x="3159457" y="1473958"/>
            <a:ext cx="1112292" cy="972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BD5C3DA-E8E4-4A1F-AB21-D9947FF00C04}"/>
              </a:ext>
            </a:extLst>
          </p:cNvPr>
          <p:cNvCxnSpPr/>
          <p:nvPr/>
        </p:nvCxnSpPr>
        <p:spPr>
          <a:xfrm flipV="1">
            <a:off x="4172742" y="1295696"/>
            <a:ext cx="1006583" cy="1180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3573B99-FDD8-4DBD-B567-5E9DEA082F65}"/>
              </a:ext>
            </a:extLst>
          </p:cNvPr>
          <p:cNvCxnSpPr/>
          <p:nvPr/>
        </p:nvCxnSpPr>
        <p:spPr>
          <a:xfrm>
            <a:off x="5631976" y="3111690"/>
            <a:ext cx="946245" cy="150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B140EDD0-9F44-44B9-B5C1-BD4C3B282C8A}"/>
              </a:ext>
            </a:extLst>
          </p:cNvPr>
          <p:cNvCxnSpPr/>
          <p:nvPr/>
        </p:nvCxnSpPr>
        <p:spPr>
          <a:xfrm flipH="1">
            <a:off x="5631976" y="3289110"/>
            <a:ext cx="959893" cy="163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26D14B2-3019-483A-B725-643D81AC1A51}"/>
              </a:ext>
            </a:extLst>
          </p:cNvPr>
          <p:cNvSpPr txBox="1"/>
          <p:nvPr/>
        </p:nvSpPr>
        <p:spPr>
          <a:xfrm>
            <a:off x="6817105" y="1243007"/>
            <a:ext cx="17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Jaula de Faraday</a:t>
            </a:r>
          </a:p>
        </p:txBody>
      </p:sp>
    </p:spTree>
    <p:extLst>
      <p:ext uri="{BB962C8B-B14F-4D97-AF65-F5344CB8AC3E}">
        <p14:creationId xmlns:p14="http://schemas.microsoft.com/office/powerpoint/2010/main" val="213788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/ Paralelo - Coaxial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957B9C6-9C6F-4B10-BB8F-209FEFD93B66}"/>
              </a:ext>
            </a:extLst>
          </p:cNvPr>
          <p:cNvSpPr/>
          <p:nvPr/>
        </p:nvSpPr>
        <p:spPr>
          <a:xfrm>
            <a:off x="3384645" y="2129051"/>
            <a:ext cx="3944203" cy="296156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9B2DAB-37D8-4677-82FD-D3142A3A9238}"/>
              </a:ext>
            </a:extLst>
          </p:cNvPr>
          <p:cNvSpPr txBox="1"/>
          <p:nvPr/>
        </p:nvSpPr>
        <p:spPr>
          <a:xfrm>
            <a:off x="1064525" y="2632951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Michael Faraday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C7EC2B-CB84-4650-B8D7-230838C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5" y="1004176"/>
            <a:ext cx="1638300" cy="162877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7AB58E-369D-48C2-A04E-2800789F6A9B}"/>
              </a:ext>
            </a:extLst>
          </p:cNvPr>
          <p:cNvCxnSpPr/>
          <p:nvPr/>
        </p:nvCxnSpPr>
        <p:spPr>
          <a:xfrm>
            <a:off x="4271749" y="3807725"/>
            <a:ext cx="144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49922E7-A5AA-4375-AABA-9DB08C656731}"/>
              </a:ext>
            </a:extLst>
          </p:cNvPr>
          <p:cNvSpPr/>
          <p:nvPr/>
        </p:nvSpPr>
        <p:spPr>
          <a:xfrm>
            <a:off x="3807725" y="3609833"/>
            <a:ext cx="464024" cy="4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F749F41-9B76-4607-8560-D6C213C27FC6}"/>
              </a:ext>
            </a:extLst>
          </p:cNvPr>
          <p:cNvSpPr/>
          <p:nvPr/>
        </p:nvSpPr>
        <p:spPr>
          <a:xfrm>
            <a:off x="5631976" y="3606426"/>
            <a:ext cx="464024" cy="4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CF04646-7005-434B-A332-77B799C13BE3}"/>
              </a:ext>
            </a:extLst>
          </p:cNvPr>
          <p:cNvSpPr/>
          <p:nvPr/>
        </p:nvSpPr>
        <p:spPr>
          <a:xfrm>
            <a:off x="4321790" y="4363878"/>
            <a:ext cx="1310186" cy="57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Medicines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C06517-A6DC-42FC-9284-BBBACC7C7316}"/>
              </a:ext>
            </a:extLst>
          </p:cNvPr>
          <p:cNvCxnSpPr/>
          <p:nvPr/>
        </p:nvCxnSpPr>
        <p:spPr>
          <a:xfrm flipV="1">
            <a:off x="4995080" y="3823082"/>
            <a:ext cx="259308" cy="44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FB7B868-427D-4A58-912C-D596A9BE3802}"/>
              </a:ext>
            </a:extLst>
          </p:cNvPr>
          <p:cNvCxnSpPr>
            <a:cxnSpLocks/>
          </p:cNvCxnSpPr>
          <p:nvPr/>
        </p:nvCxnSpPr>
        <p:spPr>
          <a:xfrm flipH="1">
            <a:off x="5022377" y="3468553"/>
            <a:ext cx="2511188" cy="31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EFEFA2A5-63E0-4F68-816D-47FC792737E1}"/>
              </a:ext>
            </a:extLst>
          </p:cNvPr>
          <p:cNvSpPr/>
          <p:nvPr/>
        </p:nvSpPr>
        <p:spPr>
          <a:xfrm>
            <a:off x="3739487" y="1624084"/>
            <a:ext cx="1516008" cy="1951629"/>
          </a:xfrm>
          <a:custGeom>
            <a:avLst/>
            <a:gdLst>
              <a:gd name="connsiteX0" fmla="*/ 0 w 1516008"/>
              <a:gd name="connsiteY0" fmla="*/ 0 h 1951629"/>
              <a:gd name="connsiteX1" fmla="*/ 122829 w 1516008"/>
              <a:gd name="connsiteY1" fmla="*/ 27295 h 1951629"/>
              <a:gd name="connsiteX2" fmla="*/ 245659 w 1516008"/>
              <a:gd name="connsiteY2" fmla="*/ 40943 h 1951629"/>
              <a:gd name="connsiteX3" fmla="*/ 341194 w 1516008"/>
              <a:gd name="connsiteY3" fmla="*/ 68238 h 1951629"/>
              <a:gd name="connsiteX4" fmla="*/ 450376 w 1516008"/>
              <a:gd name="connsiteY4" fmla="*/ 95534 h 1951629"/>
              <a:gd name="connsiteX5" fmla="*/ 573206 w 1516008"/>
              <a:gd name="connsiteY5" fmla="*/ 150125 h 1951629"/>
              <a:gd name="connsiteX6" fmla="*/ 682388 w 1516008"/>
              <a:gd name="connsiteY6" fmla="*/ 177420 h 1951629"/>
              <a:gd name="connsiteX7" fmla="*/ 777922 w 1516008"/>
              <a:gd name="connsiteY7" fmla="*/ 218364 h 1951629"/>
              <a:gd name="connsiteX8" fmla="*/ 955343 w 1516008"/>
              <a:gd name="connsiteY8" fmla="*/ 259307 h 1951629"/>
              <a:gd name="connsiteX9" fmla="*/ 996286 w 1516008"/>
              <a:gd name="connsiteY9" fmla="*/ 272955 h 1951629"/>
              <a:gd name="connsiteX10" fmla="*/ 1009934 w 1516008"/>
              <a:gd name="connsiteY10" fmla="*/ 368489 h 1951629"/>
              <a:gd name="connsiteX11" fmla="*/ 887104 w 1516008"/>
              <a:gd name="connsiteY11" fmla="*/ 477671 h 1951629"/>
              <a:gd name="connsiteX12" fmla="*/ 968991 w 1516008"/>
              <a:gd name="connsiteY12" fmla="*/ 545910 h 1951629"/>
              <a:gd name="connsiteX13" fmla="*/ 1132764 w 1516008"/>
              <a:gd name="connsiteY13" fmla="*/ 600501 h 1951629"/>
              <a:gd name="connsiteX14" fmla="*/ 1296537 w 1516008"/>
              <a:gd name="connsiteY14" fmla="*/ 641444 h 1951629"/>
              <a:gd name="connsiteX15" fmla="*/ 1378423 w 1516008"/>
              <a:gd name="connsiteY15" fmla="*/ 668740 h 1951629"/>
              <a:gd name="connsiteX16" fmla="*/ 1446662 w 1516008"/>
              <a:gd name="connsiteY16" fmla="*/ 682388 h 1951629"/>
              <a:gd name="connsiteX17" fmla="*/ 1501253 w 1516008"/>
              <a:gd name="connsiteY17" fmla="*/ 696035 h 1951629"/>
              <a:gd name="connsiteX18" fmla="*/ 1514901 w 1516008"/>
              <a:gd name="connsiteY18" fmla="*/ 750626 h 1951629"/>
              <a:gd name="connsiteX19" fmla="*/ 1433014 w 1516008"/>
              <a:gd name="connsiteY19" fmla="*/ 805217 h 1951629"/>
              <a:gd name="connsiteX20" fmla="*/ 1378423 w 1516008"/>
              <a:gd name="connsiteY20" fmla="*/ 846161 h 1951629"/>
              <a:gd name="connsiteX21" fmla="*/ 1323832 w 1516008"/>
              <a:gd name="connsiteY21" fmla="*/ 859809 h 1951629"/>
              <a:gd name="connsiteX22" fmla="*/ 1160059 w 1516008"/>
              <a:gd name="connsiteY22" fmla="*/ 928047 h 1951629"/>
              <a:gd name="connsiteX23" fmla="*/ 1132764 w 1516008"/>
              <a:gd name="connsiteY23" fmla="*/ 968991 h 1951629"/>
              <a:gd name="connsiteX24" fmla="*/ 1187355 w 1516008"/>
              <a:gd name="connsiteY24" fmla="*/ 1050877 h 1951629"/>
              <a:gd name="connsiteX25" fmla="*/ 1160059 w 1516008"/>
              <a:gd name="connsiteY25" fmla="*/ 1241946 h 1951629"/>
              <a:gd name="connsiteX26" fmla="*/ 1146412 w 1516008"/>
              <a:gd name="connsiteY26" fmla="*/ 1296537 h 1951629"/>
              <a:gd name="connsiteX27" fmla="*/ 1105468 w 1516008"/>
              <a:gd name="connsiteY27" fmla="*/ 1351128 h 1951629"/>
              <a:gd name="connsiteX28" fmla="*/ 1091820 w 1516008"/>
              <a:gd name="connsiteY28" fmla="*/ 1405719 h 1951629"/>
              <a:gd name="connsiteX29" fmla="*/ 1050877 w 1516008"/>
              <a:gd name="connsiteY29" fmla="*/ 1514901 h 1951629"/>
              <a:gd name="connsiteX30" fmla="*/ 1009934 w 1516008"/>
              <a:gd name="connsiteY30" fmla="*/ 1542197 h 1951629"/>
              <a:gd name="connsiteX31" fmla="*/ 1023582 w 1516008"/>
              <a:gd name="connsiteY31" fmla="*/ 1678674 h 1951629"/>
              <a:gd name="connsiteX32" fmla="*/ 1064525 w 1516008"/>
              <a:gd name="connsiteY32" fmla="*/ 1774209 h 1951629"/>
              <a:gd name="connsiteX33" fmla="*/ 1078173 w 1516008"/>
              <a:gd name="connsiteY33" fmla="*/ 1828800 h 1951629"/>
              <a:gd name="connsiteX34" fmla="*/ 1091820 w 1516008"/>
              <a:gd name="connsiteY34" fmla="*/ 1869743 h 1951629"/>
              <a:gd name="connsiteX35" fmla="*/ 1078173 w 1516008"/>
              <a:gd name="connsiteY35" fmla="*/ 1951629 h 1951629"/>
              <a:gd name="connsiteX36" fmla="*/ 1023582 w 1516008"/>
              <a:gd name="connsiteY36" fmla="*/ 1869743 h 1951629"/>
              <a:gd name="connsiteX37" fmla="*/ 982638 w 1516008"/>
              <a:gd name="connsiteY37" fmla="*/ 1842447 h 1951629"/>
              <a:gd name="connsiteX38" fmla="*/ 1078173 w 1516008"/>
              <a:gd name="connsiteY38" fmla="*/ 1869743 h 1951629"/>
              <a:gd name="connsiteX39" fmla="*/ 1160059 w 1516008"/>
              <a:gd name="connsiteY39" fmla="*/ 1924334 h 1951629"/>
              <a:gd name="connsiteX40" fmla="*/ 1201003 w 1516008"/>
              <a:gd name="connsiteY40" fmla="*/ 1897038 h 1951629"/>
              <a:gd name="connsiteX41" fmla="*/ 1228298 w 1516008"/>
              <a:gd name="connsiteY41" fmla="*/ 1856095 h 1951629"/>
              <a:gd name="connsiteX42" fmla="*/ 1269241 w 1516008"/>
              <a:gd name="connsiteY42" fmla="*/ 1815152 h 1951629"/>
              <a:gd name="connsiteX43" fmla="*/ 1187355 w 1516008"/>
              <a:gd name="connsiteY43" fmla="*/ 1842447 h 1951629"/>
              <a:gd name="connsiteX44" fmla="*/ 1119116 w 1516008"/>
              <a:gd name="connsiteY44" fmla="*/ 1869743 h 19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16008" h="1951629">
                <a:moveTo>
                  <a:pt x="0" y="0"/>
                </a:moveTo>
                <a:cubicBezTo>
                  <a:pt x="40943" y="9098"/>
                  <a:pt x="81458" y="20400"/>
                  <a:pt x="122829" y="27295"/>
                </a:cubicBezTo>
                <a:cubicBezTo>
                  <a:pt x="163464" y="34067"/>
                  <a:pt x="205169" y="33351"/>
                  <a:pt x="245659" y="40943"/>
                </a:cubicBezTo>
                <a:cubicBezTo>
                  <a:pt x="278211" y="47046"/>
                  <a:pt x="309193" y="59704"/>
                  <a:pt x="341194" y="68238"/>
                </a:cubicBezTo>
                <a:cubicBezTo>
                  <a:pt x="377441" y="77904"/>
                  <a:pt x="415001" y="83048"/>
                  <a:pt x="450376" y="95534"/>
                </a:cubicBezTo>
                <a:cubicBezTo>
                  <a:pt x="492627" y="110446"/>
                  <a:pt x="530955" y="135213"/>
                  <a:pt x="573206" y="150125"/>
                </a:cubicBezTo>
                <a:cubicBezTo>
                  <a:pt x="608581" y="162610"/>
                  <a:pt x="646799" y="165557"/>
                  <a:pt x="682388" y="177420"/>
                </a:cubicBezTo>
                <a:cubicBezTo>
                  <a:pt x="715256" y="188376"/>
                  <a:pt x="745294" y="206711"/>
                  <a:pt x="777922" y="218364"/>
                </a:cubicBezTo>
                <a:cubicBezTo>
                  <a:pt x="854256" y="245626"/>
                  <a:pt x="879062" y="246593"/>
                  <a:pt x="955343" y="259307"/>
                </a:cubicBezTo>
                <a:cubicBezTo>
                  <a:pt x="968991" y="263856"/>
                  <a:pt x="985052" y="263968"/>
                  <a:pt x="996286" y="272955"/>
                </a:cubicBezTo>
                <a:cubicBezTo>
                  <a:pt x="1028043" y="298361"/>
                  <a:pt x="1034357" y="333600"/>
                  <a:pt x="1009934" y="368489"/>
                </a:cubicBezTo>
                <a:cubicBezTo>
                  <a:pt x="969033" y="426918"/>
                  <a:pt x="937822" y="443859"/>
                  <a:pt x="887104" y="477671"/>
                </a:cubicBezTo>
                <a:cubicBezTo>
                  <a:pt x="914400" y="500417"/>
                  <a:pt x="939015" y="526834"/>
                  <a:pt x="968991" y="545910"/>
                </a:cubicBezTo>
                <a:cubicBezTo>
                  <a:pt x="1002687" y="567353"/>
                  <a:pt x="1101941" y="591017"/>
                  <a:pt x="1132764" y="600501"/>
                </a:cubicBezTo>
                <a:cubicBezTo>
                  <a:pt x="1260569" y="639825"/>
                  <a:pt x="1167355" y="619915"/>
                  <a:pt x="1296537" y="641444"/>
                </a:cubicBezTo>
                <a:cubicBezTo>
                  <a:pt x="1323832" y="650543"/>
                  <a:pt x="1350665" y="661169"/>
                  <a:pt x="1378423" y="668740"/>
                </a:cubicBezTo>
                <a:cubicBezTo>
                  <a:pt x="1400802" y="674844"/>
                  <a:pt x="1424018" y="677356"/>
                  <a:pt x="1446662" y="682388"/>
                </a:cubicBezTo>
                <a:cubicBezTo>
                  <a:pt x="1464972" y="686457"/>
                  <a:pt x="1483056" y="691486"/>
                  <a:pt x="1501253" y="696035"/>
                </a:cubicBezTo>
                <a:cubicBezTo>
                  <a:pt x="1505802" y="714232"/>
                  <a:pt x="1520054" y="732591"/>
                  <a:pt x="1514901" y="750626"/>
                </a:cubicBezTo>
                <a:cubicBezTo>
                  <a:pt x="1504139" y="788292"/>
                  <a:pt x="1462190" y="795492"/>
                  <a:pt x="1433014" y="805217"/>
                </a:cubicBezTo>
                <a:cubicBezTo>
                  <a:pt x="1414817" y="818865"/>
                  <a:pt x="1398768" y="835988"/>
                  <a:pt x="1378423" y="846161"/>
                </a:cubicBezTo>
                <a:cubicBezTo>
                  <a:pt x="1361646" y="854550"/>
                  <a:pt x="1341760" y="854293"/>
                  <a:pt x="1323832" y="859809"/>
                </a:cubicBezTo>
                <a:cubicBezTo>
                  <a:pt x="1195327" y="899349"/>
                  <a:pt x="1233156" y="879318"/>
                  <a:pt x="1160059" y="928047"/>
                </a:cubicBezTo>
                <a:cubicBezTo>
                  <a:pt x="1150961" y="941695"/>
                  <a:pt x="1135460" y="952811"/>
                  <a:pt x="1132764" y="968991"/>
                </a:cubicBezTo>
                <a:cubicBezTo>
                  <a:pt x="1127121" y="1002850"/>
                  <a:pt x="1170310" y="1033832"/>
                  <a:pt x="1187355" y="1050877"/>
                </a:cubicBezTo>
                <a:cubicBezTo>
                  <a:pt x="1178256" y="1114567"/>
                  <a:pt x="1170636" y="1178485"/>
                  <a:pt x="1160059" y="1241946"/>
                </a:cubicBezTo>
                <a:cubicBezTo>
                  <a:pt x="1156975" y="1260448"/>
                  <a:pt x="1154800" y="1279760"/>
                  <a:pt x="1146412" y="1296537"/>
                </a:cubicBezTo>
                <a:cubicBezTo>
                  <a:pt x="1136240" y="1316882"/>
                  <a:pt x="1119116" y="1332931"/>
                  <a:pt x="1105468" y="1351128"/>
                </a:cubicBezTo>
                <a:cubicBezTo>
                  <a:pt x="1100919" y="1369325"/>
                  <a:pt x="1095889" y="1387409"/>
                  <a:pt x="1091820" y="1405719"/>
                </a:cubicBezTo>
                <a:cubicBezTo>
                  <a:pt x="1080660" y="1455941"/>
                  <a:pt x="1087008" y="1478770"/>
                  <a:pt x="1050877" y="1514901"/>
                </a:cubicBezTo>
                <a:cubicBezTo>
                  <a:pt x="1039279" y="1526499"/>
                  <a:pt x="1023582" y="1533098"/>
                  <a:pt x="1009934" y="1542197"/>
                </a:cubicBezTo>
                <a:cubicBezTo>
                  <a:pt x="1014483" y="1587689"/>
                  <a:pt x="1016630" y="1633486"/>
                  <a:pt x="1023582" y="1678674"/>
                </a:cubicBezTo>
                <a:cubicBezTo>
                  <a:pt x="1029476" y="1716989"/>
                  <a:pt x="1050858" y="1737764"/>
                  <a:pt x="1064525" y="1774209"/>
                </a:cubicBezTo>
                <a:cubicBezTo>
                  <a:pt x="1071111" y="1791772"/>
                  <a:pt x="1073020" y="1810765"/>
                  <a:pt x="1078173" y="1828800"/>
                </a:cubicBezTo>
                <a:cubicBezTo>
                  <a:pt x="1082125" y="1842632"/>
                  <a:pt x="1087271" y="1856095"/>
                  <a:pt x="1091820" y="1869743"/>
                </a:cubicBezTo>
                <a:cubicBezTo>
                  <a:pt x="1087271" y="1897038"/>
                  <a:pt x="1105845" y="1951629"/>
                  <a:pt x="1078173" y="1951629"/>
                </a:cubicBezTo>
                <a:cubicBezTo>
                  <a:pt x="1045368" y="1951629"/>
                  <a:pt x="1050877" y="1887940"/>
                  <a:pt x="1023582" y="1869743"/>
                </a:cubicBezTo>
                <a:cubicBezTo>
                  <a:pt x="1009934" y="1860644"/>
                  <a:pt x="971040" y="1854046"/>
                  <a:pt x="982638" y="1842447"/>
                </a:cubicBezTo>
                <a:cubicBezTo>
                  <a:pt x="986922" y="1838163"/>
                  <a:pt x="1068724" y="1866593"/>
                  <a:pt x="1078173" y="1869743"/>
                </a:cubicBezTo>
                <a:cubicBezTo>
                  <a:pt x="1095218" y="1886788"/>
                  <a:pt x="1126200" y="1929977"/>
                  <a:pt x="1160059" y="1924334"/>
                </a:cubicBezTo>
                <a:cubicBezTo>
                  <a:pt x="1176239" y="1921637"/>
                  <a:pt x="1187355" y="1906137"/>
                  <a:pt x="1201003" y="1897038"/>
                </a:cubicBezTo>
                <a:cubicBezTo>
                  <a:pt x="1210101" y="1883390"/>
                  <a:pt x="1217797" y="1868696"/>
                  <a:pt x="1228298" y="1856095"/>
                </a:cubicBezTo>
                <a:cubicBezTo>
                  <a:pt x="1240654" y="1841268"/>
                  <a:pt x="1287551" y="1821256"/>
                  <a:pt x="1269241" y="1815152"/>
                </a:cubicBezTo>
                <a:lnTo>
                  <a:pt x="1187355" y="1842447"/>
                </a:lnTo>
                <a:cubicBezTo>
                  <a:pt x="1136764" y="1859311"/>
                  <a:pt x="1159277" y="1849662"/>
                  <a:pt x="1119116" y="1869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A120B73E-3AB2-47EC-A01A-60921C1AD328}"/>
              </a:ext>
            </a:extLst>
          </p:cNvPr>
          <p:cNvSpPr/>
          <p:nvPr/>
        </p:nvSpPr>
        <p:spPr>
          <a:xfrm>
            <a:off x="5340346" y="3848669"/>
            <a:ext cx="500896" cy="723331"/>
          </a:xfrm>
          <a:custGeom>
            <a:avLst/>
            <a:gdLst>
              <a:gd name="connsiteX0" fmla="*/ 500896 w 500896"/>
              <a:gd name="connsiteY0" fmla="*/ 723331 h 723331"/>
              <a:gd name="connsiteX1" fmla="*/ 337123 w 500896"/>
              <a:gd name="connsiteY1" fmla="*/ 245659 h 723331"/>
              <a:gd name="connsiteX2" fmla="*/ 378066 w 500896"/>
              <a:gd name="connsiteY2" fmla="*/ 232012 h 723331"/>
              <a:gd name="connsiteX3" fmla="*/ 405361 w 500896"/>
              <a:gd name="connsiteY3" fmla="*/ 191068 h 723331"/>
              <a:gd name="connsiteX4" fmla="*/ 282532 w 500896"/>
              <a:gd name="connsiteY4" fmla="*/ 122830 h 723331"/>
              <a:gd name="connsiteX5" fmla="*/ 132406 w 500896"/>
              <a:gd name="connsiteY5" fmla="*/ 95534 h 723331"/>
              <a:gd name="connsiteX6" fmla="*/ 9576 w 500896"/>
              <a:gd name="connsiteY6" fmla="*/ 81886 h 723331"/>
              <a:gd name="connsiteX7" fmla="*/ 9576 w 500896"/>
              <a:gd name="connsiteY7" fmla="*/ 0 h 7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896" h="723331">
                <a:moveTo>
                  <a:pt x="500896" y="723331"/>
                </a:moveTo>
                <a:cubicBezTo>
                  <a:pt x="399957" y="501265"/>
                  <a:pt x="147971" y="340234"/>
                  <a:pt x="337123" y="245659"/>
                </a:cubicBezTo>
                <a:cubicBezTo>
                  <a:pt x="349990" y="239226"/>
                  <a:pt x="364418" y="236561"/>
                  <a:pt x="378066" y="232012"/>
                </a:cubicBezTo>
                <a:cubicBezTo>
                  <a:pt x="387164" y="218364"/>
                  <a:pt x="403041" y="207306"/>
                  <a:pt x="405361" y="191068"/>
                </a:cubicBezTo>
                <a:cubicBezTo>
                  <a:pt x="417745" y="104382"/>
                  <a:pt x="342033" y="131984"/>
                  <a:pt x="282532" y="122830"/>
                </a:cubicBezTo>
                <a:cubicBezTo>
                  <a:pt x="115237" y="97093"/>
                  <a:pt x="322972" y="120943"/>
                  <a:pt x="132406" y="95534"/>
                </a:cubicBezTo>
                <a:cubicBezTo>
                  <a:pt x="91572" y="90089"/>
                  <a:pt x="42094" y="107177"/>
                  <a:pt x="9576" y="81886"/>
                </a:cubicBezTo>
                <a:cubicBezTo>
                  <a:pt x="-11970" y="65128"/>
                  <a:pt x="9576" y="27295"/>
                  <a:pt x="95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693BAEB1-AC08-4C94-92D9-0DC60C36B771}"/>
              </a:ext>
            </a:extLst>
          </p:cNvPr>
          <p:cNvSpPr/>
          <p:nvPr/>
        </p:nvSpPr>
        <p:spPr>
          <a:xfrm>
            <a:off x="4012442" y="3887930"/>
            <a:ext cx="941695" cy="220046"/>
          </a:xfrm>
          <a:custGeom>
            <a:avLst/>
            <a:gdLst>
              <a:gd name="connsiteX0" fmla="*/ 0 w 941695"/>
              <a:gd name="connsiteY0" fmla="*/ 220046 h 220046"/>
              <a:gd name="connsiteX1" fmla="*/ 873457 w 941695"/>
              <a:gd name="connsiteY1" fmla="*/ 138160 h 220046"/>
              <a:gd name="connsiteX2" fmla="*/ 887104 w 941695"/>
              <a:gd name="connsiteY2" fmla="*/ 83569 h 220046"/>
              <a:gd name="connsiteX3" fmla="*/ 914400 w 941695"/>
              <a:gd name="connsiteY3" fmla="*/ 42625 h 220046"/>
              <a:gd name="connsiteX4" fmla="*/ 928048 w 941695"/>
              <a:gd name="connsiteY4" fmla="*/ 1682 h 220046"/>
              <a:gd name="connsiteX5" fmla="*/ 941695 w 941695"/>
              <a:gd name="connsiteY5" fmla="*/ 1682 h 22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695" h="220046">
                <a:moveTo>
                  <a:pt x="0" y="220046"/>
                </a:moveTo>
                <a:cubicBezTo>
                  <a:pt x="291152" y="192751"/>
                  <a:pt x="584428" y="182626"/>
                  <a:pt x="873457" y="138160"/>
                </a:cubicBezTo>
                <a:cubicBezTo>
                  <a:pt x="891996" y="135308"/>
                  <a:pt x="879715" y="100809"/>
                  <a:pt x="887104" y="83569"/>
                </a:cubicBezTo>
                <a:cubicBezTo>
                  <a:pt x="893565" y="68492"/>
                  <a:pt x="907064" y="57296"/>
                  <a:pt x="914400" y="42625"/>
                </a:cubicBezTo>
                <a:cubicBezTo>
                  <a:pt x="920834" y="29758"/>
                  <a:pt x="920068" y="13652"/>
                  <a:pt x="928048" y="1682"/>
                </a:cubicBezTo>
                <a:cubicBezTo>
                  <a:pt x="930571" y="-2103"/>
                  <a:pt x="937146" y="1682"/>
                  <a:pt x="941695" y="16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DD96423-2736-4E0A-8D3F-CD235AED9B9B}"/>
              </a:ext>
            </a:extLst>
          </p:cNvPr>
          <p:cNvCxnSpPr/>
          <p:nvPr/>
        </p:nvCxnSpPr>
        <p:spPr>
          <a:xfrm>
            <a:off x="2210937" y="5527343"/>
            <a:ext cx="5936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FEF0BD2-7A63-421C-BA92-F0CEA5C95ECE}"/>
              </a:ext>
            </a:extLst>
          </p:cNvPr>
          <p:cNvSpPr txBox="1"/>
          <p:nvPr/>
        </p:nvSpPr>
        <p:spPr>
          <a:xfrm>
            <a:off x="8284191" y="5486400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Tierra eléctrica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6473594-4655-478C-89FB-815D2E48E83A}"/>
              </a:ext>
            </a:extLst>
          </p:cNvPr>
          <p:cNvSpPr txBox="1"/>
          <p:nvPr/>
        </p:nvSpPr>
        <p:spPr>
          <a:xfrm>
            <a:off x="7328848" y="52262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Suelo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1D6D4E7-24A5-407C-9F20-1D6A76E08D89}"/>
              </a:ext>
            </a:extLst>
          </p:cNvPr>
          <p:cNvCxnSpPr/>
          <p:nvPr/>
        </p:nvCxnSpPr>
        <p:spPr>
          <a:xfrm>
            <a:off x="2934269" y="5090615"/>
            <a:ext cx="0" cy="76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48DEE41-994F-4E1C-8A40-430986377C56}"/>
              </a:ext>
            </a:extLst>
          </p:cNvPr>
          <p:cNvCxnSpPr/>
          <p:nvPr/>
        </p:nvCxnSpPr>
        <p:spPr>
          <a:xfrm>
            <a:off x="2561515" y="5855732"/>
            <a:ext cx="727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FFAFAA1-A762-426D-8249-A8AB35E0C84B}"/>
              </a:ext>
            </a:extLst>
          </p:cNvPr>
          <p:cNvCxnSpPr>
            <a:cxnSpLocks/>
          </p:cNvCxnSpPr>
          <p:nvPr/>
        </p:nvCxnSpPr>
        <p:spPr>
          <a:xfrm>
            <a:off x="2712777" y="6019507"/>
            <a:ext cx="42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E7C21B5-76CD-4AEB-A542-570ECC2E5512}"/>
              </a:ext>
            </a:extLst>
          </p:cNvPr>
          <p:cNvCxnSpPr>
            <a:cxnSpLocks/>
          </p:cNvCxnSpPr>
          <p:nvPr/>
        </p:nvCxnSpPr>
        <p:spPr>
          <a:xfrm>
            <a:off x="2783289" y="6171907"/>
            <a:ext cx="272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AFD6082-EE8B-49FA-A77C-A15F2930F475}"/>
              </a:ext>
            </a:extLst>
          </p:cNvPr>
          <p:cNvCxnSpPr>
            <a:stCxn id="19" idx="1"/>
          </p:cNvCxnSpPr>
          <p:nvPr/>
        </p:nvCxnSpPr>
        <p:spPr>
          <a:xfrm flipH="1">
            <a:off x="2919624" y="4650468"/>
            <a:ext cx="1402166" cy="8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0342F8A-7290-41C9-9C48-43E574D7FBFC}"/>
              </a:ext>
            </a:extLst>
          </p:cNvPr>
          <p:cNvCxnSpPr>
            <a:stCxn id="18" idx="2"/>
          </p:cNvCxnSpPr>
          <p:nvPr/>
        </p:nvCxnSpPr>
        <p:spPr>
          <a:xfrm flipH="1">
            <a:off x="2934269" y="4012430"/>
            <a:ext cx="1105468" cy="14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F6F7754-57C4-4FAB-9FE8-471A142F0EAB}"/>
              </a:ext>
            </a:extLst>
          </p:cNvPr>
          <p:cNvCxnSpPr>
            <a:stCxn id="28" idx="2"/>
          </p:cNvCxnSpPr>
          <p:nvPr/>
        </p:nvCxnSpPr>
        <p:spPr>
          <a:xfrm flipH="1">
            <a:off x="2919624" y="4009023"/>
            <a:ext cx="2944364" cy="145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3895B41-9AD4-42E8-83F3-86DF32EEDBAA}"/>
              </a:ext>
            </a:extLst>
          </p:cNvPr>
          <p:cNvSpPr txBox="1"/>
          <p:nvPr/>
        </p:nvSpPr>
        <p:spPr>
          <a:xfrm>
            <a:off x="4906309" y="2076783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Conductoras eléctricas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E9A5720-6A7C-4EAB-9852-01AD81B9C60E}"/>
              </a:ext>
            </a:extLst>
          </p:cNvPr>
          <p:cNvCxnSpPr>
            <a:stCxn id="5" idx="2"/>
          </p:cNvCxnSpPr>
          <p:nvPr/>
        </p:nvCxnSpPr>
        <p:spPr>
          <a:xfrm flipH="1">
            <a:off x="2934269" y="3980029"/>
            <a:ext cx="450376" cy="145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36DD8B1-CB28-4A5E-A9C4-96F5CF909FAB}"/>
              </a:ext>
            </a:extLst>
          </p:cNvPr>
          <p:cNvCxnSpPr/>
          <p:nvPr/>
        </p:nvCxnSpPr>
        <p:spPr>
          <a:xfrm>
            <a:off x="3159457" y="1473958"/>
            <a:ext cx="1112292" cy="972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6BD5C3DA-E8E4-4A1F-AB21-D9947FF00C04}"/>
              </a:ext>
            </a:extLst>
          </p:cNvPr>
          <p:cNvCxnSpPr/>
          <p:nvPr/>
        </p:nvCxnSpPr>
        <p:spPr>
          <a:xfrm flipV="1">
            <a:off x="4172742" y="1295696"/>
            <a:ext cx="1006583" cy="1180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3573B99-FDD8-4DBD-B567-5E9DEA082F65}"/>
              </a:ext>
            </a:extLst>
          </p:cNvPr>
          <p:cNvCxnSpPr/>
          <p:nvPr/>
        </p:nvCxnSpPr>
        <p:spPr>
          <a:xfrm>
            <a:off x="5631976" y="3111690"/>
            <a:ext cx="946245" cy="150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B140EDD0-9F44-44B9-B5C1-BD4C3B282C8A}"/>
              </a:ext>
            </a:extLst>
          </p:cNvPr>
          <p:cNvCxnSpPr/>
          <p:nvPr/>
        </p:nvCxnSpPr>
        <p:spPr>
          <a:xfrm flipH="1">
            <a:off x="5631976" y="3289110"/>
            <a:ext cx="959893" cy="163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Cilindro 1">
            <a:extLst>
              <a:ext uri="{FF2B5EF4-FFF2-40B4-BE49-F238E27FC236}">
                <a16:creationId xmlns:a16="http://schemas.microsoft.com/office/drawing/2014/main" id="{FE655AA1-7C21-4755-9C68-6AA622E5E346}"/>
              </a:ext>
            </a:extLst>
          </p:cNvPr>
          <p:cNvSpPr/>
          <p:nvPr/>
        </p:nvSpPr>
        <p:spPr>
          <a:xfrm rot="5400000">
            <a:off x="7465326" y="2146303"/>
            <a:ext cx="2634017" cy="26445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C07EC2A-7660-4A50-A9E2-243F1CB63B1E}"/>
              </a:ext>
            </a:extLst>
          </p:cNvPr>
          <p:cNvCxnSpPr>
            <a:stCxn id="2" idx="4"/>
          </p:cNvCxnSpPr>
          <p:nvPr/>
        </p:nvCxnSpPr>
        <p:spPr>
          <a:xfrm flipH="1">
            <a:off x="2950191" y="4785562"/>
            <a:ext cx="5832144" cy="6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ilindro 8">
            <a:extLst>
              <a:ext uri="{FF2B5EF4-FFF2-40B4-BE49-F238E27FC236}">
                <a16:creationId xmlns:a16="http://schemas.microsoft.com/office/drawing/2014/main" id="{1504620E-0C67-4588-AAAD-D4AD9FFFDC39}"/>
              </a:ext>
            </a:extLst>
          </p:cNvPr>
          <p:cNvSpPr/>
          <p:nvPr/>
        </p:nvSpPr>
        <p:spPr>
          <a:xfrm rot="5400000">
            <a:off x="9906692" y="3006930"/>
            <a:ext cx="395785" cy="9601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0EC7CA-9AF1-4AA6-8B48-F39AA0443A02}"/>
              </a:ext>
            </a:extLst>
          </p:cNvPr>
          <p:cNvSpPr txBox="1"/>
          <p:nvPr/>
        </p:nvSpPr>
        <p:spPr>
          <a:xfrm>
            <a:off x="8284191" y="181856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Malla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384D7D-2A3F-4B61-97D3-207A3F8C39F4}"/>
              </a:ext>
            </a:extLst>
          </p:cNvPr>
          <p:cNvSpPr txBox="1"/>
          <p:nvPr/>
        </p:nvSpPr>
        <p:spPr>
          <a:xfrm>
            <a:off x="10740788" y="34290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03929B-2B1D-4E5F-A25B-00B439AFCC9F}"/>
              </a:ext>
            </a:extLst>
          </p:cNvPr>
          <p:cNvSpPr txBox="1"/>
          <p:nvPr/>
        </p:nvSpPr>
        <p:spPr>
          <a:xfrm>
            <a:off x="9647541" y="259445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Dieléctrico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48F471D1-5B57-415E-90AB-1DAD9B4D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77" y="983981"/>
            <a:ext cx="1370438" cy="1370438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DD0C5C37-C18B-4441-BBA7-D3E9EEAB02E3}"/>
              </a:ext>
            </a:extLst>
          </p:cNvPr>
          <p:cNvSpPr/>
          <p:nvPr/>
        </p:nvSpPr>
        <p:spPr>
          <a:xfrm>
            <a:off x="2276756" y="5474492"/>
            <a:ext cx="1298957" cy="1167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13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/ Paralelo - Coaxial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9B2DAB-37D8-4677-82FD-D3142A3A9238}"/>
              </a:ext>
            </a:extLst>
          </p:cNvPr>
          <p:cNvSpPr txBox="1"/>
          <p:nvPr/>
        </p:nvSpPr>
        <p:spPr>
          <a:xfrm>
            <a:off x="1064525" y="2632951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Michael Faraday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C7EC2B-CB84-4650-B8D7-230838C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5" y="1004176"/>
            <a:ext cx="1638300" cy="1628775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DD96423-2736-4E0A-8D3F-CD235AED9B9B}"/>
              </a:ext>
            </a:extLst>
          </p:cNvPr>
          <p:cNvCxnSpPr/>
          <p:nvPr/>
        </p:nvCxnSpPr>
        <p:spPr>
          <a:xfrm>
            <a:off x="2210937" y="5527343"/>
            <a:ext cx="5936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1D6D4E7-24A5-407C-9F20-1D6A76E08D89}"/>
              </a:ext>
            </a:extLst>
          </p:cNvPr>
          <p:cNvCxnSpPr/>
          <p:nvPr/>
        </p:nvCxnSpPr>
        <p:spPr>
          <a:xfrm>
            <a:off x="2934269" y="5090615"/>
            <a:ext cx="0" cy="76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48DEE41-994F-4E1C-8A40-430986377C56}"/>
              </a:ext>
            </a:extLst>
          </p:cNvPr>
          <p:cNvCxnSpPr/>
          <p:nvPr/>
        </p:nvCxnSpPr>
        <p:spPr>
          <a:xfrm>
            <a:off x="2561515" y="5855732"/>
            <a:ext cx="7275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FFAFAA1-A762-426D-8249-A8AB35E0C84B}"/>
              </a:ext>
            </a:extLst>
          </p:cNvPr>
          <p:cNvCxnSpPr>
            <a:cxnSpLocks/>
          </p:cNvCxnSpPr>
          <p:nvPr/>
        </p:nvCxnSpPr>
        <p:spPr>
          <a:xfrm>
            <a:off x="2712777" y="6019507"/>
            <a:ext cx="42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E7C21B5-76CD-4AEB-A542-570ECC2E5512}"/>
              </a:ext>
            </a:extLst>
          </p:cNvPr>
          <p:cNvCxnSpPr>
            <a:cxnSpLocks/>
          </p:cNvCxnSpPr>
          <p:nvPr/>
        </p:nvCxnSpPr>
        <p:spPr>
          <a:xfrm>
            <a:off x="2783289" y="6171907"/>
            <a:ext cx="272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D0C5C37-C18B-4441-BBA7-D3E9EEAB02E3}"/>
              </a:ext>
            </a:extLst>
          </p:cNvPr>
          <p:cNvSpPr/>
          <p:nvPr/>
        </p:nvSpPr>
        <p:spPr>
          <a:xfrm>
            <a:off x="2276756" y="5474492"/>
            <a:ext cx="1298957" cy="1167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0DEB1D-6B4B-4653-9D1D-82C32BE197FF}"/>
              </a:ext>
            </a:extLst>
          </p:cNvPr>
          <p:cNvSpPr txBox="1"/>
          <p:nvPr/>
        </p:nvSpPr>
        <p:spPr>
          <a:xfrm>
            <a:off x="923215" y="4722125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Barra </a:t>
            </a:r>
            <a:r>
              <a:rPr lang="es-MX" dirty="0" err="1"/>
              <a:t>Coperweld</a:t>
            </a: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823508B-9ACE-493A-93D5-545BD5BF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26" y="3409660"/>
            <a:ext cx="2209800" cy="206692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62EAC38-BEDF-43A6-A3DE-31CB2C3A265D}"/>
              </a:ext>
            </a:extLst>
          </p:cNvPr>
          <p:cNvCxnSpPr>
            <a:stCxn id="14" idx="0"/>
          </p:cNvCxnSpPr>
          <p:nvPr/>
        </p:nvCxnSpPr>
        <p:spPr>
          <a:xfrm flipV="1">
            <a:off x="2926235" y="5090615"/>
            <a:ext cx="2253090" cy="38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D05E5DC-AEA6-4A4B-BE84-895E38651311}"/>
              </a:ext>
            </a:extLst>
          </p:cNvPr>
          <p:cNvSpPr/>
          <p:nvPr/>
        </p:nvSpPr>
        <p:spPr>
          <a:xfrm>
            <a:off x="7506269" y="2292824"/>
            <a:ext cx="1119116" cy="2120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4D24B1D-25A3-4977-B3C3-67F3CA0452EA}"/>
              </a:ext>
            </a:extLst>
          </p:cNvPr>
          <p:cNvSpPr/>
          <p:nvPr/>
        </p:nvSpPr>
        <p:spPr>
          <a:xfrm>
            <a:off x="7833816" y="2632951"/>
            <a:ext cx="464024" cy="36933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1DF662A-B8CF-4C49-966E-4ADDDD8FE286}"/>
              </a:ext>
            </a:extLst>
          </p:cNvPr>
          <p:cNvSpPr/>
          <p:nvPr/>
        </p:nvSpPr>
        <p:spPr>
          <a:xfrm>
            <a:off x="7833815" y="3747232"/>
            <a:ext cx="464024" cy="3693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44C227E-5C96-4400-BF22-69D304DF12EA}"/>
              </a:ext>
            </a:extLst>
          </p:cNvPr>
          <p:cNvSpPr/>
          <p:nvPr/>
        </p:nvSpPr>
        <p:spPr>
          <a:xfrm>
            <a:off x="7847464" y="3224994"/>
            <a:ext cx="464024" cy="36933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D58A4B3-28A1-4F23-A170-DC1410EDA36A}"/>
              </a:ext>
            </a:extLst>
          </p:cNvPr>
          <p:cNvCxnSpPr/>
          <p:nvPr/>
        </p:nvCxnSpPr>
        <p:spPr>
          <a:xfrm flipV="1">
            <a:off x="5179325" y="3429000"/>
            <a:ext cx="2654490" cy="166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FCCB589B-89BA-4038-80C2-10551F79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2" y="2561460"/>
            <a:ext cx="1370438" cy="1370438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736824E-AF9B-4B40-89AD-B50F03CDE142}"/>
              </a:ext>
            </a:extLst>
          </p:cNvPr>
          <p:cNvCxnSpPr>
            <a:stCxn id="50" idx="6"/>
          </p:cNvCxnSpPr>
          <p:nvPr/>
        </p:nvCxnSpPr>
        <p:spPr>
          <a:xfrm flipV="1">
            <a:off x="8311488" y="3246679"/>
            <a:ext cx="1978924" cy="16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1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/ Paralelo - Coaxial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F503038-924D-4E8A-8B4F-52E60C76C998}"/>
              </a:ext>
            </a:extLst>
          </p:cNvPr>
          <p:cNvSpPr txBox="1"/>
          <p:nvPr/>
        </p:nvSpPr>
        <p:spPr>
          <a:xfrm>
            <a:off x="586854" y="1023583"/>
            <a:ext cx="247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 Trenzado</a:t>
            </a:r>
          </a:p>
          <a:p>
            <a:r>
              <a:rPr lang="es-MX" dirty="0"/>
              <a:t>Cableado Estructurado</a:t>
            </a:r>
          </a:p>
          <a:p>
            <a:r>
              <a:rPr lang="es-MX" dirty="0"/>
              <a:t>CSMA/CD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Layer</a:t>
            </a:r>
            <a:r>
              <a:rPr lang="es-MX" dirty="0">
                <a:sym typeface="Wingdings" panose="05000000000000000000" pitchFamily="2" charset="2"/>
              </a:rPr>
              <a:t> 1 OSI</a:t>
            </a:r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4CD629-C9B5-4F59-948A-AA7B8C4AAC5E}"/>
              </a:ext>
            </a:extLst>
          </p:cNvPr>
          <p:cNvSpPr/>
          <p:nvPr/>
        </p:nvSpPr>
        <p:spPr>
          <a:xfrm>
            <a:off x="3985147" y="2368881"/>
            <a:ext cx="1119116" cy="2120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1B866B-19C1-4D19-93FB-92C59638CACF}"/>
              </a:ext>
            </a:extLst>
          </p:cNvPr>
          <p:cNvSpPr/>
          <p:nvPr/>
        </p:nvSpPr>
        <p:spPr>
          <a:xfrm>
            <a:off x="4312694" y="2709008"/>
            <a:ext cx="464024" cy="369332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2200F62-75D4-4117-ADCF-BF4791796991}"/>
              </a:ext>
            </a:extLst>
          </p:cNvPr>
          <p:cNvSpPr/>
          <p:nvPr/>
        </p:nvSpPr>
        <p:spPr>
          <a:xfrm>
            <a:off x="4312693" y="3823289"/>
            <a:ext cx="464024" cy="3693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60BB77-2E76-4ED6-9B90-8194B9AD4C22}"/>
              </a:ext>
            </a:extLst>
          </p:cNvPr>
          <p:cNvSpPr/>
          <p:nvPr/>
        </p:nvSpPr>
        <p:spPr>
          <a:xfrm>
            <a:off x="4326342" y="3301051"/>
            <a:ext cx="464024" cy="36933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4723D-6D5E-4020-9D7F-F294BBE4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21" y="163744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71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52CB24-F744-49BE-A420-7AD1776093F1}"/>
              </a:ext>
            </a:extLst>
          </p:cNvPr>
          <p:cNvSpPr txBox="1"/>
          <p:nvPr/>
        </p:nvSpPr>
        <p:spPr>
          <a:xfrm>
            <a:off x="569843" y="1709530"/>
            <a:ext cx="2431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Guiados</a:t>
            </a:r>
          </a:p>
          <a:p>
            <a:r>
              <a:rPr lang="es-MX" dirty="0">
                <a:highlight>
                  <a:srgbClr val="00FF00"/>
                </a:highlight>
              </a:rPr>
              <a:t>No Guiados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highlight>
                  <a:srgbClr val="FFFF00"/>
                </a:highlight>
              </a:rPr>
              <a:t>Electricos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Cables Cu</a:t>
            </a:r>
            <a:endParaRPr lang="es-MX" dirty="0">
              <a:highlight>
                <a:srgbClr val="FF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Electromagnéticos -&gt; EE</a:t>
            </a:r>
          </a:p>
          <a:p>
            <a:r>
              <a:rPr lang="es-MX" dirty="0">
                <a:highlight>
                  <a:srgbClr val="FFFF00"/>
                </a:highlight>
              </a:rPr>
              <a:t>Ópticos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FO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0A819F-88CD-479F-9A85-B823D6EE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03" y="1152939"/>
            <a:ext cx="5238750" cy="5102516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F8BA6266-C685-436A-87E3-4C5BFA9D9265}"/>
              </a:ext>
            </a:extLst>
          </p:cNvPr>
          <p:cNvSpPr/>
          <p:nvPr/>
        </p:nvSpPr>
        <p:spPr>
          <a:xfrm>
            <a:off x="7606748" y="914400"/>
            <a:ext cx="1802295" cy="1454503"/>
          </a:xfrm>
          <a:custGeom>
            <a:avLst/>
            <a:gdLst>
              <a:gd name="connsiteX0" fmla="*/ 1285461 w 1802295"/>
              <a:gd name="connsiteY0" fmla="*/ 159026 h 1454503"/>
              <a:gd name="connsiteX1" fmla="*/ 1219200 w 1802295"/>
              <a:gd name="connsiteY1" fmla="*/ 106017 h 1454503"/>
              <a:gd name="connsiteX2" fmla="*/ 1179443 w 1802295"/>
              <a:gd name="connsiteY2" fmla="*/ 92765 h 1454503"/>
              <a:gd name="connsiteX3" fmla="*/ 1020417 w 1802295"/>
              <a:gd name="connsiteY3" fmla="*/ 66261 h 1454503"/>
              <a:gd name="connsiteX4" fmla="*/ 609600 w 1802295"/>
              <a:gd name="connsiteY4" fmla="*/ 79513 h 1454503"/>
              <a:gd name="connsiteX5" fmla="*/ 530087 w 1802295"/>
              <a:gd name="connsiteY5" fmla="*/ 92765 h 1454503"/>
              <a:gd name="connsiteX6" fmla="*/ 463826 w 1802295"/>
              <a:gd name="connsiteY6" fmla="*/ 119270 h 1454503"/>
              <a:gd name="connsiteX7" fmla="*/ 410817 w 1802295"/>
              <a:gd name="connsiteY7" fmla="*/ 132522 h 1454503"/>
              <a:gd name="connsiteX8" fmla="*/ 344556 w 1802295"/>
              <a:gd name="connsiteY8" fmla="*/ 159026 h 1454503"/>
              <a:gd name="connsiteX9" fmla="*/ 265043 w 1802295"/>
              <a:gd name="connsiteY9" fmla="*/ 185530 h 1454503"/>
              <a:gd name="connsiteX10" fmla="*/ 225287 w 1802295"/>
              <a:gd name="connsiteY10" fmla="*/ 198783 h 1454503"/>
              <a:gd name="connsiteX11" fmla="*/ 198782 w 1802295"/>
              <a:gd name="connsiteY11" fmla="*/ 238539 h 1454503"/>
              <a:gd name="connsiteX12" fmla="*/ 92765 w 1802295"/>
              <a:gd name="connsiteY12" fmla="*/ 318052 h 1454503"/>
              <a:gd name="connsiteX13" fmla="*/ 66261 w 1802295"/>
              <a:gd name="connsiteY13" fmla="*/ 357809 h 1454503"/>
              <a:gd name="connsiteX14" fmla="*/ 13252 w 1802295"/>
              <a:gd name="connsiteY14" fmla="*/ 424070 h 1454503"/>
              <a:gd name="connsiteX15" fmla="*/ 0 w 1802295"/>
              <a:gd name="connsiteY15" fmla="*/ 463826 h 1454503"/>
              <a:gd name="connsiteX16" fmla="*/ 26504 w 1802295"/>
              <a:gd name="connsiteY16" fmla="*/ 795130 h 1454503"/>
              <a:gd name="connsiteX17" fmla="*/ 92765 w 1802295"/>
              <a:gd name="connsiteY17" fmla="*/ 927652 h 1454503"/>
              <a:gd name="connsiteX18" fmla="*/ 106017 w 1802295"/>
              <a:gd name="connsiteY18" fmla="*/ 967409 h 1454503"/>
              <a:gd name="connsiteX19" fmla="*/ 132522 w 1802295"/>
              <a:gd name="connsiteY19" fmla="*/ 993913 h 1454503"/>
              <a:gd name="connsiteX20" fmla="*/ 172278 w 1802295"/>
              <a:gd name="connsiteY20" fmla="*/ 1060174 h 1454503"/>
              <a:gd name="connsiteX21" fmla="*/ 185530 w 1802295"/>
              <a:gd name="connsiteY21" fmla="*/ 1099930 h 1454503"/>
              <a:gd name="connsiteX22" fmla="*/ 212035 w 1802295"/>
              <a:gd name="connsiteY22" fmla="*/ 1126435 h 1454503"/>
              <a:gd name="connsiteX23" fmla="*/ 265043 w 1802295"/>
              <a:gd name="connsiteY23" fmla="*/ 1192696 h 1454503"/>
              <a:gd name="connsiteX24" fmla="*/ 318052 w 1802295"/>
              <a:gd name="connsiteY24" fmla="*/ 1205948 h 1454503"/>
              <a:gd name="connsiteX25" fmla="*/ 384313 w 1802295"/>
              <a:gd name="connsiteY25" fmla="*/ 1258957 h 1454503"/>
              <a:gd name="connsiteX26" fmla="*/ 503582 w 1802295"/>
              <a:gd name="connsiteY26" fmla="*/ 1325217 h 1454503"/>
              <a:gd name="connsiteX27" fmla="*/ 622852 w 1802295"/>
              <a:gd name="connsiteY27" fmla="*/ 1378226 h 1454503"/>
              <a:gd name="connsiteX28" fmla="*/ 662609 w 1802295"/>
              <a:gd name="connsiteY28" fmla="*/ 1404730 h 1454503"/>
              <a:gd name="connsiteX29" fmla="*/ 715617 w 1802295"/>
              <a:gd name="connsiteY29" fmla="*/ 1417983 h 1454503"/>
              <a:gd name="connsiteX30" fmla="*/ 821635 w 1802295"/>
              <a:gd name="connsiteY30" fmla="*/ 1444487 h 1454503"/>
              <a:gd name="connsiteX31" fmla="*/ 1391478 w 1802295"/>
              <a:gd name="connsiteY31" fmla="*/ 1404730 h 1454503"/>
              <a:gd name="connsiteX32" fmla="*/ 1444487 w 1802295"/>
              <a:gd name="connsiteY32" fmla="*/ 1378226 h 1454503"/>
              <a:gd name="connsiteX33" fmla="*/ 1484243 w 1802295"/>
              <a:gd name="connsiteY33" fmla="*/ 1351722 h 1454503"/>
              <a:gd name="connsiteX34" fmla="*/ 1537252 w 1802295"/>
              <a:gd name="connsiteY34" fmla="*/ 1325217 h 1454503"/>
              <a:gd name="connsiteX35" fmla="*/ 1630017 w 1802295"/>
              <a:gd name="connsiteY35" fmla="*/ 1205948 h 1454503"/>
              <a:gd name="connsiteX36" fmla="*/ 1656522 w 1802295"/>
              <a:gd name="connsiteY36" fmla="*/ 1166191 h 1454503"/>
              <a:gd name="connsiteX37" fmla="*/ 1683026 w 1802295"/>
              <a:gd name="connsiteY37" fmla="*/ 1126435 h 1454503"/>
              <a:gd name="connsiteX38" fmla="*/ 1736035 w 1802295"/>
              <a:gd name="connsiteY38" fmla="*/ 1046922 h 1454503"/>
              <a:gd name="connsiteX39" fmla="*/ 1749287 w 1802295"/>
              <a:gd name="connsiteY39" fmla="*/ 1007165 h 1454503"/>
              <a:gd name="connsiteX40" fmla="*/ 1775791 w 1802295"/>
              <a:gd name="connsiteY40" fmla="*/ 954157 h 1454503"/>
              <a:gd name="connsiteX41" fmla="*/ 1789043 w 1802295"/>
              <a:gd name="connsiteY41" fmla="*/ 874643 h 1454503"/>
              <a:gd name="connsiteX42" fmla="*/ 1802295 w 1802295"/>
              <a:gd name="connsiteY42" fmla="*/ 821635 h 1454503"/>
              <a:gd name="connsiteX43" fmla="*/ 1789043 w 1802295"/>
              <a:gd name="connsiteY43" fmla="*/ 450574 h 1454503"/>
              <a:gd name="connsiteX44" fmla="*/ 1762539 w 1802295"/>
              <a:gd name="connsiteY44" fmla="*/ 397565 h 1454503"/>
              <a:gd name="connsiteX45" fmla="*/ 1683026 w 1802295"/>
              <a:gd name="connsiteY45" fmla="*/ 291548 h 1454503"/>
              <a:gd name="connsiteX46" fmla="*/ 1616765 w 1802295"/>
              <a:gd name="connsiteY46" fmla="*/ 225287 h 1454503"/>
              <a:gd name="connsiteX47" fmla="*/ 1590261 w 1802295"/>
              <a:gd name="connsiteY47" fmla="*/ 185530 h 1454503"/>
              <a:gd name="connsiteX48" fmla="*/ 1550504 w 1802295"/>
              <a:gd name="connsiteY48" fmla="*/ 159026 h 1454503"/>
              <a:gd name="connsiteX49" fmla="*/ 1510748 w 1802295"/>
              <a:gd name="connsiteY49" fmla="*/ 119270 h 1454503"/>
              <a:gd name="connsiteX50" fmla="*/ 1431235 w 1802295"/>
              <a:gd name="connsiteY50" fmla="*/ 79513 h 1454503"/>
              <a:gd name="connsiteX51" fmla="*/ 1404730 w 1802295"/>
              <a:gd name="connsiteY51" fmla="*/ 53009 h 1454503"/>
              <a:gd name="connsiteX52" fmla="*/ 1298713 w 1802295"/>
              <a:gd name="connsiteY52" fmla="*/ 26504 h 1454503"/>
              <a:gd name="connsiteX53" fmla="*/ 1219200 w 1802295"/>
              <a:gd name="connsiteY53" fmla="*/ 0 h 145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02295" h="1454503">
                <a:moveTo>
                  <a:pt x="1285461" y="159026"/>
                </a:moveTo>
                <a:cubicBezTo>
                  <a:pt x="1263374" y="141356"/>
                  <a:pt x="1243186" y="121008"/>
                  <a:pt x="1219200" y="106017"/>
                </a:cubicBezTo>
                <a:cubicBezTo>
                  <a:pt x="1207354" y="98613"/>
                  <a:pt x="1192875" y="96603"/>
                  <a:pt x="1179443" y="92765"/>
                </a:cubicBezTo>
                <a:cubicBezTo>
                  <a:pt x="1111340" y="73307"/>
                  <a:pt x="1106463" y="77017"/>
                  <a:pt x="1020417" y="66261"/>
                </a:cubicBezTo>
                <a:cubicBezTo>
                  <a:pt x="883478" y="70678"/>
                  <a:pt x="746411" y="72118"/>
                  <a:pt x="609600" y="79513"/>
                </a:cubicBezTo>
                <a:cubicBezTo>
                  <a:pt x="582769" y="80963"/>
                  <a:pt x="556010" y="85695"/>
                  <a:pt x="530087" y="92765"/>
                </a:cubicBezTo>
                <a:cubicBezTo>
                  <a:pt x="507137" y="99024"/>
                  <a:pt x="486394" y="111747"/>
                  <a:pt x="463826" y="119270"/>
                </a:cubicBezTo>
                <a:cubicBezTo>
                  <a:pt x="446547" y="125030"/>
                  <a:pt x="428096" y="126762"/>
                  <a:pt x="410817" y="132522"/>
                </a:cubicBezTo>
                <a:cubicBezTo>
                  <a:pt x="388249" y="140044"/>
                  <a:pt x="366912" y="150897"/>
                  <a:pt x="344556" y="159026"/>
                </a:cubicBezTo>
                <a:cubicBezTo>
                  <a:pt x="318300" y="168573"/>
                  <a:pt x="291547" y="176695"/>
                  <a:pt x="265043" y="185530"/>
                </a:cubicBezTo>
                <a:lnTo>
                  <a:pt x="225287" y="198783"/>
                </a:lnTo>
                <a:cubicBezTo>
                  <a:pt x="216452" y="212035"/>
                  <a:pt x="210621" y="227884"/>
                  <a:pt x="198782" y="238539"/>
                </a:cubicBezTo>
                <a:cubicBezTo>
                  <a:pt x="165948" y="268090"/>
                  <a:pt x="92765" y="318052"/>
                  <a:pt x="92765" y="318052"/>
                </a:cubicBezTo>
                <a:cubicBezTo>
                  <a:pt x="83930" y="331304"/>
                  <a:pt x="76211" y="345372"/>
                  <a:pt x="66261" y="357809"/>
                </a:cubicBezTo>
                <a:cubicBezTo>
                  <a:pt x="33388" y="398901"/>
                  <a:pt x="40448" y="369678"/>
                  <a:pt x="13252" y="424070"/>
                </a:cubicBezTo>
                <a:cubicBezTo>
                  <a:pt x="7005" y="436564"/>
                  <a:pt x="4417" y="450574"/>
                  <a:pt x="0" y="463826"/>
                </a:cubicBezTo>
                <a:cubicBezTo>
                  <a:pt x="8835" y="574261"/>
                  <a:pt x="11862" y="685314"/>
                  <a:pt x="26504" y="795130"/>
                </a:cubicBezTo>
                <a:cubicBezTo>
                  <a:pt x="32693" y="841548"/>
                  <a:pt x="73126" y="888373"/>
                  <a:pt x="92765" y="927652"/>
                </a:cubicBezTo>
                <a:cubicBezTo>
                  <a:pt x="99012" y="940146"/>
                  <a:pt x="98830" y="955431"/>
                  <a:pt x="106017" y="967409"/>
                </a:cubicBezTo>
                <a:cubicBezTo>
                  <a:pt x="112445" y="978123"/>
                  <a:pt x="125260" y="983746"/>
                  <a:pt x="132522" y="993913"/>
                </a:cubicBezTo>
                <a:cubicBezTo>
                  <a:pt x="147493" y="1014873"/>
                  <a:pt x="160759" y="1037136"/>
                  <a:pt x="172278" y="1060174"/>
                </a:cubicBezTo>
                <a:cubicBezTo>
                  <a:pt x="178525" y="1072668"/>
                  <a:pt x="178343" y="1087952"/>
                  <a:pt x="185530" y="1099930"/>
                </a:cubicBezTo>
                <a:cubicBezTo>
                  <a:pt x="191958" y="1110644"/>
                  <a:pt x="203904" y="1116948"/>
                  <a:pt x="212035" y="1126435"/>
                </a:cubicBezTo>
                <a:cubicBezTo>
                  <a:pt x="230443" y="1147911"/>
                  <a:pt x="242415" y="1175725"/>
                  <a:pt x="265043" y="1192696"/>
                </a:cubicBezTo>
                <a:cubicBezTo>
                  <a:pt x="279614" y="1203624"/>
                  <a:pt x="300382" y="1201531"/>
                  <a:pt x="318052" y="1205948"/>
                </a:cubicBezTo>
                <a:cubicBezTo>
                  <a:pt x="377326" y="1294859"/>
                  <a:pt x="307501" y="1207748"/>
                  <a:pt x="384313" y="1258957"/>
                </a:cubicBezTo>
                <a:cubicBezTo>
                  <a:pt x="503333" y="1338304"/>
                  <a:pt x="317578" y="1263216"/>
                  <a:pt x="503582" y="1325217"/>
                </a:cubicBezTo>
                <a:cubicBezTo>
                  <a:pt x="593554" y="1385199"/>
                  <a:pt x="480922" y="1315147"/>
                  <a:pt x="622852" y="1378226"/>
                </a:cubicBezTo>
                <a:cubicBezTo>
                  <a:pt x="637406" y="1384695"/>
                  <a:pt x="647970" y="1398456"/>
                  <a:pt x="662609" y="1404730"/>
                </a:cubicBezTo>
                <a:cubicBezTo>
                  <a:pt x="679350" y="1411905"/>
                  <a:pt x="698105" y="1412979"/>
                  <a:pt x="715617" y="1417983"/>
                </a:cubicBezTo>
                <a:cubicBezTo>
                  <a:pt x="810686" y="1445146"/>
                  <a:pt x="686945" y="1417549"/>
                  <a:pt x="821635" y="1444487"/>
                </a:cubicBezTo>
                <a:cubicBezTo>
                  <a:pt x="1182333" y="1434995"/>
                  <a:pt x="1192920" y="1492978"/>
                  <a:pt x="1391478" y="1404730"/>
                </a:cubicBezTo>
                <a:cubicBezTo>
                  <a:pt x="1409531" y="1396707"/>
                  <a:pt x="1427335" y="1388027"/>
                  <a:pt x="1444487" y="1378226"/>
                </a:cubicBezTo>
                <a:cubicBezTo>
                  <a:pt x="1458315" y="1370324"/>
                  <a:pt x="1470415" y="1359624"/>
                  <a:pt x="1484243" y="1351722"/>
                </a:cubicBezTo>
                <a:cubicBezTo>
                  <a:pt x="1501395" y="1341921"/>
                  <a:pt x="1521176" y="1336700"/>
                  <a:pt x="1537252" y="1325217"/>
                </a:cubicBezTo>
                <a:cubicBezTo>
                  <a:pt x="1576888" y="1296906"/>
                  <a:pt x="1605103" y="1243320"/>
                  <a:pt x="1630017" y="1205948"/>
                </a:cubicBezTo>
                <a:lnTo>
                  <a:pt x="1656522" y="1166191"/>
                </a:lnTo>
                <a:lnTo>
                  <a:pt x="1683026" y="1126435"/>
                </a:lnTo>
                <a:cubicBezTo>
                  <a:pt x="1714536" y="1031902"/>
                  <a:pt x="1669856" y="1146190"/>
                  <a:pt x="1736035" y="1046922"/>
                </a:cubicBezTo>
                <a:cubicBezTo>
                  <a:pt x="1743784" y="1035299"/>
                  <a:pt x="1743784" y="1020005"/>
                  <a:pt x="1749287" y="1007165"/>
                </a:cubicBezTo>
                <a:cubicBezTo>
                  <a:pt x="1757069" y="989007"/>
                  <a:pt x="1766956" y="971826"/>
                  <a:pt x="1775791" y="954157"/>
                </a:cubicBezTo>
                <a:cubicBezTo>
                  <a:pt x="1780208" y="927652"/>
                  <a:pt x="1783773" y="900991"/>
                  <a:pt x="1789043" y="874643"/>
                </a:cubicBezTo>
                <a:cubicBezTo>
                  <a:pt x="1792615" y="856784"/>
                  <a:pt x="1802295" y="839848"/>
                  <a:pt x="1802295" y="821635"/>
                </a:cubicBezTo>
                <a:cubicBezTo>
                  <a:pt x="1802295" y="697869"/>
                  <a:pt x="1800595" y="573800"/>
                  <a:pt x="1789043" y="450574"/>
                </a:cubicBezTo>
                <a:cubicBezTo>
                  <a:pt x="1787199" y="430905"/>
                  <a:pt x="1773497" y="414002"/>
                  <a:pt x="1762539" y="397565"/>
                </a:cubicBezTo>
                <a:cubicBezTo>
                  <a:pt x="1738036" y="360810"/>
                  <a:pt x="1714262" y="322784"/>
                  <a:pt x="1683026" y="291548"/>
                </a:cubicBezTo>
                <a:cubicBezTo>
                  <a:pt x="1660939" y="269461"/>
                  <a:pt x="1634091" y="251277"/>
                  <a:pt x="1616765" y="225287"/>
                </a:cubicBezTo>
                <a:cubicBezTo>
                  <a:pt x="1607930" y="212035"/>
                  <a:pt x="1601523" y="196792"/>
                  <a:pt x="1590261" y="185530"/>
                </a:cubicBezTo>
                <a:cubicBezTo>
                  <a:pt x="1578999" y="174268"/>
                  <a:pt x="1562740" y="169222"/>
                  <a:pt x="1550504" y="159026"/>
                </a:cubicBezTo>
                <a:cubicBezTo>
                  <a:pt x="1536107" y="147028"/>
                  <a:pt x="1525145" y="131268"/>
                  <a:pt x="1510748" y="119270"/>
                </a:cubicBezTo>
                <a:cubicBezTo>
                  <a:pt x="1476494" y="90725"/>
                  <a:pt x="1471081" y="92795"/>
                  <a:pt x="1431235" y="79513"/>
                </a:cubicBezTo>
                <a:cubicBezTo>
                  <a:pt x="1422400" y="70678"/>
                  <a:pt x="1415444" y="59437"/>
                  <a:pt x="1404730" y="53009"/>
                </a:cubicBezTo>
                <a:cubicBezTo>
                  <a:pt x="1382392" y="39607"/>
                  <a:pt x="1316128" y="31254"/>
                  <a:pt x="1298713" y="26504"/>
                </a:cubicBezTo>
                <a:cubicBezTo>
                  <a:pt x="1271759" y="19153"/>
                  <a:pt x="1219200" y="0"/>
                  <a:pt x="1219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E7FB127-DDDC-463C-A601-8557EEF834C6}"/>
              </a:ext>
            </a:extLst>
          </p:cNvPr>
          <p:cNvSpPr/>
          <p:nvPr/>
        </p:nvSpPr>
        <p:spPr>
          <a:xfrm>
            <a:off x="7443652" y="3750365"/>
            <a:ext cx="1885878" cy="1298713"/>
          </a:xfrm>
          <a:custGeom>
            <a:avLst/>
            <a:gdLst>
              <a:gd name="connsiteX0" fmla="*/ 1660591 w 1885878"/>
              <a:gd name="connsiteY0" fmla="*/ 331305 h 1298713"/>
              <a:gd name="connsiteX1" fmla="*/ 1647339 w 1885878"/>
              <a:gd name="connsiteY1" fmla="*/ 251792 h 1298713"/>
              <a:gd name="connsiteX2" fmla="*/ 1581078 w 1885878"/>
              <a:gd name="connsiteY2" fmla="*/ 212035 h 1298713"/>
              <a:gd name="connsiteX3" fmla="*/ 1528070 w 1885878"/>
              <a:gd name="connsiteY3" fmla="*/ 185531 h 1298713"/>
              <a:gd name="connsiteX4" fmla="*/ 1501565 w 1885878"/>
              <a:gd name="connsiteY4" fmla="*/ 159026 h 1298713"/>
              <a:gd name="connsiteX5" fmla="*/ 1355791 w 1885878"/>
              <a:gd name="connsiteY5" fmla="*/ 119270 h 1298713"/>
              <a:gd name="connsiteX6" fmla="*/ 1249774 w 1885878"/>
              <a:gd name="connsiteY6" fmla="*/ 79513 h 1298713"/>
              <a:gd name="connsiteX7" fmla="*/ 1183513 w 1885878"/>
              <a:gd name="connsiteY7" fmla="*/ 66261 h 1298713"/>
              <a:gd name="connsiteX8" fmla="*/ 1104000 w 1885878"/>
              <a:gd name="connsiteY8" fmla="*/ 39757 h 1298713"/>
              <a:gd name="connsiteX9" fmla="*/ 1037739 w 1885878"/>
              <a:gd name="connsiteY9" fmla="*/ 26505 h 1298713"/>
              <a:gd name="connsiteX10" fmla="*/ 997983 w 1885878"/>
              <a:gd name="connsiteY10" fmla="*/ 13252 h 1298713"/>
              <a:gd name="connsiteX11" fmla="*/ 852209 w 1885878"/>
              <a:gd name="connsiteY11" fmla="*/ 0 h 1298713"/>
              <a:gd name="connsiteX12" fmla="*/ 428139 w 1885878"/>
              <a:gd name="connsiteY12" fmla="*/ 13252 h 1298713"/>
              <a:gd name="connsiteX13" fmla="*/ 401635 w 1885878"/>
              <a:gd name="connsiteY13" fmla="*/ 39757 h 1298713"/>
              <a:gd name="connsiteX14" fmla="*/ 335374 w 1885878"/>
              <a:gd name="connsiteY14" fmla="*/ 66261 h 1298713"/>
              <a:gd name="connsiteX15" fmla="*/ 255861 w 1885878"/>
              <a:gd name="connsiteY15" fmla="*/ 119270 h 1298713"/>
              <a:gd name="connsiteX16" fmla="*/ 216105 w 1885878"/>
              <a:gd name="connsiteY16" fmla="*/ 159026 h 1298713"/>
              <a:gd name="connsiteX17" fmla="*/ 163096 w 1885878"/>
              <a:gd name="connsiteY17" fmla="*/ 198783 h 1298713"/>
              <a:gd name="connsiteX18" fmla="*/ 83583 w 1885878"/>
              <a:gd name="connsiteY18" fmla="*/ 278296 h 1298713"/>
              <a:gd name="connsiteX19" fmla="*/ 70331 w 1885878"/>
              <a:gd name="connsiteY19" fmla="*/ 318052 h 1298713"/>
              <a:gd name="connsiteX20" fmla="*/ 17322 w 1885878"/>
              <a:gd name="connsiteY20" fmla="*/ 410818 h 1298713"/>
              <a:gd name="connsiteX21" fmla="*/ 30574 w 1885878"/>
              <a:gd name="connsiteY21" fmla="*/ 742122 h 1298713"/>
              <a:gd name="connsiteX22" fmla="*/ 57078 w 1885878"/>
              <a:gd name="connsiteY22" fmla="*/ 781878 h 1298713"/>
              <a:gd name="connsiteX23" fmla="*/ 110087 w 1885878"/>
              <a:gd name="connsiteY23" fmla="*/ 795131 h 1298713"/>
              <a:gd name="connsiteX24" fmla="*/ 202852 w 1885878"/>
              <a:gd name="connsiteY24" fmla="*/ 887896 h 1298713"/>
              <a:gd name="connsiteX25" fmla="*/ 229357 w 1885878"/>
              <a:gd name="connsiteY25" fmla="*/ 914400 h 1298713"/>
              <a:gd name="connsiteX26" fmla="*/ 335374 w 1885878"/>
              <a:gd name="connsiteY26" fmla="*/ 980661 h 1298713"/>
              <a:gd name="connsiteX27" fmla="*/ 467896 w 1885878"/>
              <a:gd name="connsiteY27" fmla="*/ 1073426 h 1298713"/>
              <a:gd name="connsiteX28" fmla="*/ 613670 w 1885878"/>
              <a:gd name="connsiteY28" fmla="*/ 1179444 h 1298713"/>
              <a:gd name="connsiteX29" fmla="*/ 746191 w 1885878"/>
              <a:gd name="connsiteY29" fmla="*/ 1245705 h 1298713"/>
              <a:gd name="connsiteX30" fmla="*/ 799200 w 1885878"/>
              <a:gd name="connsiteY30" fmla="*/ 1272209 h 1298713"/>
              <a:gd name="connsiteX31" fmla="*/ 944974 w 1885878"/>
              <a:gd name="connsiteY31" fmla="*/ 1298713 h 1298713"/>
              <a:gd name="connsiteX32" fmla="*/ 1395548 w 1885878"/>
              <a:gd name="connsiteY32" fmla="*/ 1285461 h 1298713"/>
              <a:gd name="connsiteX33" fmla="*/ 1448557 w 1885878"/>
              <a:gd name="connsiteY33" fmla="*/ 1272209 h 1298713"/>
              <a:gd name="connsiteX34" fmla="*/ 1567826 w 1885878"/>
              <a:gd name="connsiteY34" fmla="*/ 1205948 h 1298713"/>
              <a:gd name="connsiteX35" fmla="*/ 1634087 w 1885878"/>
              <a:gd name="connsiteY35" fmla="*/ 1166192 h 1298713"/>
              <a:gd name="connsiteX36" fmla="*/ 1687096 w 1885878"/>
              <a:gd name="connsiteY36" fmla="*/ 1126435 h 1298713"/>
              <a:gd name="connsiteX37" fmla="*/ 1766609 w 1885878"/>
              <a:gd name="connsiteY37" fmla="*/ 1046922 h 1298713"/>
              <a:gd name="connsiteX38" fmla="*/ 1832870 w 1885878"/>
              <a:gd name="connsiteY38" fmla="*/ 980661 h 1298713"/>
              <a:gd name="connsiteX39" fmla="*/ 1846122 w 1885878"/>
              <a:gd name="connsiteY39" fmla="*/ 940905 h 1298713"/>
              <a:gd name="connsiteX40" fmla="*/ 1885878 w 1885878"/>
              <a:gd name="connsiteY40" fmla="*/ 861392 h 1298713"/>
              <a:gd name="connsiteX41" fmla="*/ 1872626 w 1885878"/>
              <a:gd name="connsiteY41" fmla="*/ 596348 h 1298713"/>
              <a:gd name="connsiteX42" fmla="*/ 1846122 w 1885878"/>
              <a:gd name="connsiteY42" fmla="*/ 556592 h 1298713"/>
              <a:gd name="connsiteX43" fmla="*/ 1806365 w 1885878"/>
              <a:gd name="connsiteY43" fmla="*/ 490331 h 1298713"/>
              <a:gd name="connsiteX44" fmla="*/ 1779861 w 1885878"/>
              <a:gd name="connsiteY44" fmla="*/ 463826 h 1298713"/>
              <a:gd name="connsiteX45" fmla="*/ 1726852 w 1885878"/>
              <a:gd name="connsiteY45" fmla="*/ 357809 h 1298713"/>
              <a:gd name="connsiteX46" fmla="*/ 1687096 w 1885878"/>
              <a:gd name="connsiteY46" fmla="*/ 265044 h 1298713"/>
              <a:gd name="connsiteX47" fmla="*/ 1687096 w 1885878"/>
              <a:gd name="connsiteY47" fmla="*/ 185531 h 12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85878" h="1298713">
                <a:moveTo>
                  <a:pt x="1660591" y="331305"/>
                </a:moveTo>
                <a:cubicBezTo>
                  <a:pt x="1656174" y="304801"/>
                  <a:pt x="1656774" y="276951"/>
                  <a:pt x="1647339" y="251792"/>
                </a:cubicBezTo>
                <a:cubicBezTo>
                  <a:pt x="1636085" y="221782"/>
                  <a:pt x="1604594" y="222113"/>
                  <a:pt x="1581078" y="212035"/>
                </a:cubicBezTo>
                <a:cubicBezTo>
                  <a:pt x="1562920" y="204253"/>
                  <a:pt x="1544507" y="196489"/>
                  <a:pt x="1528070" y="185531"/>
                </a:cubicBezTo>
                <a:cubicBezTo>
                  <a:pt x="1517674" y="178600"/>
                  <a:pt x="1512740" y="164614"/>
                  <a:pt x="1501565" y="159026"/>
                </a:cubicBezTo>
                <a:cubicBezTo>
                  <a:pt x="1444706" y="130596"/>
                  <a:pt x="1413956" y="133811"/>
                  <a:pt x="1355791" y="119270"/>
                </a:cubicBezTo>
                <a:cubicBezTo>
                  <a:pt x="1304286" y="106394"/>
                  <a:pt x="1310580" y="97755"/>
                  <a:pt x="1249774" y="79513"/>
                </a:cubicBezTo>
                <a:cubicBezTo>
                  <a:pt x="1228200" y="73041"/>
                  <a:pt x="1205244" y="72187"/>
                  <a:pt x="1183513" y="66261"/>
                </a:cubicBezTo>
                <a:cubicBezTo>
                  <a:pt x="1156559" y="58910"/>
                  <a:pt x="1131395" y="45236"/>
                  <a:pt x="1104000" y="39757"/>
                </a:cubicBezTo>
                <a:cubicBezTo>
                  <a:pt x="1081913" y="35340"/>
                  <a:pt x="1059591" y="31968"/>
                  <a:pt x="1037739" y="26505"/>
                </a:cubicBezTo>
                <a:cubicBezTo>
                  <a:pt x="1024187" y="23117"/>
                  <a:pt x="1011812" y="15228"/>
                  <a:pt x="997983" y="13252"/>
                </a:cubicBezTo>
                <a:cubicBezTo>
                  <a:pt x="949682" y="6352"/>
                  <a:pt x="900800" y="4417"/>
                  <a:pt x="852209" y="0"/>
                </a:cubicBezTo>
                <a:cubicBezTo>
                  <a:pt x="710852" y="4417"/>
                  <a:pt x="569017" y="821"/>
                  <a:pt x="428139" y="13252"/>
                </a:cubicBezTo>
                <a:cubicBezTo>
                  <a:pt x="415693" y="14350"/>
                  <a:pt x="412483" y="33558"/>
                  <a:pt x="401635" y="39757"/>
                </a:cubicBezTo>
                <a:cubicBezTo>
                  <a:pt x="380981" y="51559"/>
                  <a:pt x="357461" y="57426"/>
                  <a:pt x="335374" y="66261"/>
                </a:cubicBezTo>
                <a:cubicBezTo>
                  <a:pt x="208555" y="193083"/>
                  <a:pt x="370929" y="42559"/>
                  <a:pt x="255861" y="119270"/>
                </a:cubicBezTo>
                <a:cubicBezTo>
                  <a:pt x="240267" y="129666"/>
                  <a:pt x="230334" y="146829"/>
                  <a:pt x="216105" y="159026"/>
                </a:cubicBezTo>
                <a:cubicBezTo>
                  <a:pt x="199335" y="173400"/>
                  <a:pt x="179513" y="184007"/>
                  <a:pt x="163096" y="198783"/>
                </a:cubicBezTo>
                <a:cubicBezTo>
                  <a:pt x="135235" y="223858"/>
                  <a:pt x="83583" y="278296"/>
                  <a:pt x="83583" y="278296"/>
                </a:cubicBezTo>
                <a:cubicBezTo>
                  <a:pt x="79166" y="291548"/>
                  <a:pt x="75834" y="305213"/>
                  <a:pt x="70331" y="318052"/>
                </a:cubicBezTo>
                <a:cubicBezTo>
                  <a:pt x="50156" y="365127"/>
                  <a:pt x="43938" y="370892"/>
                  <a:pt x="17322" y="410818"/>
                </a:cubicBezTo>
                <a:cubicBezTo>
                  <a:pt x="-6557" y="554097"/>
                  <a:pt x="-8940" y="524793"/>
                  <a:pt x="30574" y="742122"/>
                </a:cubicBezTo>
                <a:cubicBezTo>
                  <a:pt x="33423" y="757792"/>
                  <a:pt x="43826" y="773043"/>
                  <a:pt x="57078" y="781878"/>
                </a:cubicBezTo>
                <a:cubicBezTo>
                  <a:pt x="72233" y="791981"/>
                  <a:pt x="92417" y="790713"/>
                  <a:pt x="110087" y="795131"/>
                </a:cubicBezTo>
                <a:cubicBezTo>
                  <a:pt x="153782" y="882520"/>
                  <a:pt x="112256" y="823185"/>
                  <a:pt x="202852" y="887896"/>
                </a:cubicBezTo>
                <a:cubicBezTo>
                  <a:pt x="213019" y="895158"/>
                  <a:pt x="219759" y="906401"/>
                  <a:pt x="229357" y="914400"/>
                </a:cubicBezTo>
                <a:cubicBezTo>
                  <a:pt x="280970" y="957411"/>
                  <a:pt x="277993" y="951971"/>
                  <a:pt x="335374" y="980661"/>
                </a:cubicBezTo>
                <a:cubicBezTo>
                  <a:pt x="441550" y="1086837"/>
                  <a:pt x="327832" y="984295"/>
                  <a:pt x="467896" y="1073426"/>
                </a:cubicBezTo>
                <a:cubicBezTo>
                  <a:pt x="631901" y="1177793"/>
                  <a:pt x="428557" y="1075317"/>
                  <a:pt x="613670" y="1179444"/>
                </a:cubicBezTo>
                <a:cubicBezTo>
                  <a:pt x="656715" y="1203657"/>
                  <a:pt x="702017" y="1223618"/>
                  <a:pt x="746191" y="1245705"/>
                </a:cubicBezTo>
                <a:cubicBezTo>
                  <a:pt x="763861" y="1254540"/>
                  <a:pt x="779828" y="1268335"/>
                  <a:pt x="799200" y="1272209"/>
                </a:cubicBezTo>
                <a:cubicBezTo>
                  <a:pt x="891809" y="1290731"/>
                  <a:pt x="843243" y="1281758"/>
                  <a:pt x="944974" y="1298713"/>
                </a:cubicBezTo>
                <a:cubicBezTo>
                  <a:pt x="1095165" y="1294296"/>
                  <a:pt x="1245499" y="1293358"/>
                  <a:pt x="1395548" y="1285461"/>
                </a:cubicBezTo>
                <a:cubicBezTo>
                  <a:pt x="1413736" y="1284504"/>
                  <a:pt x="1432266" y="1280354"/>
                  <a:pt x="1448557" y="1272209"/>
                </a:cubicBezTo>
                <a:cubicBezTo>
                  <a:pt x="1700683" y="1146145"/>
                  <a:pt x="1287097" y="1318238"/>
                  <a:pt x="1567826" y="1205948"/>
                </a:cubicBezTo>
                <a:cubicBezTo>
                  <a:pt x="1629857" y="1143919"/>
                  <a:pt x="1553803" y="1212069"/>
                  <a:pt x="1634087" y="1166192"/>
                </a:cubicBezTo>
                <a:cubicBezTo>
                  <a:pt x="1653264" y="1155234"/>
                  <a:pt x="1669426" y="1139687"/>
                  <a:pt x="1687096" y="1126435"/>
                </a:cubicBezTo>
                <a:cubicBezTo>
                  <a:pt x="1736627" y="1052136"/>
                  <a:pt x="1685915" y="1118649"/>
                  <a:pt x="1766609" y="1046922"/>
                </a:cubicBezTo>
                <a:cubicBezTo>
                  <a:pt x="1789955" y="1026170"/>
                  <a:pt x="1832870" y="980661"/>
                  <a:pt x="1832870" y="980661"/>
                </a:cubicBezTo>
                <a:cubicBezTo>
                  <a:pt x="1837287" y="967409"/>
                  <a:pt x="1839875" y="953399"/>
                  <a:pt x="1846122" y="940905"/>
                </a:cubicBezTo>
                <a:cubicBezTo>
                  <a:pt x="1897501" y="838147"/>
                  <a:pt x="1852569" y="961319"/>
                  <a:pt x="1885878" y="861392"/>
                </a:cubicBezTo>
                <a:cubicBezTo>
                  <a:pt x="1881461" y="773044"/>
                  <a:pt x="1884067" y="684063"/>
                  <a:pt x="1872626" y="596348"/>
                </a:cubicBezTo>
                <a:cubicBezTo>
                  <a:pt x="1870566" y="580555"/>
                  <a:pt x="1854563" y="570098"/>
                  <a:pt x="1846122" y="556592"/>
                </a:cubicBezTo>
                <a:cubicBezTo>
                  <a:pt x="1832470" y="534750"/>
                  <a:pt x="1821336" y="511291"/>
                  <a:pt x="1806365" y="490331"/>
                </a:cubicBezTo>
                <a:cubicBezTo>
                  <a:pt x="1799103" y="480164"/>
                  <a:pt x="1786289" y="474540"/>
                  <a:pt x="1779861" y="463826"/>
                </a:cubicBezTo>
                <a:cubicBezTo>
                  <a:pt x="1759533" y="429946"/>
                  <a:pt x="1744522" y="393148"/>
                  <a:pt x="1726852" y="357809"/>
                </a:cubicBezTo>
                <a:cubicBezTo>
                  <a:pt x="1717738" y="339581"/>
                  <a:pt x="1689881" y="290113"/>
                  <a:pt x="1687096" y="265044"/>
                </a:cubicBezTo>
                <a:cubicBezTo>
                  <a:pt x="1684169" y="238702"/>
                  <a:pt x="1687096" y="212035"/>
                  <a:pt x="1687096" y="185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7ECA23C9-4052-4F0E-B740-489D197FC55A}"/>
              </a:ext>
            </a:extLst>
          </p:cNvPr>
          <p:cNvSpPr/>
          <p:nvPr/>
        </p:nvSpPr>
        <p:spPr>
          <a:xfrm>
            <a:off x="6520070" y="1179443"/>
            <a:ext cx="1192695" cy="3246783"/>
          </a:xfrm>
          <a:custGeom>
            <a:avLst/>
            <a:gdLst>
              <a:gd name="connsiteX0" fmla="*/ 0 w 1192695"/>
              <a:gd name="connsiteY0" fmla="*/ 0 h 3246783"/>
              <a:gd name="connsiteX1" fmla="*/ 145773 w 1192695"/>
              <a:gd name="connsiteY1" fmla="*/ 26505 h 3246783"/>
              <a:gd name="connsiteX2" fmla="*/ 198782 w 1192695"/>
              <a:gd name="connsiteY2" fmla="*/ 53009 h 3246783"/>
              <a:gd name="connsiteX3" fmla="*/ 265043 w 1192695"/>
              <a:gd name="connsiteY3" fmla="*/ 92766 h 3246783"/>
              <a:gd name="connsiteX4" fmla="*/ 304800 w 1192695"/>
              <a:gd name="connsiteY4" fmla="*/ 119270 h 3246783"/>
              <a:gd name="connsiteX5" fmla="*/ 371060 w 1192695"/>
              <a:gd name="connsiteY5" fmla="*/ 145774 h 3246783"/>
              <a:gd name="connsiteX6" fmla="*/ 503582 w 1192695"/>
              <a:gd name="connsiteY6" fmla="*/ 225287 h 3246783"/>
              <a:gd name="connsiteX7" fmla="*/ 530087 w 1192695"/>
              <a:gd name="connsiteY7" fmla="*/ 265044 h 3246783"/>
              <a:gd name="connsiteX8" fmla="*/ 569843 w 1192695"/>
              <a:gd name="connsiteY8" fmla="*/ 291548 h 3246783"/>
              <a:gd name="connsiteX9" fmla="*/ 675860 w 1192695"/>
              <a:gd name="connsiteY9" fmla="*/ 371061 h 3246783"/>
              <a:gd name="connsiteX10" fmla="*/ 742121 w 1192695"/>
              <a:gd name="connsiteY10" fmla="*/ 424070 h 3246783"/>
              <a:gd name="connsiteX11" fmla="*/ 821634 w 1192695"/>
              <a:gd name="connsiteY11" fmla="*/ 503583 h 3246783"/>
              <a:gd name="connsiteX12" fmla="*/ 887895 w 1192695"/>
              <a:gd name="connsiteY12" fmla="*/ 556592 h 3246783"/>
              <a:gd name="connsiteX13" fmla="*/ 954156 w 1192695"/>
              <a:gd name="connsiteY13" fmla="*/ 622853 h 3246783"/>
              <a:gd name="connsiteX14" fmla="*/ 993913 w 1192695"/>
              <a:gd name="connsiteY14" fmla="*/ 662609 h 3246783"/>
              <a:gd name="connsiteX15" fmla="*/ 1033669 w 1192695"/>
              <a:gd name="connsiteY15" fmla="*/ 742122 h 3246783"/>
              <a:gd name="connsiteX16" fmla="*/ 1060173 w 1192695"/>
              <a:gd name="connsiteY16" fmla="*/ 821635 h 3246783"/>
              <a:gd name="connsiteX17" fmla="*/ 1073426 w 1192695"/>
              <a:gd name="connsiteY17" fmla="*/ 874644 h 3246783"/>
              <a:gd name="connsiteX18" fmla="*/ 1099930 w 1192695"/>
              <a:gd name="connsiteY18" fmla="*/ 954157 h 3246783"/>
              <a:gd name="connsiteX19" fmla="*/ 1113182 w 1192695"/>
              <a:gd name="connsiteY19" fmla="*/ 993914 h 3246783"/>
              <a:gd name="connsiteX20" fmla="*/ 1139687 w 1192695"/>
              <a:gd name="connsiteY20" fmla="*/ 1020418 h 3246783"/>
              <a:gd name="connsiteX21" fmla="*/ 1166191 w 1192695"/>
              <a:gd name="connsiteY21" fmla="*/ 1126435 h 3246783"/>
              <a:gd name="connsiteX22" fmla="*/ 1192695 w 1192695"/>
              <a:gd name="connsiteY22" fmla="*/ 1258957 h 3246783"/>
              <a:gd name="connsiteX23" fmla="*/ 1179443 w 1192695"/>
              <a:gd name="connsiteY23" fmla="*/ 2266122 h 3246783"/>
              <a:gd name="connsiteX24" fmla="*/ 1152939 w 1192695"/>
              <a:gd name="connsiteY24" fmla="*/ 2319131 h 3246783"/>
              <a:gd name="connsiteX25" fmla="*/ 1113182 w 1192695"/>
              <a:gd name="connsiteY25" fmla="*/ 2385392 h 3246783"/>
              <a:gd name="connsiteX26" fmla="*/ 1060173 w 1192695"/>
              <a:gd name="connsiteY26" fmla="*/ 2464905 h 3246783"/>
              <a:gd name="connsiteX27" fmla="*/ 1033669 w 1192695"/>
              <a:gd name="connsiteY27" fmla="*/ 2504661 h 3246783"/>
              <a:gd name="connsiteX28" fmla="*/ 1007165 w 1192695"/>
              <a:gd name="connsiteY28" fmla="*/ 2557670 h 3246783"/>
              <a:gd name="connsiteX29" fmla="*/ 954156 w 1192695"/>
              <a:gd name="connsiteY29" fmla="*/ 2610679 h 3246783"/>
              <a:gd name="connsiteX30" fmla="*/ 914400 w 1192695"/>
              <a:gd name="connsiteY30" fmla="*/ 2650435 h 3246783"/>
              <a:gd name="connsiteX31" fmla="*/ 901147 w 1192695"/>
              <a:gd name="connsiteY31" fmla="*/ 2690192 h 3246783"/>
              <a:gd name="connsiteX32" fmla="*/ 861391 w 1192695"/>
              <a:gd name="connsiteY32" fmla="*/ 2743200 h 3246783"/>
              <a:gd name="connsiteX33" fmla="*/ 834887 w 1192695"/>
              <a:gd name="connsiteY33" fmla="*/ 2782957 h 3246783"/>
              <a:gd name="connsiteX34" fmla="*/ 808382 w 1192695"/>
              <a:gd name="connsiteY34" fmla="*/ 2809461 h 3246783"/>
              <a:gd name="connsiteX35" fmla="*/ 781878 w 1192695"/>
              <a:gd name="connsiteY35" fmla="*/ 2849218 h 3246783"/>
              <a:gd name="connsiteX36" fmla="*/ 728869 w 1192695"/>
              <a:gd name="connsiteY36" fmla="*/ 2902227 h 3246783"/>
              <a:gd name="connsiteX37" fmla="*/ 636104 w 1192695"/>
              <a:gd name="connsiteY37" fmla="*/ 3021496 h 3246783"/>
              <a:gd name="connsiteX38" fmla="*/ 596347 w 1192695"/>
              <a:gd name="connsiteY38" fmla="*/ 3048000 h 3246783"/>
              <a:gd name="connsiteX39" fmla="*/ 490330 w 1192695"/>
              <a:gd name="connsiteY39" fmla="*/ 3127514 h 3246783"/>
              <a:gd name="connsiteX40" fmla="*/ 437321 w 1192695"/>
              <a:gd name="connsiteY40" fmla="*/ 3154018 h 3246783"/>
              <a:gd name="connsiteX41" fmla="*/ 397565 w 1192695"/>
              <a:gd name="connsiteY41" fmla="*/ 3180522 h 3246783"/>
              <a:gd name="connsiteX42" fmla="*/ 357808 w 1192695"/>
              <a:gd name="connsiteY42" fmla="*/ 3193774 h 3246783"/>
              <a:gd name="connsiteX43" fmla="*/ 304800 w 1192695"/>
              <a:gd name="connsiteY43" fmla="*/ 3220279 h 3246783"/>
              <a:gd name="connsiteX44" fmla="*/ 251791 w 1192695"/>
              <a:gd name="connsiteY44" fmla="*/ 3233531 h 3246783"/>
              <a:gd name="connsiteX45" fmla="*/ 212034 w 1192695"/>
              <a:gd name="connsiteY45" fmla="*/ 3246783 h 324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92695" h="3246783">
                <a:moveTo>
                  <a:pt x="0" y="0"/>
                </a:moveTo>
                <a:cubicBezTo>
                  <a:pt x="33858" y="4837"/>
                  <a:pt x="107323" y="12086"/>
                  <a:pt x="145773" y="26505"/>
                </a:cubicBezTo>
                <a:cubicBezTo>
                  <a:pt x="164270" y="33441"/>
                  <a:pt x="181112" y="44174"/>
                  <a:pt x="198782" y="53009"/>
                </a:cubicBezTo>
                <a:cubicBezTo>
                  <a:pt x="250551" y="104778"/>
                  <a:pt x="196231" y="58361"/>
                  <a:pt x="265043" y="92766"/>
                </a:cubicBezTo>
                <a:cubicBezTo>
                  <a:pt x="279289" y="99889"/>
                  <a:pt x="290554" y="112147"/>
                  <a:pt x="304800" y="119270"/>
                </a:cubicBezTo>
                <a:cubicBezTo>
                  <a:pt x="326077" y="129908"/>
                  <a:pt x="349322" y="136113"/>
                  <a:pt x="371060" y="145774"/>
                </a:cubicBezTo>
                <a:cubicBezTo>
                  <a:pt x="432182" y="172940"/>
                  <a:pt x="440490" y="183226"/>
                  <a:pt x="503582" y="225287"/>
                </a:cubicBezTo>
                <a:cubicBezTo>
                  <a:pt x="512417" y="238539"/>
                  <a:pt x="518825" y="253782"/>
                  <a:pt x="530087" y="265044"/>
                </a:cubicBezTo>
                <a:cubicBezTo>
                  <a:pt x="541349" y="276306"/>
                  <a:pt x="556962" y="282180"/>
                  <a:pt x="569843" y="291548"/>
                </a:cubicBezTo>
                <a:cubicBezTo>
                  <a:pt x="605568" y="317530"/>
                  <a:pt x="644624" y="339825"/>
                  <a:pt x="675860" y="371061"/>
                </a:cubicBezTo>
                <a:cubicBezTo>
                  <a:pt x="792316" y="487517"/>
                  <a:pt x="591663" y="290330"/>
                  <a:pt x="742121" y="424070"/>
                </a:cubicBezTo>
                <a:cubicBezTo>
                  <a:pt x="770136" y="448972"/>
                  <a:pt x="795130" y="477079"/>
                  <a:pt x="821634" y="503583"/>
                </a:cubicBezTo>
                <a:cubicBezTo>
                  <a:pt x="924970" y="606918"/>
                  <a:pt x="754160" y="439573"/>
                  <a:pt x="887895" y="556592"/>
                </a:cubicBezTo>
                <a:cubicBezTo>
                  <a:pt x="911402" y="577161"/>
                  <a:pt x="932069" y="600766"/>
                  <a:pt x="954156" y="622853"/>
                </a:cubicBezTo>
                <a:lnTo>
                  <a:pt x="993913" y="662609"/>
                </a:lnTo>
                <a:cubicBezTo>
                  <a:pt x="1042242" y="807600"/>
                  <a:pt x="965165" y="587987"/>
                  <a:pt x="1033669" y="742122"/>
                </a:cubicBezTo>
                <a:cubicBezTo>
                  <a:pt x="1045016" y="767652"/>
                  <a:pt x="1052145" y="794875"/>
                  <a:pt x="1060173" y="821635"/>
                </a:cubicBezTo>
                <a:cubicBezTo>
                  <a:pt x="1065407" y="839080"/>
                  <a:pt x="1068192" y="857199"/>
                  <a:pt x="1073426" y="874644"/>
                </a:cubicBezTo>
                <a:cubicBezTo>
                  <a:pt x="1081454" y="901404"/>
                  <a:pt x="1091095" y="927653"/>
                  <a:pt x="1099930" y="954157"/>
                </a:cubicBezTo>
                <a:cubicBezTo>
                  <a:pt x="1104347" y="967409"/>
                  <a:pt x="1103304" y="984037"/>
                  <a:pt x="1113182" y="993914"/>
                </a:cubicBezTo>
                <a:lnTo>
                  <a:pt x="1139687" y="1020418"/>
                </a:lnTo>
                <a:cubicBezTo>
                  <a:pt x="1148522" y="1055757"/>
                  <a:pt x="1159047" y="1090716"/>
                  <a:pt x="1166191" y="1126435"/>
                </a:cubicBezTo>
                <a:lnTo>
                  <a:pt x="1192695" y="1258957"/>
                </a:lnTo>
                <a:cubicBezTo>
                  <a:pt x="1188278" y="1594679"/>
                  <a:pt x="1192025" y="1930607"/>
                  <a:pt x="1179443" y="2266122"/>
                </a:cubicBezTo>
                <a:cubicBezTo>
                  <a:pt x="1178703" y="2285863"/>
                  <a:pt x="1160721" y="2300973"/>
                  <a:pt x="1152939" y="2319131"/>
                </a:cubicBezTo>
                <a:cubicBezTo>
                  <a:pt x="1110710" y="2417666"/>
                  <a:pt x="1171949" y="2307037"/>
                  <a:pt x="1113182" y="2385392"/>
                </a:cubicBezTo>
                <a:cubicBezTo>
                  <a:pt x="1094069" y="2410875"/>
                  <a:pt x="1077843" y="2438401"/>
                  <a:pt x="1060173" y="2464905"/>
                </a:cubicBezTo>
                <a:cubicBezTo>
                  <a:pt x="1051338" y="2478157"/>
                  <a:pt x="1040792" y="2490415"/>
                  <a:pt x="1033669" y="2504661"/>
                </a:cubicBezTo>
                <a:cubicBezTo>
                  <a:pt x="1024834" y="2522331"/>
                  <a:pt x="1019018" y="2541866"/>
                  <a:pt x="1007165" y="2557670"/>
                </a:cubicBezTo>
                <a:cubicBezTo>
                  <a:pt x="992172" y="2577661"/>
                  <a:pt x="971826" y="2593009"/>
                  <a:pt x="954156" y="2610679"/>
                </a:cubicBezTo>
                <a:lnTo>
                  <a:pt x="914400" y="2650435"/>
                </a:lnTo>
                <a:cubicBezTo>
                  <a:pt x="909982" y="2663687"/>
                  <a:pt x="908078" y="2678063"/>
                  <a:pt x="901147" y="2690192"/>
                </a:cubicBezTo>
                <a:cubicBezTo>
                  <a:pt x="890189" y="2709369"/>
                  <a:pt x="874229" y="2725227"/>
                  <a:pt x="861391" y="2743200"/>
                </a:cubicBezTo>
                <a:cubicBezTo>
                  <a:pt x="852134" y="2756161"/>
                  <a:pt x="844837" y="2770520"/>
                  <a:pt x="834887" y="2782957"/>
                </a:cubicBezTo>
                <a:cubicBezTo>
                  <a:pt x="827082" y="2792713"/>
                  <a:pt x="816187" y="2799705"/>
                  <a:pt x="808382" y="2809461"/>
                </a:cubicBezTo>
                <a:cubicBezTo>
                  <a:pt x="798432" y="2821898"/>
                  <a:pt x="792243" y="2837125"/>
                  <a:pt x="781878" y="2849218"/>
                </a:cubicBezTo>
                <a:cubicBezTo>
                  <a:pt x="765616" y="2868191"/>
                  <a:pt x="742730" y="2881435"/>
                  <a:pt x="728869" y="2902227"/>
                </a:cubicBezTo>
                <a:cubicBezTo>
                  <a:pt x="691930" y="2957635"/>
                  <a:pt x="682813" y="2982572"/>
                  <a:pt x="636104" y="3021496"/>
                </a:cubicBezTo>
                <a:cubicBezTo>
                  <a:pt x="623868" y="3031692"/>
                  <a:pt x="608784" y="3038050"/>
                  <a:pt x="596347" y="3048000"/>
                </a:cubicBezTo>
                <a:cubicBezTo>
                  <a:pt x="534222" y="3097700"/>
                  <a:pt x="613630" y="3065865"/>
                  <a:pt x="490330" y="3127514"/>
                </a:cubicBezTo>
                <a:cubicBezTo>
                  <a:pt x="472660" y="3136349"/>
                  <a:pt x="454473" y="3144217"/>
                  <a:pt x="437321" y="3154018"/>
                </a:cubicBezTo>
                <a:cubicBezTo>
                  <a:pt x="423493" y="3161920"/>
                  <a:pt x="411811" y="3173399"/>
                  <a:pt x="397565" y="3180522"/>
                </a:cubicBezTo>
                <a:cubicBezTo>
                  <a:pt x="385071" y="3186769"/>
                  <a:pt x="370648" y="3188271"/>
                  <a:pt x="357808" y="3193774"/>
                </a:cubicBezTo>
                <a:cubicBezTo>
                  <a:pt x="339650" y="3201556"/>
                  <a:pt x="323297" y="3213342"/>
                  <a:pt x="304800" y="3220279"/>
                </a:cubicBezTo>
                <a:cubicBezTo>
                  <a:pt x="287746" y="3226674"/>
                  <a:pt x="269304" y="3228527"/>
                  <a:pt x="251791" y="3233531"/>
                </a:cubicBezTo>
                <a:cubicBezTo>
                  <a:pt x="238359" y="3237369"/>
                  <a:pt x="212034" y="3246783"/>
                  <a:pt x="212034" y="32467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2380EC99-65F8-475A-A6F6-FF314CA86BCD}"/>
              </a:ext>
            </a:extLst>
          </p:cNvPr>
          <p:cNvSpPr/>
          <p:nvPr/>
        </p:nvSpPr>
        <p:spPr>
          <a:xfrm>
            <a:off x="9064487" y="1152939"/>
            <a:ext cx="1510748" cy="3816812"/>
          </a:xfrm>
          <a:custGeom>
            <a:avLst/>
            <a:gdLst>
              <a:gd name="connsiteX0" fmla="*/ 901148 w 1510748"/>
              <a:gd name="connsiteY0" fmla="*/ 0 h 3816812"/>
              <a:gd name="connsiteX1" fmla="*/ 781878 w 1510748"/>
              <a:gd name="connsiteY1" fmla="*/ 53009 h 3816812"/>
              <a:gd name="connsiteX2" fmla="*/ 715617 w 1510748"/>
              <a:gd name="connsiteY2" fmla="*/ 92765 h 3816812"/>
              <a:gd name="connsiteX3" fmla="*/ 649356 w 1510748"/>
              <a:gd name="connsiteY3" fmla="*/ 159026 h 3816812"/>
              <a:gd name="connsiteX4" fmla="*/ 609600 w 1510748"/>
              <a:gd name="connsiteY4" fmla="*/ 185531 h 3816812"/>
              <a:gd name="connsiteX5" fmla="*/ 569843 w 1510748"/>
              <a:gd name="connsiteY5" fmla="*/ 225287 h 3816812"/>
              <a:gd name="connsiteX6" fmla="*/ 490330 w 1510748"/>
              <a:gd name="connsiteY6" fmla="*/ 278296 h 3816812"/>
              <a:gd name="connsiteX7" fmla="*/ 463826 w 1510748"/>
              <a:gd name="connsiteY7" fmla="*/ 318052 h 3816812"/>
              <a:gd name="connsiteX8" fmla="*/ 410817 w 1510748"/>
              <a:gd name="connsiteY8" fmla="*/ 371061 h 3816812"/>
              <a:gd name="connsiteX9" fmla="*/ 344556 w 1510748"/>
              <a:gd name="connsiteY9" fmla="*/ 450574 h 3816812"/>
              <a:gd name="connsiteX10" fmla="*/ 318052 w 1510748"/>
              <a:gd name="connsiteY10" fmla="*/ 530087 h 3816812"/>
              <a:gd name="connsiteX11" fmla="*/ 265043 w 1510748"/>
              <a:gd name="connsiteY11" fmla="*/ 622852 h 3816812"/>
              <a:gd name="connsiteX12" fmla="*/ 238539 w 1510748"/>
              <a:gd name="connsiteY12" fmla="*/ 702365 h 3816812"/>
              <a:gd name="connsiteX13" fmla="*/ 225287 w 1510748"/>
              <a:gd name="connsiteY13" fmla="*/ 742122 h 3816812"/>
              <a:gd name="connsiteX14" fmla="*/ 212035 w 1510748"/>
              <a:gd name="connsiteY14" fmla="*/ 795131 h 3816812"/>
              <a:gd name="connsiteX15" fmla="*/ 185530 w 1510748"/>
              <a:gd name="connsiteY15" fmla="*/ 821635 h 3816812"/>
              <a:gd name="connsiteX16" fmla="*/ 172278 w 1510748"/>
              <a:gd name="connsiteY16" fmla="*/ 901148 h 3816812"/>
              <a:gd name="connsiteX17" fmla="*/ 159026 w 1510748"/>
              <a:gd name="connsiteY17" fmla="*/ 940904 h 3816812"/>
              <a:gd name="connsiteX18" fmla="*/ 132522 w 1510748"/>
              <a:gd name="connsiteY18" fmla="*/ 1033670 h 3816812"/>
              <a:gd name="connsiteX19" fmla="*/ 119270 w 1510748"/>
              <a:gd name="connsiteY19" fmla="*/ 1258957 h 3816812"/>
              <a:gd name="connsiteX20" fmla="*/ 106017 w 1510748"/>
              <a:gd name="connsiteY20" fmla="*/ 1298713 h 3816812"/>
              <a:gd name="connsiteX21" fmla="*/ 79513 w 1510748"/>
              <a:gd name="connsiteY21" fmla="*/ 1391478 h 3816812"/>
              <a:gd name="connsiteX22" fmla="*/ 66261 w 1510748"/>
              <a:gd name="connsiteY22" fmla="*/ 1577009 h 3816812"/>
              <a:gd name="connsiteX23" fmla="*/ 39756 w 1510748"/>
              <a:gd name="connsiteY23" fmla="*/ 1881809 h 3816812"/>
              <a:gd name="connsiteX24" fmla="*/ 26504 w 1510748"/>
              <a:gd name="connsiteY24" fmla="*/ 2199861 h 3816812"/>
              <a:gd name="connsiteX25" fmla="*/ 0 w 1510748"/>
              <a:gd name="connsiteY25" fmla="*/ 2478157 h 3816812"/>
              <a:gd name="connsiteX26" fmla="*/ 13252 w 1510748"/>
              <a:gd name="connsiteY26" fmla="*/ 2955235 h 3816812"/>
              <a:gd name="connsiteX27" fmla="*/ 26504 w 1510748"/>
              <a:gd name="connsiteY27" fmla="*/ 3008244 h 3816812"/>
              <a:gd name="connsiteX28" fmla="*/ 53009 w 1510748"/>
              <a:gd name="connsiteY28" fmla="*/ 3034748 h 3816812"/>
              <a:gd name="connsiteX29" fmla="*/ 79513 w 1510748"/>
              <a:gd name="connsiteY29" fmla="*/ 3074504 h 3816812"/>
              <a:gd name="connsiteX30" fmla="*/ 172278 w 1510748"/>
              <a:gd name="connsiteY30" fmla="*/ 3154018 h 3816812"/>
              <a:gd name="connsiteX31" fmla="*/ 265043 w 1510748"/>
              <a:gd name="connsiteY31" fmla="*/ 3220278 h 3816812"/>
              <a:gd name="connsiteX32" fmla="*/ 291548 w 1510748"/>
              <a:gd name="connsiteY32" fmla="*/ 3260035 h 3816812"/>
              <a:gd name="connsiteX33" fmla="*/ 371061 w 1510748"/>
              <a:gd name="connsiteY33" fmla="*/ 3313044 h 3816812"/>
              <a:gd name="connsiteX34" fmla="*/ 490330 w 1510748"/>
              <a:gd name="connsiteY34" fmla="*/ 3392557 h 3816812"/>
              <a:gd name="connsiteX35" fmla="*/ 530087 w 1510748"/>
              <a:gd name="connsiteY35" fmla="*/ 3419061 h 3816812"/>
              <a:gd name="connsiteX36" fmla="*/ 569843 w 1510748"/>
              <a:gd name="connsiteY36" fmla="*/ 3458818 h 3816812"/>
              <a:gd name="connsiteX37" fmla="*/ 622852 w 1510748"/>
              <a:gd name="connsiteY37" fmla="*/ 3472070 h 3816812"/>
              <a:gd name="connsiteX38" fmla="*/ 702365 w 1510748"/>
              <a:gd name="connsiteY38" fmla="*/ 3525078 h 3816812"/>
              <a:gd name="connsiteX39" fmla="*/ 781878 w 1510748"/>
              <a:gd name="connsiteY39" fmla="*/ 3551583 h 3816812"/>
              <a:gd name="connsiteX40" fmla="*/ 821635 w 1510748"/>
              <a:gd name="connsiteY40" fmla="*/ 3564835 h 3816812"/>
              <a:gd name="connsiteX41" fmla="*/ 887896 w 1510748"/>
              <a:gd name="connsiteY41" fmla="*/ 3578087 h 3816812"/>
              <a:gd name="connsiteX42" fmla="*/ 1007165 w 1510748"/>
              <a:gd name="connsiteY42" fmla="*/ 3617844 h 3816812"/>
              <a:gd name="connsiteX43" fmla="*/ 1046922 w 1510748"/>
              <a:gd name="connsiteY43" fmla="*/ 3644348 h 3816812"/>
              <a:gd name="connsiteX44" fmla="*/ 1086678 w 1510748"/>
              <a:gd name="connsiteY44" fmla="*/ 3657600 h 3816812"/>
              <a:gd name="connsiteX45" fmla="*/ 1192696 w 1510748"/>
              <a:gd name="connsiteY45" fmla="*/ 3710609 h 3816812"/>
              <a:gd name="connsiteX46" fmla="*/ 1325217 w 1510748"/>
              <a:gd name="connsiteY46" fmla="*/ 3763618 h 3816812"/>
              <a:gd name="connsiteX47" fmla="*/ 1444487 w 1510748"/>
              <a:gd name="connsiteY47" fmla="*/ 3803374 h 3816812"/>
              <a:gd name="connsiteX48" fmla="*/ 1510748 w 1510748"/>
              <a:gd name="connsiteY48" fmla="*/ 3816626 h 381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510748" h="3816812">
                <a:moveTo>
                  <a:pt x="901148" y="0"/>
                </a:moveTo>
                <a:cubicBezTo>
                  <a:pt x="848484" y="21065"/>
                  <a:pt x="829639" y="26475"/>
                  <a:pt x="781878" y="53009"/>
                </a:cubicBezTo>
                <a:cubicBezTo>
                  <a:pt x="759362" y="65518"/>
                  <a:pt x="735730" y="76674"/>
                  <a:pt x="715617" y="92765"/>
                </a:cubicBezTo>
                <a:cubicBezTo>
                  <a:pt x="691226" y="112278"/>
                  <a:pt x="675345" y="141699"/>
                  <a:pt x="649356" y="159026"/>
                </a:cubicBezTo>
                <a:cubicBezTo>
                  <a:pt x="636104" y="167861"/>
                  <a:pt x="621836" y="175335"/>
                  <a:pt x="609600" y="185531"/>
                </a:cubicBezTo>
                <a:cubicBezTo>
                  <a:pt x="595202" y="197529"/>
                  <a:pt x="585094" y="214394"/>
                  <a:pt x="569843" y="225287"/>
                </a:cubicBezTo>
                <a:cubicBezTo>
                  <a:pt x="509850" y="268139"/>
                  <a:pt x="528154" y="231017"/>
                  <a:pt x="490330" y="278296"/>
                </a:cubicBezTo>
                <a:cubicBezTo>
                  <a:pt x="480381" y="290733"/>
                  <a:pt x="474191" y="305959"/>
                  <a:pt x="463826" y="318052"/>
                </a:cubicBezTo>
                <a:cubicBezTo>
                  <a:pt x="447564" y="337025"/>
                  <a:pt x="425810" y="351070"/>
                  <a:pt x="410817" y="371061"/>
                </a:cubicBezTo>
                <a:cubicBezTo>
                  <a:pt x="363564" y="434066"/>
                  <a:pt x="386679" y="408452"/>
                  <a:pt x="344556" y="450574"/>
                </a:cubicBezTo>
                <a:cubicBezTo>
                  <a:pt x="335721" y="477078"/>
                  <a:pt x="330546" y="505098"/>
                  <a:pt x="318052" y="530087"/>
                </a:cubicBezTo>
                <a:cubicBezTo>
                  <a:pt x="284425" y="597342"/>
                  <a:pt x="302507" y="566659"/>
                  <a:pt x="265043" y="622852"/>
                </a:cubicBezTo>
                <a:lnTo>
                  <a:pt x="238539" y="702365"/>
                </a:lnTo>
                <a:cubicBezTo>
                  <a:pt x="234122" y="715617"/>
                  <a:pt x="228675" y="728570"/>
                  <a:pt x="225287" y="742122"/>
                </a:cubicBezTo>
                <a:cubicBezTo>
                  <a:pt x="220870" y="759792"/>
                  <a:pt x="220180" y="778840"/>
                  <a:pt x="212035" y="795131"/>
                </a:cubicBezTo>
                <a:cubicBezTo>
                  <a:pt x="206447" y="806306"/>
                  <a:pt x="194365" y="812800"/>
                  <a:pt x="185530" y="821635"/>
                </a:cubicBezTo>
                <a:cubicBezTo>
                  <a:pt x="181113" y="848139"/>
                  <a:pt x="178107" y="874918"/>
                  <a:pt x="172278" y="901148"/>
                </a:cubicBezTo>
                <a:cubicBezTo>
                  <a:pt x="169248" y="914784"/>
                  <a:pt x="162863" y="927473"/>
                  <a:pt x="159026" y="940904"/>
                </a:cubicBezTo>
                <a:cubicBezTo>
                  <a:pt x="125744" y="1057394"/>
                  <a:pt x="164298" y="938340"/>
                  <a:pt x="132522" y="1033670"/>
                </a:cubicBezTo>
                <a:cubicBezTo>
                  <a:pt x="128105" y="1108766"/>
                  <a:pt x="126755" y="1184105"/>
                  <a:pt x="119270" y="1258957"/>
                </a:cubicBezTo>
                <a:cubicBezTo>
                  <a:pt x="117880" y="1272857"/>
                  <a:pt x="109855" y="1285282"/>
                  <a:pt x="106017" y="1298713"/>
                </a:cubicBezTo>
                <a:cubicBezTo>
                  <a:pt x="72728" y="1415220"/>
                  <a:pt x="111293" y="1296137"/>
                  <a:pt x="79513" y="1391478"/>
                </a:cubicBezTo>
                <a:cubicBezTo>
                  <a:pt x="75096" y="1453322"/>
                  <a:pt x="71272" y="1515211"/>
                  <a:pt x="66261" y="1577009"/>
                </a:cubicBezTo>
                <a:cubicBezTo>
                  <a:pt x="58019" y="1678659"/>
                  <a:pt x="39756" y="1881809"/>
                  <a:pt x="39756" y="1881809"/>
                </a:cubicBezTo>
                <a:cubicBezTo>
                  <a:pt x="35339" y="1987826"/>
                  <a:pt x="33562" y="2093987"/>
                  <a:pt x="26504" y="2199861"/>
                </a:cubicBezTo>
                <a:cubicBezTo>
                  <a:pt x="20306" y="2292840"/>
                  <a:pt x="0" y="2478157"/>
                  <a:pt x="0" y="2478157"/>
                </a:cubicBezTo>
                <a:cubicBezTo>
                  <a:pt x="4417" y="2637183"/>
                  <a:pt x="5308" y="2796346"/>
                  <a:pt x="13252" y="2955235"/>
                </a:cubicBezTo>
                <a:cubicBezTo>
                  <a:pt x="14162" y="2973426"/>
                  <a:pt x="18359" y="2991953"/>
                  <a:pt x="26504" y="3008244"/>
                </a:cubicBezTo>
                <a:cubicBezTo>
                  <a:pt x="32092" y="3019419"/>
                  <a:pt x="45204" y="3024992"/>
                  <a:pt x="53009" y="3034748"/>
                </a:cubicBezTo>
                <a:cubicBezTo>
                  <a:pt x="62959" y="3047185"/>
                  <a:pt x="69317" y="3062269"/>
                  <a:pt x="79513" y="3074504"/>
                </a:cubicBezTo>
                <a:cubicBezTo>
                  <a:pt x="123001" y="3126690"/>
                  <a:pt x="118285" y="3106774"/>
                  <a:pt x="172278" y="3154018"/>
                </a:cubicBezTo>
                <a:cubicBezTo>
                  <a:pt x="249674" y="3221740"/>
                  <a:pt x="193470" y="3196420"/>
                  <a:pt x="265043" y="3220278"/>
                </a:cubicBezTo>
                <a:cubicBezTo>
                  <a:pt x="273878" y="3233530"/>
                  <a:pt x="279561" y="3249547"/>
                  <a:pt x="291548" y="3260035"/>
                </a:cubicBezTo>
                <a:cubicBezTo>
                  <a:pt x="315521" y="3281011"/>
                  <a:pt x="345577" y="3293932"/>
                  <a:pt x="371061" y="3313044"/>
                </a:cubicBezTo>
                <a:cubicBezTo>
                  <a:pt x="459283" y="3379209"/>
                  <a:pt x="388096" y="3328661"/>
                  <a:pt x="490330" y="3392557"/>
                </a:cubicBezTo>
                <a:cubicBezTo>
                  <a:pt x="503836" y="3400998"/>
                  <a:pt x="517851" y="3408865"/>
                  <a:pt x="530087" y="3419061"/>
                </a:cubicBezTo>
                <a:cubicBezTo>
                  <a:pt x="544485" y="3431059"/>
                  <a:pt x="553571" y="3449520"/>
                  <a:pt x="569843" y="3458818"/>
                </a:cubicBezTo>
                <a:cubicBezTo>
                  <a:pt x="585657" y="3467854"/>
                  <a:pt x="605182" y="3467653"/>
                  <a:pt x="622852" y="3472070"/>
                </a:cubicBezTo>
                <a:cubicBezTo>
                  <a:pt x="649356" y="3489739"/>
                  <a:pt x="672146" y="3515005"/>
                  <a:pt x="702365" y="3525078"/>
                </a:cubicBezTo>
                <a:lnTo>
                  <a:pt x="781878" y="3551583"/>
                </a:lnTo>
                <a:cubicBezTo>
                  <a:pt x="795130" y="3556000"/>
                  <a:pt x="807937" y="3562095"/>
                  <a:pt x="821635" y="3564835"/>
                </a:cubicBezTo>
                <a:lnTo>
                  <a:pt x="887896" y="3578087"/>
                </a:lnTo>
                <a:cubicBezTo>
                  <a:pt x="978229" y="3638309"/>
                  <a:pt x="864332" y="3570233"/>
                  <a:pt x="1007165" y="3617844"/>
                </a:cubicBezTo>
                <a:cubicBezTo>
                  <a:pt x="1022275" y="3622881"/>
                  <a:pt x="1032676" y="3637225"/>
                  <a:pt x="1046922" y="3644348"/>
                </a:cubicBezTo>
                <a:cubicBezTo>
                  <a:pt x="1059416" y="3650595"/>
                  <a:pt x="1073961" y="3651820"/>
                  <a:pt x="1086678" y="3657600"/>
                </a:cubicBezTo>
                <a:cubicBezTo>
                  <a:pt x="1122647" y="3673950"/>
                  <a:pt x="1157908" y="3691877"/>
                  <a:pt x="1192696" y="3710609"/>
                </a:cubicBezTo>
                <a:cubicBezTo>
                  <a:pt x="1293830" y="3765066"/>
                  <a:pt x="1220092" y="3742592"/>
                  <a:pt x="1325217" y="3763618"/>
                </a:cubicBezTo>
                <a:cubicBezTo>
                  <a:pt x="1413394" y="3807706"/>
                  <a:pt x="1341727" y="3777684"/>
                  <a:pt x="1444487" y="3803374"/>
                </a:cubicBezTo>
                <a:cubicBezTo>
                  <a:pt x="1508671" y="3819420"/>
                  <a:pt x="1460125" y="3816626"/>
                  <a:pt x="1510748" y="3816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6057815-D407-4588-B0D3-D0287A80274F}"/>
              </a:ext>
            </a:extLst>
          </p:cNvPr>
          <p:cNvSpPr/>
          <p:nvPr/>
        </p:nvSpPr>
        <p:spPr>
          <a:xfrm>
            <a:off x="1136959" y="4366377"/>
            <a:ext cx="2623930" cy="193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0E2EC4F-3853-49B6-A707-A4A54D4AE156}"/>
              </a:ext>
            </a:extLst>
          </p:cNvPr>
          <p:cNvSpPr/>
          <p:nvPr/>
        </p:nvSpPr>
        <p:spPr>
          <a:xfrm>
            <a:off x="2272748" y="5135339"/>
            <a:ext cx="304800" cy="3049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A528444-F987-43A7-8B59-D9FCCCE76E88}"/>
              </a:ext>
            </a:extLst>
          </p:cNvPr>
          <p:cNvSpPr/>
          <p:nvPr/>
        </p:nvSpPr>
        <p:spPr>
          <a:xfrm>
            <a:off x="2141396" y="5049078"/>
            <a:ext cx="615056" cy="5698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A5D3390-30A3-4CA8-885E-82B7681DC6B9}"/>
              </a:ext>
            </a:extLst>
          </p:cNvPr>
          <p:cNvSpPr/>
          <p:nvPr/>
        </p:nvSpPr>
        <p:spPr>
          <a:xfrm>
            <a:off x="2021969" y="4901979"/>
            <a:ext cx="853910" cy="8640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805C7C0-F50F-4221-810A-0DC0C298C6B3}"/>
              </a:ext>
            </a:extLst>
          </p:cNvPr>
          <p:cNvSpPr/>
          <p:nvPr/>
        </p:nvSpPr>
        <p:spPr>
          <a:xfrm>
            <a:off x="1951629" y="4807328"/>
            <a:ext cx="965893" cy="105334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C6D5947-C217-443B-B075-B1D922E1025A}"/>
              </a:ext>
            </a:extLst>
          </p:cNvPr>
          <p:cNvSpPr/>
          <p:nvPr/>
        </p:nvSpPr>
        <p:spPr>
          <a:xfrm>
            <a:off x="3322720" y="3242242"/>
            <a:ext cx="1372669" cy="99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A6D53CF-9553-4C71-81F9-C3304AFB8B59}"/>
              </a:ext>
            </a:extLst>
          </p:cNvPr>
          <p:cNvCxnSpPr>
            <a:stCxn id="16" idx="7"/>
          </p:cNvCxnSpPr>
          <p:nvPr/>
        </p:nvCxnSpPr>
        <p:spPr>
          <a:xfrm flipV="1">
            <a:off x="2776070" y="3896751"/>
            <a:ext cx="984819" cy="106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Imagen 20" descr="Imagen que contiene antena, parado&#10;&#10;Descripción generada automáticamente">
            <a:extLst>
              <a:ext uri="{FF2B5EF4-FFF2-40B4-BE49-F238E27FC236}">
                <a16:creationId xmlns:a16="http://schemas.microsoft.com/office/drawing/2014/main" id="{AAE8B883-2C51-469F-98A8-4EF38BC7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8" y="1255972"/>
            <a:ext cx="2596132" cy="1546862"/>
          </a:xfrm>
          <a:prstGeom prst="rect">
            <a:avLst/>
          </a:prstGeom>
        </p:spPr>
      </p:pic>
      <p:pic>
        <p:nvPicPr>
          <p:cNvPr id="23" name="Imagen 22" descr="Imagen que contiene objeto, exterior, esquiando, grande&#10;&#10;Descripción generada automáticamente">
            <a:extLst>
              <a:ext uri="{FF2B5EF4-FFF2-40B4-BE49-F238E27FC236}">
                <a16:creationId xmlns:a16="http://schemas.microsoft.com/office/drawing/2014/main" id="{08FED9EB-8576-42C9-AC3A-5303EF4F6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8" y="3104649"/>
            <a:ext cx="1606843" cy="903849"/>
          </a:xfrm>
          <a:prstGeom prst="rect">
            <a:avLst/>
          </a:prstGeom>
        </p:spPr>
      </p:pic>
      <p:pic>
        <p:nvPicPr>
          <p:cNvPr id="25" name="Imagen 24" descr="Imagen que contiene antena, objeto&#10;&#10;Descripción generada automáticamente">
            <a:extLst>
              <a:ext uri="{FF2B5EF4-FFF2-40B4-BE49-F238E27FC236}">
                <a16:creationId xmlns:a16="http://schemas.microsoft.com/office/drawing/2014/main" id="{858AF41F-668E-47C8-A6CD-15B224FC1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47" y="4353998"/>
            <a:ext cx="2332361" cy="15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EE</a:t>
            </a:r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1AB66AA-7A45-4D8A-AE90-EB3555DB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51" y="689113"/>
            <a:ext cx="8234366" cy="616888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32BCBDC-DDDB-4BE6-B7A0-4BEAC11EAF94}"/>
              </a:ext>
            </a:extLst>
          </p:cNvPr>
          <p:cNvSpPr txBox="1"/>
          <p:nvPr/>
        </p:nvSpPr>
        <p:spPr>
          <a:xfrm>
            <a:off x="0" y="2358886"/>
            <a:ext cx="342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 x Longitud de Onda = C</a:t>
            </a:r>
          </a:p>
        </p:txBody>
      </p:sp>
    </p:spTree>
    <p:extLst>
      <p:ext uri="{BB962C8B-B14F-4D97-AF65-F5344CB8AC3E}">
        <p14:creationId xmlns:p14="http://schemas.microsoft.com/office/powerpoint/2010/main" val="36937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EE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F7567A-D42F-476F-84BD-AB6335810363}"/>
              </a:ext>
            </a:extLst>
          </p:cNvPr>
          <p:cNvSpPr txBox="1"/>
          <p:nvPr/>
        </p:nvSpPr>
        <p:spPr>
          <a:xfrm>
            <a:off x="162749" y="860562"/>
            <a:ext cx="47786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Espectro Electromagnético:</a:t>
            </a:r>
          </a:p>
          <a:p>
            <a:r>
              <a:rPr lang="es-MX" dirty="0"/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$ por disponibilidad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Zona free, son publicas, saturadas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Propagación/Obstrucciones/Clima</a:t>
            </a:r>
          </a:p>
          <a:p>
            <a:r>
              <a:rPr lang="es-MX" dirty="0"/>
              <a:t>	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Ventajas:</a:t>
            </a:r>
          </a:p>
          <a:p>
            <a:r>
              <a:rPr lang="es-MX" dirty="0"/>
              <a:t>	No Guiado, puedo atravesar zonas</a:t>
            </a:r>
          </a:p>
          <a:p>
            <a:r>
              <a:rPr lang="es-MX" dirty="0"/>
              <a:t>Geográficas que por ejemplo no tengo permiso</a:t>
            </a:r>
          </a:p>
          <a:p>
            <a:r>
              <a:rPr lang="es-MX" dirty="0"/>
              <a:t>Para hacerlo con un cable (Cu/FO)</a:t>
            </a:r>
          </a:p>
          <a:p>
            <a:r>
              <a:rPr lang="es-MX" dirty="0"/>
              <a:t>	$/Metros en EE mucho menos $/metro</a:t>
            </a:r>
          </a:p>
          <a:p>
            <a:r>
              <a:rPr lang="es-MX" dirty="0"/>
              <a:t>De FO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CDD8E7-E3D3-428B-A3F3-A8B395A8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32" y="1237297"/>
            <a:ext cx="5851503" cy="3414713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C129417-95C2-4F22-943B-1E6733718F5F}"/>
              </a:ext>
            </a:extLst>
          </p:cNvPr>
          <p:cNvSpPr/>
          <p:nvPr/>
        </p:nvSpPr>
        <p:spPr>
          <a:xfrm>
            <a:off x="8469630" y="2434590"/>
            <a:ext cx="320040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C7C5B62-976D-4EA0-BE05-E8EB686FBA08}"/>
              </a:ext>
            </a:extLst>
          </p:cNvPr>
          <p:cNvSpPr/>
          <p:nvPr/>
        </p:nvSpPr>
        <p:spPr>
          <a:xfrm>
            <a:off x="6096000" y="3291384"/>
            <a:ext cx="281940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 descr="Imagen que contiene antena, objeto&#10;&#10;Descripción generada automáticamente">
            <a:extLst>
              <a:ext uri="{FF2B5EF4-FFF2-40B4-BE49-F238E27FC236}">
                <a16:creationId xmlns:a16="http://schemas.microsoft.com/office/drawing/2014/main" id="{EBBA6AF8-7EA0-44CF-8AF2-B2B5E0E4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67" y="1719443"/>
            <a:ext cx="1011043" cy="677399"/>
          </a:xfrm>
          <a:prstGeom prst="rect">
            <a:avLst/>
          </a:prstGeom>
        </p:spPr>
      </p:pic>
      <p:pic>
        <p:nvPicPr>
          <p:cNvPr id="14" name="Imagen 13" descr="Imagen que contiene antena, objeto&#10;&#10;Descripción generada automáticamente">
            <a:extLst>
              <a:ext uri="{FF2B5EF4-FFF2-40B4-BE49-F238E27FC236}">
                <a16:creationId xmlns:a16="http://schemas.microsoft.com/office/drawing/2014/main" id="{B590F5ED-55B0-4E17-995B-0417D3ED7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84196" y="2613845"/>
            <a:ext cx="987487" cy="661616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225F623-4E33-4692-BDF8-06A4D767548E}"/>
              </a:ext>
            </a:extLst>
          </p:cNvPr>
          <p:cNvCxnSpPr/>
          <p:nvPr/>
        </p:nvCxnSpPr>
        <p:spPr>
          <a:xfrm>
            <a:off x="2091690" y="5463540"/>
            <a:ext cx="5566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8724488-7572-43FA-9012-A20CA429CBD0}"/>
              </a:ext>
            </a:extLst>
          </p:cNvPr>
          <p:cNvSpPr/>
          <p:nvPr/>
        </p:nvSpPr>
        <p:spPr>
          <a:xfrm>
            <a:off x="4732020" y="5063490"/>
            <a:ext cx="1748790" cy="400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Free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98DA86-FACD-4403-AEA4-1E238D0C5FC5}"/>
              </a:ext>
            </a:extLst>
          </p:cNvPr>
          <p:cNvSpPr txBox="1"/>
          <p:nvPr/>
        </p:nvSpPr>
        <p:spPr>
          <a:xfrm>
            <a:off x="4506449" y="54360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Fmin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BE9B3B-6A17-44FA-B9A9-DF1DC6B83544}"/>
              </a:ext>
            </a:extLst>
          </p:cNvPr>
          <p:cNvSpPr txBox="1"/>
          <p:nvPr/>
        </p:nvSpPr>
        <p:spPr>
          <a:xfrm>
            <a:off x="6023694" y="5436037"/>
            <a:ext cx="68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Fmax</a:t>
            </a:r>
            <a:endParaRPr lang="es-MX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372BFCD-C2BD-4F74-B505-DD9E852AE41B}"/>
              </a:ext>
            </a:extLst>
          </p:cNvPr>
          <p:cNvSpPr/>
          <p:nvPr/>
        </p:nvSpPr>
        <p:spPr>
          <a:xfrm>
            <a:off x="6880860" y="2092214"/>
            <a:ext cx="1280160" cy="1531096"/>
          </a:xfrm>
          <a:custGeom>
            <a:avLst/>
            <a:gdLst>
              <a:gd name="connsiteX0" fmla="*/ 0 w 1280160"/>
              <a:gd name="connsiteY0" fmla="*/ 1531096 h 1531096"/>
              <a:gd name="connsiteX1" fmla="*/ 57150 w 1280160"/>
              <a:gd name="connsiteY1" fmla="*/ 1496806 h 1531096"/>
              <a:gd name="connsiteX2" fmla="*/ 125730 w 1280160"/>
              <a:gd name="connsiteY2" fmla="*/ 1313926 h 1531096"/>
              <a:gd name="connsiteX3" fmla="*/ 148590 w 1280160"/>
              <a:gd name="connsiteY3" fmla="*/ 1199626 h 1531096"/>
              <a:gd name="connsiteX4" fmla="*/ 160020 w 1280160"/>
              <a:gd name="connsiteY4" fmla="*/ 1165336 h 1531096"/>
              <a:gd name="connsiteX5" fmla="*/ 182880 w 1280160"/>
              <a:gd name="connsiteY5" fmla="*/ 1131046 h 1531096"/>
              <a:gd name="connsiteX6" fmla="*/ 194310 w 1280160"/>
              <a:gd name="connsiteY6" fmla="*/ 1062466 h 1531096"/>
              <a:gd name="connsiteX7" fmla="*/ 228600 w 1280160"/>
              <a:gd name="connsiteY7" fmla="*/ 948166 h 1531096"/>
              <a:gd name="connsiteX8" fmla="*/ 240030 w 1280160"/>
              <a:gd name="connsiteY8" fmla="*/ 868156 h 1531096"/>
              <a:gd name="connsiteX9" fmla="*/ 251460 w 1280160"/>
              <a:gd name="connsiteY9" fmla="*/ 811006 h 1531096"/>
              <a:gd name="connsiteX10" fmla="*/ 274320 w 1280160"/>
              <a:gd name="connsiteY10" fmla="*/ 685276 h 1531096"/>
              <a:gd name="connsiteX11" fmla="*/ 285750 w 1280160"/>
              <a:gd name="connsiteY11" fmla="*/ 605266 h 1531096"/>
              <a:gd name="connsiteX12" fmla="*/ 297180 w 1280160"/>
              <a:gd name="connsiteY12" fmla="*/ 159496 h 1531096"/>
              <a:gd name="connsiteX13" fmla="*/ 320040 w 1280160"/>
              <a:gd name="connsiteY13" fmla="*/ 90916 h 1531096"/>
              <a:gd name="connsiteX14" fmla="*/ 331470 w 1280160"/>
              <a:gd name="connsiteY14" fmla="*/ 56626 h 1531096"/>
              <a:gd name="connsiteX15" fmla="*/ 400050 w 1280160"/>
              <a:gd name="connsiteY15" fmla="*/ 10906 h 1531096"/>
              <a:gd name="connsiteX16" fmla="*/ 742950 w 1280160"/>
              <a:gd name="connsiteY16" fmla="*/ 45196 h 1531096"/>
              <a:gd name="connsiteX17" fmla="*/ 777240 w 1280160"/>
              <a:gd name="connsiteY17" fmla="*/ 79486 h 1531096"/>
              <a:gd name="connsiteX18" fmla="*/ 788670 w 1280160"/>
              <a:gd name="connsiteY18" fmla="*/ 113776 h 1531096"/>
              <a:gd name="connsiteX19" fmla="*/ 811530 w 1280160"/>
              <a:gd name="connsiteY19" fmla="*/ 193786 h 1531096"/>
              <a:gd name="connsiteX20" fmla="*/ 834390 w 1280160"/>
              <a:gd name="connsiteY20" fmla="*/ 228076 h 1531096"/>
              <a:gd name="connsiteX21" fmla="*/ 857250 w 1280160"/>
              <a:gd name="connsiteY21" fmla="*/ 273796 h 1531096"/>
              <a:gd name="connsiteX22" fmla="*/ 891540 w 1280160"/>
              <a:gd name="connsiteY22" fmla="*/ 376666 h 1531096"/>
              <a:gd name="connsiteX23" fmla="*/ 914400 w 1280160"/>
              <a:gd name="connsiteY23" fmla="*/ 422386 h 1531096"/>
              <a:gd name="connsiteX24" fmla="*/ 937260 w 1280160"/>
              <a:gd name="connsiteY24" fmla="*/ 525256 h 1531096"/>
              <a:gd name="connsiteX25" fmla="*/ 960120 w 1280160"/>
              <a:gd name="connsiteY25" fmla="*/ 616696 h 1531096"/>
              <a:gd name="connsiteX26" fmla="*/ 971550 w 1280160"/>
              <a:gd name="connsiteY26" fmla="*/ 811006 h 1531096"/>
              <a:gd name="connsiteX27" fmla="*/ 994410 w 1280160"/>
              <a:gd name="connsiteY27" fmla="*/ 959596 h 1531096"/>
              <a:gd name="connsiteX28" fmla="*/ 1028700 w 1280160"/>
              <a:gd name="connsiteY28" fmla="*/ 1188196 h 1531096"/>
              <a:gd name="connsiteX29" fmla="*/ 1040130 w 1280160"/>
              <a:gd name="connsiteY29" fmla="*/ 1222486 h 1531096"/>
              <a:gd name="connsiteX30" fmla="*/ 1108710 w 1280160"/>
              <a:gd name="connsiteY30" fmla="*/ 1279636 h 1531096"/>
              <a:gd name="connsiteX31" fmla="*/ 1188720 w 1280160"/>
              <a:gd name="connsiteY31" fmla="*/ 1302496 h 1531096"/>
              <a:gd name="connsiteX32" fmla="*/ 1280160 w 1280160"/>
              <a:gd name="connsiteY32" fmla="*/ 1313926 h 153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80160" h="1531096">
                <a:moveTo>
                  <a:pt x="0" y="1531096"/>
                </a:moveTo>
                <a:cubicBezTo>
                  <a:pt x="19050" y="1519666"/>
                  <a:pt x="44504" y="1515072"/>
                  <a:pt x="57150" y="1496806"/>
                </a:cubicBezTo>
                <a:cubicBezTo>
                  <a:pt x="61262" y="1490867"/>
                  <a:pt x="119582" y="1344665"/>
                  <a:pt x="125730" y="1313926"/>
                </a:cubicBezTo>
                <a:cubicBezTo>
                  <a:pt x="133350" y="1275826"/>
                  <a:pt x="139853" y="1237486"/>
                  <a:pt x="148590" y="1199626"/>
                </a:cubicBezTo>
                <a:cubicBezTo>
                  <a:pt x="151299" y="1187886"/>
                  <a:pt x="154632" y="1176112"/>
                  <a:pt x="160020" y="1165336"/>
                </a:cubicBezTo>
                <a:cubicBezTo>
                  <a:pt x="166163" y="1153049"/>
                  <a:pt x="175260" y="1142476"/>
                  <a:pt x="182880" y="1131046"/>
                </a:cubicBezTo>
                <a:cubicBezTo>
                  <a:pt x="186690" y="1108186"/>
                  <a:pt x="188212" y="1084825"/>
                  <a:pt x="194310" y="1062466"/>
                </a:cubicBezTo>
                <a:cubicBezTo>
                  <a:pt x="232428" y="922700"/>
                  <a:pt x="205531" y="1086582"/>
                  <a:pt x="228600" y="948166"/>
                </a:cubicBezTo>
                <a:cubicBezTo>
                  <a:pt x="233029" y="921592"/>
                  <a:pt x="235601" y="894730"/>
                  <a:pt x="240030" y="868156"/>
                </a:cubicBezTo>
                <a:cubicBezTo>
                  <a:pt x="243224" y="848993"/>
                  <a:pt x="248506" y="830207"/>
                  <a:pt x="251460" y="811006"/>
                </a:cubicBezTo>
                <a:cubicBezTo>
                  <a:pt x="269923" y="690994"/>
                  <a:pt x="251004" y="755225"/>
                  <a:pt x="274320" y="685276"/>
                </a:cubicBezTo>
                <a:cubicBezTo>
                  <a:pt x="278130" y="658606"/>
                  <a:pt x="284580" y="632181"/>
                  <a:pt x="285750" y="605266"/>
                </a:cubicBezTo>
                <a:cubicBezTo>
                  <a:pt x="292206" y="456767"/>
                  <a:pt x="287293" y="307806"/>
                  <a:pt x="297180" y="159496"/>
                </a:cubicBezTo>
                <a:cubicBezTo>
                  <a:pt x="298783" y="135453"/>
                  <a:pt x="312420" y="113776"/>
                  <a:pt x="320040" y="90916"/>
                </a:cubicBezTo>
                <a:cubicBezTo>
                  <a:pt x="323850" y="79486"/>
                  <a:pt x="321445" y="63309"/>
                  <a:pt x="331470" y="56626"/>
                </a:cubicBezTo>
                <a:lnTo>
                  <a:pt x="400050" y="10906"/>
                </a:lnTo>
                <a:cubicBezTo>
                  <a:pt x="534268" y="15877"/>
                  <a:pt x="648112" y="-33835"/>
                  <a:pt x="742950" y="45196"/>
                </a:cubicBezTo>
                <a:cubicBezTo>
                  <a:pt x="755368" y="55544"/>
                  <a:pt x="765810" y="68056"/>
                  <a:pt x="777240" y="79486"/>
                </a:cubicBezTo>
                <a:cubicBezTo>
                  <a:pt x="781050" y="90916"/>
                  <a:pt x="785360" y="102191"/>
                  <a:pt x="788670" y="113776"/>
                </a:cubicBezTo>
                <a:cubicBezTo>
                  <a:pt x="793553" y="130866"/>
                  <a:pt x="802395" y="175516"/>
                  <a:pt x="811530" y="193786"/>
                </a:cubicBezTo>
                <a:cubicBezTo>
                  <a:pt x="817673" y="206073"/>
                  <a:pt x="827574" y="216149"/>
                  <a:pt x="834390" y="228076"/>
                </a:cubicBezTo>
                <a:cubicBezTo>
                  <a:pt x="842844" y="242870"/>
                  <a:pt x="850330" y="258226"/>
                  <a:pt x="857250" y="273796"/>
                </a:cubicBezTo>
                <a:cubicBezTo>
                  <a:pt x="937297" y="453903"/>
                  <a:pt x="835816" y="228067"/>
                  <a:pt x="891540" y="376666"/>
                </a:cubicBezTo>
                <a:cubicBezTo>
                  <a:pt x="897523" y="392620"/>
                  <a:pt x="906780" y="407146"/>
                  <a:pt x="914400" y="422386"/>
                </a:cubicBezTo>
                <a:cubicBezTo>
                  <a:pt x="948873" y="594752"/>
                  <a:pt x="904976" y="379980"/>
                  <a:pt x="937260" y="525256"/>
                </a:cubicBezTo>
                <a:cubicBezTo>
                  <a:pt x="955650" y="608013"/>
                  <a:pt x="939695" y="555422"/>
                  <a:pt x="960120" y="616696"/>
                </a:cubicBezTo>
                <a:cubicBezTo>
                  <a:pt x="963930" y="681466"/>
                  <a:pt x="966162" y="746348"/>
                  <a:pt x="971550" y="811006"/>
                </a:cubicBezTo>
                <a:cubicBezTo>
                  <a:pt x="980181" y="914575"/>
                  <a:pt x="983778" y="863911"/>
                  <a:pt x="994410" y="959596"/>
                </a:cubicBezTo>
                <a:cubicBezTo>
                  <a:pt x="1007197" y="1074679"/>
                  <a:pt x="995570" y="1088807"/>
                  <a:pt x="1028700" y="1188196"/>
                </a:cubicBezTo>
                <a:cubicBezTo>
                  <a:pt x="1032510" y="1199626"/>
                  <a:pt x="1033447" y="1212461"/>
                  <a:pt x="1040130" y="1222486"/>
                </a:cubicBezTo>
                <a:cubicBezTo>
                  <a:pt x="1052769" y="1241445"/>
                  <a:pt x="1087625" y="1269093"/>
                  <a:pt x="1108710" y="1279636"/>
                </a:cubicBezTo>
                <a:cubicBezTo>
                  <a:pt x="1126980" y="1288771"/>
                  <a:pt x="1171630" y="1297613"/>
                  <a:pt x="1188720" y="1302496"/>
                </a:cubicBezTo>
                <a:cubicBezTo>
                  <a:pt x="1249809" y="1319950"/>
                  <a:pt x="1197163" y="1313926"/>
                  <a:pt x="1280160" y="131392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0A87D8-052D-4183-BA56-83C7AE572CA8}"/>
              </a:ext>
            </a:extLst>
          </p:cNvPr>
          <p:cNvCxnSpPr>
            <a:stCxn id="12" idx="1"/>
            <a:endCxn id="17" idx="19"/>
          </p:cNvCxnSpPr>
          <p:nvPr/>
        </p:nvCxnSpPr>
        <p:spPr>
          <a:xfrm flipH="1">
            <a:off x="7692390" y="2058143"/>
            <a:ext cx="177677" cy="22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EE</a:t>
            </a:r>
          </a:p>
        </p:txBody>
      </p:sp>
      <p:pic>
        <p:nvPicPr>
          <p:cNvPr id="1026" name="Picture 2" descr="Espectro RF WiFi, interferencias, como detectarlas, el horno ...">
            <a:extLst>
              <a:ext uri="{FF2B5EF4-FFF2-40B4-BE49-F238E27FC236}">
                <a16:creationId xmlns:a16="http://schemas.microsoft.com/office/drawing/2014/main" id="{322E66F4-0AF6-4278-B798-0E896A6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67" y="964883"/>
            <a:ext cx="9188546" cy="37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F97B881-13F8-4CFC-A572-49BC0AF34A63}"/>
              </a:ext>
            </a:extLst>
          </p:cNvPr>
          <p:cNvSpPr/>
          <p:nvPr/>
        </p:nvSpPr>
        <p:spPr>
          <a:xfrm>
            <a:off x="4812030" y="5052060"/>
            <a:ext cx="822960" cy="582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Ch2/Ch3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9535B1-D996-4BA8-BFD8-C8309482DA2B}"/>
              </a:ext>
            </a:extLst>
          </p:cNvPr>
          <p:cNvSpPr/>
          <p:nvPr/>
        </p:nvSpPr>
        <p:spPr>
          <a:xfrm>
            <a:off x="5808051" y="5052060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ch11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BECE9E2-4235-43A5-A844-53124E494540}"/>
              </a:ext>
            </a:extLst>
          </p:cNvPr>
          <p:cNvSpPr/>
          <p:nvPr/>
        </p:nvSpPr>
        <p:spPr>
          <a:xfrm>
            <a:off x="4812030" y="5937885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C7A667B-725B-4F47-845C-451EC6EC4B9B}"/>
              </a:ext>
            </a:extLst>
          </p:cNvPr>
          <p:cNvSpPr/>
          <p:nvPr/>
        </p:nvSpPr>
        <p:spPr>
          <a:xfrm>
            <a:off x="4812030" y="4317683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ch7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1368E-0258-4CF7-95D6-B4C214D3FEAE}"/>
              </a:ext>
            </a:extLst>
          </p:cNvPr>
          <p:cNvSpPr/>
          <p:nvPr/>
        </p:nvSpPr>
        <p:spPr>
          <a:xfrm>
            <a:off x="3874770" y="5052060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ch7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B16AA26-73A7-4F27-80DF-9B41730E972B}"/>
              </a:ext>
            </a:extLst>
          </p:cNvPr>
          <p:cNvSpPr/>
          <p:nvPr/>
        </p:nvSpPr>
        <p:spPr>
          <a:xfrm>
            <a:off x="3874770" y="4317683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CH7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CA2A25-874D-4F7F-9041-FDE07A52786A}"/>
              </a:ext>
            </a:extLst>
          </p:cNvPr>
          <p:cNvSpPr/>
          <p:nvPr/>
        </p:nvSpPr>
        <p:spPr>
          <a:xfrm>
            <a:off x="5808051" y="4306253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2EE214-5D4C-4B70-BE4B-9222D902CE0E}"/>
              </a:ext>
            </a:extLst>
          </p:cNvPr>
          <p:cNvSpPr/>
          <p:nvPr/>
        </p:nvSpPr>
        <p:spPr>
          <a:xfrm>
            <a:off x="5808051" y="5937885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ch7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D7AB0FE-5E4C-4B46-A508-F0AE96D1A27A}"/>
              </a:ext>
            </a:extLst>
          </p:cNvPr>
          <p:cNvSpPr/>
          <p:nvPr/>
        </p:nvSpPr>
        <p:spPr>
          <a:xfrm>
            <a:off x="3902540" y="5937885"/>
            <a:ext cx="822960" cy="58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ch7</a:t>
            </a:r>
          </a:p>
        </p:txBody>
      </p:sp>
    </p:spTree>
    <p:extLst>
      <p:ext uri="{BB962C8B-B14F-4D97-AF65-F5344CB8AC3E}">
        <p14:creationId xmlns:p14="http://schemas.microsoft.com/office/powerpoint/2010/main" val="38738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EE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9C9F5B-6D02-426C-BBA4-9CBD1300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45" y="2635091"/>
            <a:ext cx="3933227" cy="28679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AA3863E-6D54-4A5D-9754-09C3FE8A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93" y="2635090"/>
            <a:ext cx="4422606" cy="2737009"/>
          </a:xfrm>
          <a:prstGeom prst="rect">
            <a:avLst/>
          </a:prstGeom>
        </p:spPr>
      </p:pic>
      <p:pic>
        <p:nvPicPr>
          <p:cNvPr id="15" name="Imagen 14" descr="Imagen que contiene objeto, exterior, esquiando, grande&#10;&#10;Descripción generada automáticamente">
            <a:extLst>
              <a:ext uri="{FF2B5EF4-FFF2-40B4-BE49-F238E27FC236}">
                <a16:creationId xmlns:a16="http://schemas.microsoft.com/office/drawing/2014/main" id="{8C29C405-4F2B-4175-AE1F-44B050AEA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94" y="2635090"/>
            <a:ext cx="1606843" cy="9038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6DB36E-5E89-4E0F-8786-787927EC4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837" y="1538690"/>
            <a:ext cx="2600325" cy="1333500"/>
          </a:xfrm>
          <a:prstGeom prst="rect">
            <a:avLst/>
          </a:prstGeom>
        </p:spPr>
      </p:pic>
      <p:pic>
        <p:nvPicPr>
          <p:cNvPr id="17" name="Imagen 16" descr="Imagen que contiene objeto, exterior, esquiando, grande&#10;&#10;Descripción generada automáticamente">
            <a:extLst>
              <a:ext uri="{FF2B5EF4-FFF2-40B4-BE49-F238E27FC236}">
                <a16:creationId xmlns:a16="http://schemas.microsoft.com/office/drawing/2014/main" id="{D443C830-FD5F-47DF-B886-A138E0038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74" y="3804760"/>
            <a:ext cx="1606843" cy="9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EE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63DBAFA-61F3-4D44-A140-78DB3762F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9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9F672D-6EF0-42C9-B2CF-4EF259818B25}"/>
              </a:ext>
            </a:extLst>
          </p:cNvPr>
          <p:cNvSpPr txBox="1"/>
          <p:nvPr/>
        </p:nvSpPr>
        <p:spPr>
          <a:xfrm>
            <a:off x="172278" y="982980"/>
            <a:ext cx="661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BW en cable de FO, esta acotado por la electrónica y no por la óptica.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20348C-DB52-498C-9499-5013CECEB50E}"/>
              </a:ext>
            </a:extLst>
          </p:cNvPr>
          <p:cNvSpPr txBox="1"/>
          <p:nvPr/>
        </p:nvSpPr>
        <p:spPr>
          <a:xfrm>
            <a:off x="172278" y="1352312"/>
            <a:ext cx="935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 electrón en Cobre de alta ley </a:t>
            </a:r>
            <a:r>
              <a:rPr lang="es-MX" dirty="0">
                <a:sym typeface="Wingdings" panose="05000000000000000000" pitchFamily="2" charset="2"/>
              </a:rPr>
              <a:t> su velocidad es app 0,9 C</a:t>
            </a:r>
          </a:p>
          <a:p>
            <a:r>
              <a:rPr lang="es-MX" dirty="0">
                <a:sym typeface="Wingdings" panose="05000000000000000000" pitchFamily="2" charset="2"/>
              </a:rPr>
              <a:t>Un fotón en una FO viaja a C</a:t>
            </a:r>
          </a:p>
          <a:p>
            <a:r>
              <a:rPr lang="es-MX" dirty="0">
                <a:sym typeface="Wingdings" panose="05000000000000000000" pitchFamily="2" charset="2"/>
              </a:rPr>
              <a:t>El BW de la FO es el que el equipos final que transforma Fotones en electrones es capaz de crear.</a:t>
            </a:r>
            <a:endParaRPr lang="es-MX" dirty="0"/>
          </a:p>
        </p:txBody>
      </p:sp>
      <p:pic>
        <p:nvPicPr>
          <p:cNvPr id="6" name="Imagen 5" descr="Imagen que contiene instrumento, estacionaria, lápiz&#10;&#10;Descripción generada automáticamente">
            <a:extLst>
              <a:ext uri="{FF2B5EF4-FFF2-40B4-BE49-F238E27FC236}">
                <a16:creationId xmlns:a16="http://schemas.microsoft.com/office/drawing/2014/main" id="{2908C2CA-E427-41FC-9361-2B3FF0C2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01741"/>
            <a:ext cx="5996940" cy="33732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CABA5F-8236-4FB4-950D-18D00EAD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02" y="2573892"/>
            <a:ext cx="2085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2E15C6-57B4-4F72-AE6F-F2B4F5DB2DB2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Fibra Óptica</a:t>
            </a:r>
          </a:p>
        </p:txBody>
      </p:sp>
      <p:pic>
        <p:nvPicPr>
          <p:cNvPr id="7" name="Imagen 6" descr="Imagen que contiene edificio, luz, blanco, negro&#10;&#10;Descripción generada automáticamente">
            <a:extLst>
              <a:ext uri="{FF2B5EF4-FFF2-40B4-BE49-F238E27FC236}">
                <a16:creationId xmlns:a16="http://schemas.microsoft.com/office/drawing/2014/main" id="{5DBEFFD7-FF0B-43BF-A632-841D24BC2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771525"/>
            <a:ext cx="3165282" cy="5093226"/>
          </a:xfrm>
          <a:prstGeom prst="rect">
            <a:avLst/>
          </a:prstGeom>
        </p:spPr>
      </p:pic>
      <p:sp>
        <p:nvSpPr>
          <p:cNvPr id="9" name="Cilindro 8">
            <a:extLst>
              <a:ext uri="{FF2B5EF4-FFF2-40B4-BE49-F238E27FC236}">
                <a16:creationId xmlns:a16="http://schemas.microsoft.com/office/drawing/2014/main" id="{6B73C8AF-1706-4351-B526-3ADC83DE7886}"/>
              </a:ext>
            </a:extLst>
          </p:cNvPr>
          <p:cNvSpPr/>
          <p:nvPr/>
        </p:nvSpPr>
        <p:spPr>
          <a:xfrm rot="16200000">
            <a:off x="7265672" y="1200150"/>
            <a:ext cx="548640" cy="2628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0341DCE-C963-459C-A752-5904E00DF443}"/>
              </a:ext>
            </a:extLst>
          </p:cNvPr>
          <p:cNvCxnSpPr/>
          <p:nvPr/>
        </p:nvCxnSpPr>
        <p:spPr>
          <a:xfrm>
            <a:off x="6225542" y="2948940"/>
            <a:ext cx="2628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453CFE-EE14-4E5A-96F2-87AE583497CC}"/>
              </a:ext>
            </a:extLst>
          </p:cNvPr>
          <p:cNvSpPr txBox="1"/>
          <p:nvPr/>
        </p:nvSpPr>
        <p:spPr>
          <a:xfrm>
            <a:off x="7075826" y="2948806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metro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B2480C1-20C2-4B72-A43C-6638D3275080}"/>
              </a:ext>
            </a:extLst>
          </p:cNvPr>
          <p:cNvCxnSpPr/>
          <p:nvPr/>
        </p:nvCxnSpPr>
        <p:spPr>
          <a:xfrm>
            <a:off x="9098280" y="2240279"/>
            <a:ext cx="0" cy="708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783F60-5F99-4051-86E2-6895DBA222A5}"/>
              </a:ext>
            </a:extLst>
          </p:cNvPr>
          <p:cNvSpPr txBox="1"/>
          <p:nvPr/>
        </p:nvSpPr>
        <p:spPr>
          <a:xfrm>
            <a:off x="9098280" y="23299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cm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C1AB7C-B412-4F7F-B4D5-8D8F35F39FEA}"/>
              </a:ext>
            </a:extLst>
          </p:cNvPr>
          <p:cNvSpPr txBox="1"/>
          <p:nvPr/>
        </p:nvSpPr>
        <p:spPr>
          <a:xfrm>
            <a:off x="6581747" y="1710927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Calientan y estiran</a:t>
            </a:r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FF1DE3C8-AF24-47D3-A702-1D806B52306C}"/>
              </a:ext>
            </a:extLst>
          </p:cNvPr>
          <p:cNvSpPr/>
          <p:nvPr/>
        </p:nvSpPr>
        <p:spPr>
          <a:xfrm rot="16200000">
            <a:off x="6547490" y="1636395"/>
            <a:ext cx="285747" cy="42595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13FBD01F-E5A1-4988-8900-51435169041F}"/>
              </a:ext>
            </a:extLst>
          </p:cNvPr>
          <p:cNvSpPr/>
          <p:nvPr/>
        </p:nvSpPr>
        <p:spPr>
          <a:xfrm rot="16200000" flipH="1">
            <a:off x="8206742" y="1518398"/>
            <a:ext cx="45719" cy="7246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5EF549EB-777C-4E90-B2BA-74961FD63FF0}"/>
              </a:ext>
            </a:extLst>
          </p:cNvPr>
          <p:cNvSpPr/>
          <p:nvPr/>
        </p:nvSpPr>
        <p:spPr>
          <a:xfrm rot="16200000">
            <a:off x="7976298" y="1263448"/>
            <a:ext cx="159892" cy="6617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029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E80F86-46AB-42F8-AAAC-4AE1792B2D16}"/>
</file>

<file path=customXml/itemProps2.xml><?xml version="1.0" encoding="utf-8"?>
<ds:datastoreItem xmlns:ds="http://schemas.openxmlformats.org/officeDocument/2006/customXml" ds:itemID="{3F77412B-47AD-466E-9134-CC837DB2B106}"/>
</file>

<file path=customXml/itemProps3.xml><?xml version="1.0" encoding="utf-8"?>
<ds:datastoreItem xmlns:ds="http://schemas.openxmlformats.org/officeDocument/2006/customXml" ds:itemID="{9D947104-A60D-4969-A68A-82BE44DE4A23}"/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569</Words>
  <Application>Microsoft Office PowerPoint</Application>
  <PresentationFormat>Panorámica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13</cp:revision>
  <dcterms:created xsi:type="dcterms:W3CDTF">2020-05-11T22:59:00Z</dcterms:created>
  <dcterms:modified xsi:type="dcterms:W3CDTF">2020-10-22T23:53:08Z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