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1D298-7E2B-4FD5-A3C1-65A2B64D8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B9E98-4F45-40BA-A34F-19A2D0F1B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755CE-DE9E-4351-B2E6-E9A24038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3A2A62-DC38-459B-A607-B3F00D7E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156FFF-6C67-4AA0-B615-A909572B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86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18FB-B087-48DC-A8E6-2E25859E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EF2B4C-BE72-42BF-B346-B0E8384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B6ED2-DF9E-4F8C-BE9E-1808D520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87367-8542-4FC4-9E1E-DCB60BDA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AF8F0-56A8-4CF2-990D-23D4C035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6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4F5030-386D-4C23-A42F-A2E79D5A0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F8A5C6-5704-44E6-8683-9DE5BE89F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38F01-17BD-4D31-BBD7-B39BFB7E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27E21-4260-470F-A583-D9DFAEBC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A948F-B302-483E-81B4-9ACC1457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28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C391B-BE7C-4AB4-92E3-B412A173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512B2-E08C-4AE6-806B-703395BB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D492F7-103B-410F-9867-B5A2C4E5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4D13B-0E60-491F-801E-78546E22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B7E0C-11D4-4A51-9FAD-1DE96C7C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4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33027-2979-4B32-AD01-E856B0AB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9ED3CC-5E2C-4FA9-9C71-80F0F5A9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804EC-DD2F-47A2-A016-6458D9D4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31FB1-8BCD-44FB-9CBF-F62D3EE8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1BCAC-3B89-4D0B-9779-A937C9D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46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4D836-CD7E-4A81-947F-67357874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BF941-DD30-4F59-827B-FA2EED153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589CBB-4E69-4A63-BD47-2E6C9C047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C35775-FF10-4A52-A27D-2DB75DD5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8A6FD6-FA4B-4B54-B106-A2AAEF97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280B3-45E7-4457-B29F-43A1CF22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2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2C45F-24B9-4D21-9420-81221B28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18545-DA73-4FFB-81F9-4A592197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77F978-2261-4DBE-B3A1-12C03F5B3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79D1C2-1513-42D2-816E-F8B06B062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51F1A3-17FB-4BDD-8E7F-66E37F60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E1F323-36CE-4386-9E2C-C237C4DA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A5E23D-0228-43A5-ACB3-0B75FE1F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18F935-A201-4233-9A98-3CD9EBF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54B60-6F28-44FE-AECD-72F2A62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031A40-B33A-4236-AAD9-B50AC662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7C67EF-825B-4F93-A895-5B568591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DF8081-0EF5-40CC-AF1A-7240CEDD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09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EEAE0D-2998-4206-9E57-424DA4F4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2C5011-81E6-41FC-96E1-1D6F8DE5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A0184-F79E-458D-97A4-1B1507D9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63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E7774-E86B-418F-9D43-4AD832D5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A368F-9121-4138-8742-F45572E8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744696-5590-4B5B-9B9F-C763082D0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662DF-7631-44B0-8098-D4CA6362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6E575-F48C-4BC0-BF65-27903998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527745-E8EF-45C2-9668-02415BA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59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575D9-B242-4A76-AF21-A77B45C4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AFD0AC-9EC1-4986-8FEA-FBE3C43F9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DABC54-7E0D-4B67-9621-EDB2E8904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68D162-3D88-4FDD-A019-BCBF6600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E31F1-B0C8-4DC9-8A68-74091B20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64BF9-E197-42EA-BF2F-108D0B7B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A96CD0-7874-43E7-BE33-108D6CEA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F60AA0-8114-49A5-BFD4-9387128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CEA3D4-005A-4487-BB31-FA650060D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5ACB-5C49-40E8-B3EE-3E8805AEDCBE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50C29D-D3E7-407C-AFBA-0371D0416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E0C04-C4A8-4BCF-9535-1915673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668A-3133-4026-B27E-50775CD694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3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A0DDCF-902A-490B-8AC4-29811FD1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59" y="1246443"/>
            <a:ext cx="7760881" cy="436511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B27EC2-CFFB-49BB-9E50-274B32539330}"/>
              </a:ext>
            </a:extLst>
          </p:cNvPr>
          <p:cNvSpPr txBox="1"/>
          <p:nvPr/>
        </p:nvSpPr>
        <p:spPr>
          <a:xfrm>
            <a:off x="7500730" y="1789782"/>
            <a:ext cx="1236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Lado pared</a:t>
            </a:r>
          </a:p>
          <a:p>
            <a:r>
              <a:rPr lang="es-MX" dirty="0"/>
              <a:t>Unifilar</a:t>
            </a:r>
          </a:p>
          <a:p>
            <a:r>
              <a:rPr lang="es-MX" dirty="0"/>
              <a:t>alambre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D4AB3B-F60F-4024-9FC8-0CCC6E94EF3B}"/>
              </a:ext>
            </a:extLst>
          </p:cNvPr>
          <p:cNvSpPr txBox="1"/>
          <p:nvPr/>
        </p:nvSpPr>
        <p:spPr>
          <a:xfrm>
            <a:off x="10157791" y="1789782"/>
            <a:ext cx="1802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Desde el enchufe</a:t>
            </a:r>
          </a:p>
          <a:p>
            <a:r>
              <a:rPr lang="es-MX" dirty="0"/>
              <a:t>Multifilar</a:t>
            </a:r>
          </a:p>
          <a:p>
            <a:r>
              <a:rPr lang="es-MX" dirty="0"/>
              <a:t>cable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C56BE7-518B-43AB-A73B-8E0603BC6CF4}"/>
              </a:ext>
            </a:extLst>
          </p:cNvPr>
          <p:cNvSpPr txBox="1"/>
          <p:nvPr/>
        </p:nvSpPr>
        <p:spPr>
          <a:xfrm>
            <a:off x="8790590" y="715617"/>
            <a:ext cx="137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220 Alternos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F45B002-A4F5-4AD9-B7CA-90B6DF537BD0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FDC6C7-5219-49AF-B62B-C0D6DDD3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20" y="2251447"/>
            <a:ext cx="1466850" cy="1609725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F440EED-63A7-45EA-83F6-AE86B5C0E032}"/>
              </a:ext>
            </a:extLst>
          </p:cNvPr>
          <p:cNvCxnSpPr/>
          <p:nvPr/>
        </p:nvCxnSpPr>
        <p:spPr>
          <a:xfrm>
            <a:off x="4572000" y="2805830"/>
            <a:ext cx="1524000" cy="62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ocadillo: rectángulo con esquinas redondeadas 12">
            <a:extLst>
              <a:ext uri="{FF2B5EF4-FFF2-40B4-BE49-F238E27FC236}">
                <a16:creationId xmlns:a16="http://schemas.microsoft.com/office/drawing/2014/main" id="{5214235B-D7D1-4676-84A1-3EDBED54ED2D}"/>
              </a:ext>
            </a:extLst>
          </p:cNvPr>
          <p:cNvSpPr/>
          <p:nvPr/>
        </p:nvSpPr>
        <p:spPr>
          <a:xfrm>
            <a:off x="5448822" y="5123145"/>
            <a:ext cx="2517731" cy="715888"/>
          </a:xfrm>
          <a:prstGeom prst="wedgeRoundRectCallout">
            <a:avLst>
              <a:gd name="adj1" fmla="val -60634"/>
              <a:gd name="adj2" fmla="val -332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Tranzado y coaxial</a:t>
            </a:r>
          </a:p>
        </p:txBody>
      </p:sp>
    </p:spTree>
    <p:extLst>
      <p:ext uri="{BB962C8B-B14F-4D97-AF65-F5344CB8AC3E}">
        <p14:creationId xmlns:p14="http://schemas.microsoft.com/office/powerpoint/2010/main" val="341378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246D81B9-B87F-4EAB-9983-AAEE0B594824}"/>
              </a:ext>
            </a:extLst>
          </p:cNvPr>
          <p:cNvSpPr/>
          <p:nvPr/>
        </p:nvSpPr>
        <p:spPr>
          <a:xfrm rot="5400000">
            <a:off x="5821470" y="-723378"/>
            <a:ext cx="663879" cy="5730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9EC22B-098B-4EC8-B782-B1B0926B220E}"/>
              </a:ext>
            </a:extLst>
          </p:cNvPr>
          <p:cNvSpPr txBox="1"/>
          <p:nvPr/>
        </p:nvSpPr>
        <p:spPr>
          <a:xfrm>
            <a:off x="4743346" y="1957285"/>
            <a:ext cx="322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Ducto / Canalización / Canaleta 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5CEBBE7-CB8D-4CC5-9492-93AC38B9C361}"/>
              </a:ext>
            </a:extLst>
          </p:cNvPr>
          <p:cNvCxnSpPr/>
          <p:nvPr/>
        </p:nvCxnSpPr>
        <p:spPr>
          <a:xfrm>
            <a:off x="2943616" y="2326617"/>
            <a:ext cx="671395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BF75FDDB-877C-4515-B6AD-5AFF43BB1F7D}"/>
              </a:ext>
            </a:extLst>
          </p:cNvPr>
          <p:cNvSpPr/>
          <p:nvPr/>
        </p:nvSpPr>
        <p:spPr>
          <a:xfrm>
            <a:off x="9306838" y="2473891"/>
            <a:ext cx="350729" cy="457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33B80C-9F76-4B06-BA5A-E83C46EE542E}"/>
              </a:ext>
            </a:extLst>
          </p:cNvPr>
          <p:cNvSpPr txBox="1"/>
          <p:nvPr/>
        </p:nvSpPr>
        <p:spPr>
          <a:xfrm>
            <a:off x="8543034" y="2931086"/>
            <a:ext cx="1878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Corrientes fuertes</a:t>
            </a:r>
          </a:p>
          <a:p>
            <a:r>
              <a:rPr lang="es-MX" dirty="0"/>
              <a:t>220 AC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3F01BB-C965-450B-99D1-B1D9CE1AE6EE}"/>
              </a:ext>
            </a:extLst>
          </p:cNvPr>
          <p:cNvSpPr txBox="1"/>
          <p:nvPr/>
        </p:nvSpPr>
        <p:spPr>
          <a:xfrm>
            <a:off x="8870798" y="1033955"/>
            <a:ext cx="231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Corrientes Débiles</a:t>
            </a:r>
          </a:p>
          <a:p>
            <a:r>
              <a:rPr lang="es-MX" dirty="0"/>
              <a:t>DT/TF/TV/Audio/Video</a:t>
            </a:r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70554877-F005-4E57-AF4C-B308D3F84057}"/>
              </a:ext>
            </a:extLst>
          </p:cNvPr>
          <p:cNvSpPr/>
          <p:nvPr/>
        </p:nvSpPr>
        <p:spPr>
          <a:xfrm>
            <a:off x="9306838" y="1827560"/>
            <a:ext cx="350729" cy="351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8CACC46-263C-40B6-95F7-C8D300FDE4DE}"/>
              </a:ext>
            </a:extLst>
          </p:cNvPr>
          <p:cNvCxnSpPr/>
          <p:nvPr/>
        </p:nvCxnSpPr>
        <p:spPr>
          <a:xfrm>
            <a:off x="1878904" y="2003452"/>
            <a:ext cx="14091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37D9215-F6BB-497A-9B87-59EE68D1DD16}"/>
              </a:ext>
            </a:extLst>
          </p:cNvPr>
          <p:cNvCxnSpPr/>
          <p:nvPr/>
        </p:nvCxnSpPr>
        <p:spPr>
          <a:xfrm>
            <a:off x="8870798" y="2003452"/>
            <a:ext cx="14091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Bocadillo: rectángulo con esquinas redondeadas 16">
            <a:extLst>
              <a:ext uri="{FF2B5EF4-FFF2-40B4-BE49-F238E27FC236}">
                <a16:creationId xmlns:a16="http://schemas.microsoft.com/office/drawing/2014/main" id="{F73332C7-D77B-48E0-88EF-83A5F00E5E01}"/>
              </a:ext>
            </a:extLst>
          </p:cNvPr>
          <p:cNvSpPr/>
          <p:nvPr/>
        </p:nvSpPr>
        <p:spPr>
          <a:xfrm>
            <a:off x="1878904" y="1033954"/>
            <a:ext cx="1778696" cy="663879"/>
          </a:xfrm>
          <a:prstGeom prst="wedgeRoundRectCallout">
            <a:avLst>
              <a:gd name="adj1" fmla="val -7453"/>
              <a:gd name="adj2" fmla="val 929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 Trenzado</a:t>
            </a:r>
          </a:p>
          <a:p>
            <a:pPr algn="ctr"/>
            <a:r>
              <a:rPr lang="es-MX" dirty="0"/>
              <a:t>Alambre 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5C7DA9D-A1E3-41DF-B4AF-748EFD0FA069}"/>
              </a:ext>
            </a:extLst>
          </p:cNvPr>
          <p:cNvSpPr/>
          <p:nvPr/>
        </p:nvSpPr>
        <p:spPr>
          <a:xfrm>
            <a:off x="142223" y="5345494"/>
            <a:ext cx="1409175" cy="1164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E0D8223-7599-4C4C-B96B-EA5A86D7BBE3}"/>
              </a:ext>
            </a:extLst>
          </p:cNvPr>
          <p:cNvSpPr/>
          <p:nvPr/>
        </p:nvSpPr>
        <p:spPr>
          <a:xfrm>
            <a:off x="10279974" y="5658779"/>
            <a:ext cx="1608673" cy="1164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Concentrador de red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0E429AA-979E-4320-AE0B-C921784D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52" y="2735138"/>
            <a:ext cx="1562100" cy="1038225"/>
          </a:xfrm>
          <a:prstGeom prst="rect">
            <a:avLst/>
          </a:prstGeom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9E6731A-75EA-449E-AB6B-647E1ACEAC77}"/>
              </a:ext>
            </a:extLst>
          </p:cNvPr>
          <p:cNvCxnSpPr/>
          <p:nvPr/>
        </p:nvCxnSpPr>
        <p:spPr>
          <a:xfrm>
            <a:off x="1878904" y="2003452"/>
            <a:ext cx="0" cy="6990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38CDCF20-0533-40DC-A4C8-E50EE38B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34" y="3236394"/>
            <a:ext cx="993740" cy="95257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B256AAB-EFF7-4A2E-B599-6BB39425D8C8}"/>
              </a:ext>
            </a:extLst>
          </p:cNvPr>
          <p:cNvSpPr txBox="1"/>
          <p:nvPr/>
        </p:nvSpPr>
        <p:spPr>
          <a:xfrm>
            <a:off x="2294353" y="378314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Modulo RJ-45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4D03823-2591-4A3A-AF92-9685AE44EEF7}"/>
              </a:ext>
            </a:extLst>
          </p:cNvPr>
          <p:cNvSpPr txBox="1"/>
          <p:nvPr/>
        </p:nvSpPr>
        <p:spPr>
          <a:xfrm>
            <a:off x="2375774" y="2797055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Faceplate</a:t>
            </a:r>
            <a:r>
              <a:rPr lang="es-MX" dirty="0"/>
              <a:t>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BDE2CE-5252-4397-95EF-10D2C119181D}"/>
              </a:ext>
            </a:extLst>
          </p:cNvPr>
          <p:cNvSpPr txBox="1"/>
          <p:nvPr/>
        </p:nvSpPr>
        <p:spPr>
          <a:xfrm>
            <a:off x="2542005" y="4897946"/>
            <a:ext cx="1935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Chicote: </a:t>
            </a:r>
            <a:r>
              <a:rPr lang="es-MX" dirty="0" err="1"/>
              <a:t>User</a:t>
            </a:r>
            <a:r>
              <a:rPr lang="es-MX" dirty="0"/>
              <a:t> Cord</a:t>
            </a:r>
          </a:p>
          <a:p>
            <a:r>
              <a:rPr lang="es-MX" dirty="0"/>
              <a:t>MULTIFILAR</a:t>
            </a:r>
          </a:p>
          <a:p>
            <a:r>
              <a:rPr lang="es-MX" dirty="0"/>
              <a:t>3 metros </a:t>
            </a:r>
            <a:r>
              <a:rPr lang="es-MX" dirty="0" err="1"/>
              <a:t>maximo</a:t>
            </a:r>
            <a:endParaRPr lang="es-MX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FDE1CE2-16B2-493F-81E6-608A62BEF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46" y="4404627"/>
            <a:ext cx="1409175" cy="86265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DC92C51-FB6E-487E-880A-F38D33A43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406" y="3494748"/>
            <a:ext cx="1685925" cy="151447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AF1BEF1-5837-4405-AB81-E4F89F9D1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722" y="4420616"/>
            <a:ext cx="1409175" cy="862651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677D493A-6806-4C8F-990E-1A084070ECDD}"/>
              </a:ext>
            </a:extLst>
          </p:cNvPr>
          <p:cNvSpPr txBox="1"/>
          <p:nvPr/>
        </p:nvSpPr>
        <p:spPr>
          <a:xfrm>
            <a:off x="7724232" y="3739322"/>
            <a:ext cx="18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Patch</a:t>
            </a:r>
            <a:r>
              <a:rPr lang="es-MX" dirty="0"/>
              <a:t> </a:t>
            </a:r>
            <a:r>
              <a:rPr lang="es-MX" dirty="0" err="1"/>
              <a:t>Panne</a:t>
            </a:r>
            <a:r>
              <a:rPr lang="es-MX" dirty="0"/>
              <a:t> RJ-45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17EE1C9-AFDA-4ADD-B5CF-C47AC2435FFC}"/>
              </a:ext>
            </a:extLst>
          </p:cNvPr>
          <p:cNvSpPr txBox="1"/>
          <p:nvPr/>
        </p:nvSpPr>
        <p:spPr>
          <a:xfrm>
            <a:off x="8092923" y="5009223"/>
            <a:ext cx="2018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Chicote: </a:t>
            </a:r>
            <a:r>
              <a:rPr lang="es-MX" dirty="0" err="1"/>
              <a:t>Patch</a:t>
            </a:r>
            <a:r>
              <a:rPr lang="es-MX" dirty="0"/>
              <a:t> Cord</a:t>
            </a:r>
          </a:p>
          <a:p>
            <a:r>
              <a:rPr lang="es-MX" dirty="0"/>
              <a:t>MULTIFILAR</a:t>
            </a:r>
          </a:p>
          <a:p>
            <a:r>
              <a:rPr lang="es-MX" dirty="0"/>
              <a:t>3 metros máximo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47CC283-0927-4E42-8A6A-0D65F8EAFC13}"/>
              </a:ext>
            </a:extLst>
          </p:cNvPr>
          <p:cNvSpPr/>
          <p:nvPr/>
        </p:nvSpPr>
        <p:spPr>
          <a:xfrm>
            <a:off x="4552714" y="2843222"/>
            <a:ext cx="2997245" cy="2109100"/>
          </a:xfrm>
          <a:prstGeom prst="roundRect">
            <a:avLst>
              <a:gd name="adj" fmla="val 8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 Punto Estructurado de cableado</a:t>
            </a:r>
          </a:p>
          <a:p>
            <a:pPr algn="ctr"/>
            <a:r>
              <a:rPr lang="es-MX" dirty="0"/>
              <a:t>100 metros máximo para toda categoría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Certificar su cableado 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2BA030C7-E609-4CB5-A9A4-218904170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650" y="5000558"/>
            <a:ext cx="1790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C0E34B2-80B3-4F39-84C3-56F44DF5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4" y="1253646"/>
            <a:ext cx="8147137" cy="465550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261D453-EB9B-4209-876C-991C05810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67"/>
          <a:stretch/>
        </p:blipFill>
        <p:spPr>
          <a:xfrm>
            <a:off x="5024197" y="5000558"/>
            <a:ext cx="899525" cy="161925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40770EA7-4D01-4063-89F4-5BEF4CAAB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40"/>
          <a:stretch/>
        </p:blipFill>
        <p:spPr>
          <a:xfrm>
            <a:off x="9118948" y="4772511"/>
            <a:ext cx="858816" cy="161925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EEB92E1-5252-496B-987A-C484D6B61A9F}"/>
              </a:ext>
            </a:extLst>
          </p:cNvPr>
          <p:cNvCxnSpPr>
            <a:endCxn id="37" idx="0"/>
          </p:cNvCxnSpPr>
          <p:nvPr/>
        </p:nvCxnSpPr>
        <p:spPr>
          <a:xfrm>
            <a:off x="8304756" y="4659682"/>
            <a:ext cx="1243600" cy="1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0CAD851-07E0-4A41-AF47-9C8253A99CB9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5473959" y="4058433"/>
            <a:ext cx="1" cy="94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635C8E-F9BB-4B37-AE91-EDDBA46AE7ED}"/>
              </a:ext>
            </a:extLst>
          </p:cNvPr>
          <p:cNvSpPr txBox="1"/>
          <p:nvPr/>
        </p:nvSpPr>
        <p:spPr>
          <a:xfrm>
            <a:off x="8926556" y="1540701"/>
            <a:ext cx="3709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 corren por cada punto de cableado</a:t>
            </a:r>
          </a:p>
          <a:p>
            <a:r>
              <a:rPr lang="es-MX" dirty="0"/>
              <a:t>Un TEST de pruebas para la </a:t>
            </a:r>
            <a:r>
              <a:rPr lang="es-MX" dirty="0" err="1"/>
              <a:t>CATegoria</a:t>
            </a:r>
            <a:endParaRPr lang="es-MX" dirty="0"/>
          </a:p>
          <a:p>
            <a:r>
              <a:rPr lang="es-MX" dirty="0"/>
              <a:t>Que desena certificar</a:t>
            </a:r>
          </a:p>
        </p:txBody>
      </p:sp>
    </p:spTree>
    <p:extLst>
      <p:ext uri="{BB962C8B-B14F-4D97-AF65-F5344CB8AC3E}">
        <p14:creationId xmlns:p14="http://schemas.microsoft.com/office/powerpoint/2010/main" val="146602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B61D6C-4F77-46EB-A2AA-66522959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3" y="838200"/>
            <a:ext cx="4572000" cy="6019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2AC37EC-EF76-4A8E-92C7-76C399C25741}"/>
              </a:ext>
            </a:extLst>
          </p:cNvPr>
          <p:cNvSpPr txBox="1"/>
          <p:nvPr/>
        </p:nvSpPr>
        <p:spPr>
          <a:xfrm>
            <a:off x="5070332" y="1553227"/>
            <a:ext cx="6777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 certificado por cada punto de cableado, entonces puedo</a:t>
            </a:r>
          </a:p>
          <a:p>
            <a:r>
              <a:rPr lang="es-MX" dirty="0"/>
              <a:t>Decir que tengo un cableado estructurado en una Categoría x</a:t>
            </a:r>
          </a:p>
          <a:p>
            <a:endParaRPr lang="es-MX" dirty="0"/>
          </a:p>
          <a:p>
            <a:r>
              <a:rPr lang="es-MX" dirty="0"/>
              <a:t>Si tienen 400 punto, debe tener 400 certificado OK</a:t>
            </a:r>
          </a:p>
          <a:p>
            <a:endParaRPr lang="es-MX" dirty="0"/>
          </a:p>
          <a:p>
            <a:r>
              <a:rPr lang="es-MX" dirty="0"/>
              <a:t>Garantía, usualmente un CE tiene una garantía de no menos de 3 años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1E17BD-36B2-4468-9EA4-7EE598D56BD1}"/>
              </a:ext>
            </a:extLst>
          </p:cNvPr>
          <p:cNvSpPr/>
          <p:nvPr/>
        </p:nvSpPr>
        <p:spPr>
          <a:xfrm>
            <a:off x="5837129" y="4208745"/>
            <a:ext cx="1292270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TRFO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36849A2-AC9B-412F-AF9B-DFE547203E94}"/>
              </a:ext>
            </a:extLst>
          </p:cNvPr>
          <p:cNvSpPr/>
          <p:nvPr/>
        </p:nvSpPr>
        <p:spPr>
          <a:xfrm>
            <a:off x="10285957" y="4208745"/>
            <a:ext cx="1292270" cy="6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TRFO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A41A27-085B-4C9D-B965-4C0CC7DAAAF3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7129399" y="4528159"/>
            <a:ext cx="3156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C7D0711-61C7-4487-A595-256A041B5A08}"/>
              </a:ext>
            </a:extLst>
          </p:cNvPr>
          <p:cNvSpPr txBox="1"/>
          <p:nvPr/>
        </p:nvSpPr>
        <p:spPr>
          <a:xfrm>
            <a:off x="8354861" y="4133869"/>
            <a:ext cx="44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74A462-DDC5-4F75-A583-2316AFD9ED3A}"/>
              </a:ext>
            </a:extLst>
          </p:cNvPr>
          <p:cNvSpPr txBox="1"/>
          <p:nvPr/>
        </p:nvSpPr>
        <p:spPr>
          <a:xfrm>
            <a:off x="7639056" y="4553118"/>
            <a:ext cx="231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FO multimodo: 2 KM</a:t>
            </a:r>
          </a:p>
          <a:p>
            <a:r>
              <a:rPr lang="es-MX" dirty="0"/>
              <a:t>FO monomodo: 20 KM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C5796F0-1F23-433F-BCB0-AC64FD02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412" y="4980824"/>
            <a:ext cx="1409175" cy="86265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BE6202D-9822-495A-83A6-16EA05C1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326" y="5083120"/>
            <a:ext cx="1409175" cy="86265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2B11DC1-33B5-4CF5-98B7-DEE267C18BB1}"/>
              </a:ext>
            </a:extLst>
          </p:cNvPr>
          <p:cNvSpPr txBox="1"/>
          <p:nvPr/>
        </p:nvSpPr>
        <p:spPr>
          <a:xfrm>
            <a:off x="7340252" y="5699342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https://www.estec.cl/</a:t>
            </a:r>
          </a:p>
        </p:txBody>
      </p:sp>
    </p:spTree>
    <p:extLst>
      <p:ext uri="{BB962C8B-B14F-4D97-AF65-F5344CB8AC3E}">
        <p14:creationId xmlns:p14="http://schemas.microsoft.com/office/powerpoint/2010/main" val="221182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E15066-6404-488F-B42D-91C312842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77"/>
          <a:stretch/>
        </p:blipFill>
        <p:spPr>
          <a:xfrm rot="5400000">
            <a:off x="1094594" y="840093"/>
            <a:ext cx="2149647" cy="30281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9C606FD-5524-4DF1-8812-50A26F88C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77"/>
          <a:stretch/>
        </p:blipFill>
        <p:spPr>
          <a:xfrm rot="5400000">
            <a:off x="8349254" y="840093"/>
            <a:ext cx="2149647" cy="302816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1EF9F3F-6F1A-4258-94DE-3DD2308F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84" y="3505853"/>
            <a:ext cx="3384665" cy="32742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507169-48A2-4D3C-A611-60EBBEB0E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80088" y="4177779"/>
            <a:ext cx="1104900" cy="3057525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824790D-E72C-46E1-B42E-07EA2EE474A4}"/>
              </a:ext>
            </a:extLst>
          </p:cNvPr>
          <p:cNvCxnSpPr/>
          <p:nvPr/>
        </p:nvCxnSpPr>
        <p:spPr>
          <a:xfrm>
            <a:off x="2430049" y="1866378"/>
            <a:ext cx="670142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16AB54B-506A-406A-93CE-1E4BAE85D20F}"/>
              </a:ext>
            </a:extLst>
          </p:cNvPr>
          <p:cNvCxnSpPr/>
          <p:nvPr/>
        </p:nvCxnSpPr>
        <p:spPr>
          <a:xfrm>
            <a:off x="2430048" y="2043830"/>
            <a:ext cx="670142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Bocadillo: ovalado 21">
            <a:extLst>
              <a:ext uri="{FF2B5EF4-FFF2-40B4-BE49-F238E27FC236}">
                <a16:creationId xmlns:a16="http://schemas.microsoft.com/office/drawing/2014/main" id="{2AE7BB5B-C1C4-4A65-8283-EEAA7E9632F1}"/>
              </a:ext>
            </a:extLst>
          </p:cNvPr>
          <p:cNvSpPr/>
          <p:nvPr/>
        </p:nvSpPr>
        <p:spPr>
          <a:xfrm>
            <a:off x="5370534" y="815722"/>
            <a:ext cx="2129424" cy="757143"/>
          </a:xfrm>
          <a:prstGeom prst="wedgeEllipseCallout">
            <a:avLst>
              <a:gd name="adj1" fmla="val -68273"/>
              <a:gd name="adj2" fmla="val 97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Trenza cierra Circuito de </a:t>
            </a:r>
            <a:r>
              <a:rPr lang="es-MX" dirty="0" err="1"/>
              <a:t>Tx</a:t>
            </a:r>
            <a:endParaRPr lang="es-MX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2B3F490-CCDD-4A3A-A16C-5D591BF4A96A}"/>
              </a:ext>
            </a:extLst>
          </p:cNvPr>
          <p:cNvCxnSpPr/>
          <p:nvPr/>
        </p:nvCxnSpPr>
        <p:spPr>
          <a:xfrm>
            <a:off x="2493678" y="2306876"/>
            <a:ext cx="670142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28658FD-AFE1-4CEB-B398-08F619BF33D2}"/>
              </a:ext>
            </a:extLst>
          </p:cNvPr>
          <p:cNvCxnSpPr/>
          <p:nvPr/>
        </p:nvCxnSpPr>
        <p:spPr>
          <a:xfrm>
            <a:off x="2493677" y="2484328"/>
            <a:ext cx="670142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Bocadillo: ovalado 24">
            <a:extLst>
              <a:ext uri="{FF2B5EF4-FFF2-40B4-BE49-F238E27FC236}">
                <a16:creationId xmlns:a16="http://schemas.microsoft.com/office/drawing/2014/main" id="{DB98E035-E64C-4627-A2BC-B1ED5B85B0F4}"/>
              </a:ext>
            </a:extLst>
          </p:cNvPr>
          <p:cNvSpPr/>
          <p:nvPr/>
        </p:nvSpPr>
        <p:spPr>
          <a:xfrm>
            <a:off x="7909993" y="687867"/>
            <a:ext cx="2129424" cy="757143"/>
          </a:xfrm>
          <a:prstGeom prst="wedgeEllipseCallout">
            <a:avLst>
              <a:gd name="adj1" fmla="val -110626"/>
              <a:gd name="adj2" fmla="val 178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Trenza cierra Circuito de TF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2FA41CB-1E09-4017-8838-B8885713D46E}"/>
              </a:ext>
            </a:extLst>
          </p:cNvPr>
          <p:cNvCxnSpPr/>
          <p:nvPr/>
        </p:nvCxnSpPr>
        <p:spPr>
          <a:xfrm>
            <a:off x="3156559" y="2150788"/>
            <a:ext cx="57118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485F8BF-F01C-4CD7-938A-3B8168A080BA}"/>
              </a:ext>
            </a:extLst>
          </p:cNvPr>
          <p:cNvCxnSpPr/>
          <p:nvPr/>
        </p:nvCxnSpPr>
        <p:spPr>
          <a:xfrm>
            <a:off x="3067788" y="2653917"/>
            <a:ext cx="57118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BD67903-0E04-4764-9632-B11FF69B36A2}"/>
              </a:ext>
            </a:extLst>
          </p:cNvPr>
          <p:cNvCxnSpPr/>
          <p:nvPr/>
        </p:nvCxnSpPr>
        <p:spPr>
          <a:xfrm>
            <a:off x="2573009" y="2772427"/>
            <a:ext cx="6701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4730004-9590-475D-9A78-8D899D1745DB}"/>
              </a:ext>
            </a:extLst>
          </p:cNvPr>
          <p:cNvCxnSpPr/>
          <p:nvPr/>
        </p:nvCxnSpPr>
        <p:spPr>
          <a:xfrm>
            <a:off x="2573008" y="2949879"/>
            <a:ext cx="6701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Bocadillo: ovalado 32">
            <a:extLst>
              <a:ext uri="{FF2B5EF4-FFF2-40B4-BE49-F238E27FC236}">
                <a16:creationId xmlns:a16="http://schemas.microsoft.com/office/drawing/2014/main" id="{467DA48E-38BD-43B2-A6BF-D42BDF748F96}"/>
              </a:ext>
            </a:extLst>
          </p:cNvPr>
          <p:cNvSpPr/>
          <p:nvPr/>
        </p:nvSpPr>
        <p:spPr>
          <a:xfrm>
            <a:off x="6640264" y="3363940"/>
            <a:ext cx="2129424" cy="757143"/>
          </a:xfrm>
          <a:prstGeom prst="wedgeEllipseCallout">
            <a:avLst>
              <a:gd name="adj1" fmla="val -35920"/>
              <a:gd name="adj2" fmla="val -142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Trenza cierra Circuito de </a:t>
            </a:r>
            <a:r>
              <a:rPr lang="es-MX" dirty="0" err="1"/>
              <a:t>Rx</a:t>
            </a:r>
            <a:endParaRPr lang="es-MX" dirty="0"/>
          </a:p>
        </p:txBody>
      </p:sp>
      <p:sp>
        <p:nvSpPr>
          <p:cNvPr id="34" name="Bocadillo: ovalado 33">
            <a:extLst>
              <a:ext uri="{FF2B5EF4-FFF2-40B4-BE49-F238E27FC236}">
                <a16:creationId xmlns:a16="http://schemas.microsoft.com/office/drawing/2014/main" id="{4C0FE708-58ED-43DC-B188-CC607DC72F08}"/>
              </a:ext>
            </a:extLst>
          </p:cNvPr>
          <p:cNvSpPr/>
          <p:nvPr/>
        </p:nvSpPr>
        <p:spPr>
          <a:xfrm>
            <a:off x="4271784" y="3429000"/>
            <a:ext cx="2265834" cy="757143"/>
          </a:xfrm>
          <a:prstGeom prst="wedgeEllipseCallout">
            <a:avLst>
              <a:gd name="adj1" fmla="val -44226"/>
              <a:gd name="adj2" fmla="val -124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Trenza cierra Circuito de </a:t>
            </a:r>
            <a:r>
              <a:rPr lang="es-MX" dirty="0" err="1"/>
              <a:t>PoE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05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E862FA-B73F-4B7F-B9F1-072F9376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46" y="495259"/>
            <a:ext cx="8761707" cy="26513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87E641-1203-4C1B-A41F-2FC14862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45" y="3428999"/>
            <a:ext cx="8266101" cy="26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51E7464-CD2F-4266-92ED-EACDD89CCE22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 – Crossover (cruzado)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84B671-D6C8-4679-AB06-58077FFA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59" y="1451975"/>
            <a:ext cx="1752600" cy="1524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489B0A-1745-429C-AE08-EFA49EBD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253" y="1451975"/>
            <a:ext cx="1752600" cy="1524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6E88894-07EF-4B29-B4AD-FECD642C21AB}"/>
              </a:ext>
            </a:extLst>
          </p:cNvPr>
          <p:cNvSpPr txBox="1"/>
          <p:nvPr/>
        </p:nvSpPr>
        <p:spPr>
          <a:xfrm>
            <a:off x="1662764" y="2975975"/>
            <a:ext cx="54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9154DB-5C29-4DB4-9415-1395063FDFF0}"/>
              </a:ext>
            </a:extLst>
          </p:cNvPr>
          <p:cNvSpPr txBox="1"/>
          <p:nvPr/>
        </p:nvSpPr>
        <p:spPr>
          <a:xfrm>
            <a:off x="8453958" y="2993907"/>
            <a:ext cx="54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1E13B9-DEFD-4703-968E-5914BA555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5" y="3429000"/>
            <a:ext cx="3243948" cy="10122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4742AE9-EF16-4E71-9EC6-FD297641D218}"/>
              </a:ext>
            </a:extLst>
          </p:cNvPr>
          <p:cNvSpPr txBox="1"/>
          <p:nvPr/>
        </p:nvSpPr>
        <p:spPr>
          <a:xfrm>
            <a:off x="1633764" y="434026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DCE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6248DA1-2922-46D5-B402-A067C6C0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4" y="3381171"/>
            <a:ext cx="3243948" cy="101223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DB6EFB8-B720-4F87-8784-8CBBE1E80C9E}"/>
              </a:ext>
            </a:extLst>
          </p:cNvPr>
          <p:cNvSpPr txBox="1"/>
          <p:nvPr/>
        </p:nvSpPr>
        <p:spPr>
          <a:xfrm>
            <a:off x="7964413" y="42924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DCE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92218958-2E28-41D0-9258-064EBBE14A5D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>
            <a:off x="2813659" y="2213975"/>
            <a:ext cx="931624" cy="1721145"/>
          </a:xfrm>
          <a:prstGeom prst="bentConnector3">
            <a:avLst>
              <a:gd name="adj1" fmla="val 1245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2DF9D5-908A-4548-8994-1461F9905FB7}"/>
              </a:ext>
            </a:extLst>
          </p:cNvPr>
          <p:cNvSpPr txBox="1"/>
          <p:nvPr/>
        </p:nvSpPr>
        <p:spPr>
          <a:xfrm>
            <a:off x="4100652" y="2865967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Cable derecho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59D7ED0-7719-4C3C-8988-E3047138AB28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>
            <a:off x="9604853" y="2213975"/>
            <a:ext cx="471079" cy="1673316"/>
          </a:xfrm>
          <a:prstGeom prst="bentConnector3">
            <a:avLst>
              <a:gd name="adj1" fmla="val 1485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583539D-FFA5-4CCE-8E5F-2966F3E46C8C}"/>
              </a:ext>
            </a:extLst>
          </p:cNvPr>
          <p:cNvSpPr txBox="1"/>
          <p:nvPr/>
        </p:nvSpPr>
        <p:spPr>
          <a:xfrm>
            <a:off x="10290485" y="2889881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Cable derecho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7757FF3-88A2-420E-B6B2-2E7B0F324919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3745283" y="3887291"/>
            <a:ext cx="3086701" cy="478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3956C8E-D7FE-4D07-80AF-0AAC17DB184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13659" y="2213975"/>
            <a:ext cx="50385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19BCAC-6FE2-4390-9775-2696117D5681}"/>
              </a:ext>
            </a:extLst>
          </p:cNvPr>
          <p:cNvSpPr txBox="1"/>
          <p:nvPr/>
        </p:nvSpPr>
        <p:spPr>
          <a:xfrm>
            <a:off x="4522141" y="1826719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Cable Crossover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1169474-D06D-460A-B64B-641BDC11D618}"/>
              </a:ext>
            </a:extLst>
          </p:cNvPr>
          <p:cNvSpPr txBox="1"/>
          <p:nvPr/>
        </p:nvSpPr>
        <p:spPr>
          <a:xfrm>
            <a:off x="4492309" y="3869366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Cable Crossover</a:t>
            </a:r>
          </a:p>
        </p:txBody>
      </p:sp>
    </p:spTree>
    <p:extLst>
      <p:ext uri="{BB962C8B-B14F-4D97-AF65-F5344CB8AC3E}">
        <p14:creationId xmlns:p14="http://schemas.microsoft.com/office/powerpoint/2010/main" val="101100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51E7464-CD2F-4266-92ED-EACDD89CCE22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 – Crossover (cruzado)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5CBF4B3-CD1F-488A-B112-46229D67ED20}"/>
              </a:ext>
            </a:extLst>
          </p:cNvPr>
          <p:cNvSpPr/>
          <p:nvPr/>
        </p:nvSpPr>
        <p:spPr>
          <a:xfrm>
            <a:off x="889348" y="901874"/>
            <a:ext cx="3031298" cy="1390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DCE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8424FB-6BC1-4BC6-BC89-A6E3C73031BF}"/>
              </a:ext>
            </a:extLst>
          </p:cNvPr>
          <p:cNvSpPr/>
          <p:nvPr/>
        </p:nvSpPr>
        <p:spPr>
          <a:xfrm>
            <a:off x="3651336" y="1077238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19EF626-A1E5-4AD6-9D6D-C11D1A24B789}"/>
              </a:ext>
            </a:extLst>
          </p:cNvPr>
          <p:cNvSpPr/>
          <p:nvPr/>
        </p:nvSpPr>
        <p:spPr>
          <a:xfrm>
            <a:off x="3644029" y="1776607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Rx</a:t>
            </a:r>
            <a:endParaRPr lang="es-MX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8F78686-C521-446B-ADFF-389754A630FF}"/>
              </a:ext>
            </a:extLst>
          </p:cNvPr>
          <p:cNvSpPr/>
          <p:nvPr/>
        </p:nvSpPr>
        <p:spPr>
          <a:xfrm>
            <a:off x="7830855" y="901874"/>
            <a:ext cx="3031298" cy="1390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DCE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0015A5E-E399-489D-930B-7068AEB5FABE}"/>
              </a:ext>
            </a:extLst>
          </p:cNvPr>
          <p:cNvSpPr/>
          <p:nvPr/>
        </p:nvSpPr>
        <p:spPr>
          <a:xfrm>
            <a:off x="7417496" y="1077238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599AD70-7014-421E-AF9C-DE761D798BB1}"/>
              </a:ext>
            </a:extLst>
          </p:cNvPr>
          <p:cNvSpPr/>
          <p:nvPr/>
        </p:nvSpPr>
        <p:spPr>
          <a:xfrm>
            <a:off x="7417496" y="1787045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Rx</a:t>
            </a:r>
            <a:endParaRPr lang="es-MX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4D9FD13-DF18-4CFB-8A3D-9D5AA5126346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4182649" y="1271392"/>
            <a:ext cx="3234847" cy="69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6230643-177E-4A06-9232-E450086D68C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4189956" y="1271392"/>
            <a:ext cx="3227540" cy="70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DDC72A2-0CF2-4BC6-8A85-E774B2DAD451}"/>
              </a:ext>
            </a:extLst>
          </p:cNvPr>
          <p:cNvSpPr/>
          <p:nvPr/>
        </p:nvSpPr>
        <p:spPr>
          <a:xfrm>
            <a:off x="889348" y="2471801"/>
            <a:ext cx="3031298" cy="1390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DTE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49EF57E-4E17-4D6C-B65A-9387DF3087EF}"/>
              </a:ext>
            </a:extLst>
          </p:cNvPr>
          <p:cNvSpPr/>
          <p:nvPr/>
        </p:nvSpPr>
        <p:spPr>
          <a:xfrm>
            <a:off x="3651336" y="2647165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endParaRPr lang="es-MX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FB95D91-79FD-4052-A16C-B39060ABB81A}"/>
              </a:ext>
            </a:extLst>
          </p:cNvPr>
          <p:cNvSpPr/>
          <p:nvPr/>
        </p:nvSpPr>
        <p:spPr>
          <a:xfrm>
            <a:off x="3644029" y="3346534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Rx</a:t>
            </a:r>
            <a:endParaRPr lang="es-MX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BB13110A-2C3B-4756-97DB-3CC5614ECDB1}"/>
              </a:ext>
            </a:extLst>
          </p:cNvPr>
          <p:cNvSpPr/>
          <p:nvPr/>
        </p:nvSpPr>
        <p:spPr>
          <a:xfrm>
            <a:off x="7830855" y="2471801"/>
            <a:ext cx="3031298" cy="1390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DTE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CB45A51-FCF5-4020-BF71-32296F7D31A0}"/>
              </a:ext>
            </a:extLst>
          </p:cNvPr>
          <p:cNvSpPr/>
          <p:nvPr/>
        </p:nvSpPr>
        <p:spPr>
          <a:xfrm>
            <a:off x="7417496" y="2647165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C828A9B-AC59-4D0E-8061-76CE69F3AC9D}"/>
              </a:ext>
            </a:extLst>
          </p:cNvPr>
          <p:cNvSpPr/>
          <p:nvPr/>
        </p:nvSpPr>
        <p:spPr>
          <a:xfrm>
            <a:off x="7417496" y="3356972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Rx</a:t>
            </a:r>
            <a:endParaRPr lang="es-MX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D0D71FF-EE50-4421-85AA-923F63FA4626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4182649" y="2841319"/>
            <a:ext cx="3234847" cy="69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F315D07-000D-4DF0-80BD-0B74B63FB37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4189956" y="2841319"/>
            <a:ext cx="3227540" cy="70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4B7CA018-D7F5-4AE8-B54B-40AA2EF95D4C}"/>
              </a:ext>
            </a:extLst>
          </p:cNvPr>
          <p:cNvSpPr/>
          <p:nvPr/>
        </p:nvSpPr>
        <p:spPr>
          <a:xfrm>
            <a:off x="889348" y="4027115"/>
            <a:ext cx="3031298" cy="1390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DTE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D1CF4EA-6049-4B20-88D8-2B9BC1CE16D5}"/>
              </a:ext>
            </a:extLst>
          </p:cNvPr>
          <p:cNvSpPr/>
          <p:nvPr/>
        </p:nvSpPr>
        <p:spPr>
          <a:xfrm>
            <a:off x="3651336" y="4202479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64287EB-E8A2-4B24-B414-E4ECDAAD805A}"/>
              </a:ext>
            </a:extLst>
          </p:cNvPr>
          <p:cNvSpPr/>
          <p:nvPr/>
        </p:nvSpPr>
        <p:spPr>
          <a:xfrm>
            <a:off x="3644029" y="4901848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Rx</a:t>
            </a:r>
            <a:endParaRPr lang="es-MX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189C5F4D-0A1E-469B-BDBE-D88731396EC2}"/>
              </a:ext>
            </a:extLst>
          </p:cNvPr>
          <p:cNvSpPr/>
          <p:nvPr/>
        </p:nvSpPr>
        <p:spPr>
          <a:xfrm>
            <a:off x="7830855" y="4027115"/>
            <a:ext cx="3031298" cy="1390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DCE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E375B35-AAF8-426F-ACCF-CBC7D963E851}"/>
              </a:ext>
            </a:extLst>
          </p:cNvPr>
          <p:cNvSpPr/>
          <p:nvPr/>
        </p:nvSpPr>
        <p:spPr>
          <a:xfrm>
            <a:off x="7417496" y="4202479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Rx</a:t>
            </a:r>
            <a:endParaRPr lang="es-MX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2845AC2-80D9-4847-8318-3794244B590D}"/>
              </a:ext>
            </a:extLst>
          </p:cNvPr>
          <p:cNvSpPr/>
          <p:nvPr/>
        </p:nvSpPr>
        <p:spPr>
          <a:xfrm>
            <a:off x="7417496" y="4912286"/>
            <a:ext cx="53862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endParaRPr lang="es-MX" dirty="0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6D772D7-1B1C-4766-BA5A-BECFDC0D0E77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>
            <a:off x="4189956" y="4396633"/>
            <a:ext cx="3227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6FA2DA89-78BC-44FB-A431-941A5954AE2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070959" y="5106440"/>
            <a:ext cx="3346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3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51E7464-CD2F-4266-92ED-EACDD89CCE22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 – Crossover (cruzado)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5684C07E-CA49-4A9D-BA0A-7E7E4D39A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" t="20355" r="49899"/>
          <a:stretch/>
        </p:blipFill>
        <p:spPr>
          <a:xfrm>
            <a:off x="1537436" y="1665960"/>
            <a:ext cx="4144118" cy="21117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12F4B82-8C70-4290-AAE2-FD3B34B7D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66"/>
          <a:stretch/>
        </p:blipFill>
        <p:spPr>
          <a:xfrm>
            <a:off x="5798462" y="1036527"/>
            <a:ext cx="4144117" cy="26513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5D68CFF-AF37-42DD-958E-6D54112A0720}"/>
              </a:ext>
            </a:extLst>
          </p:cNvPr>
          <p:cNvSpPr txBox="1"/>
          <p:nvPr/>
        </p:nvSpPr>
        <p:spPr>
          <a:xfrm>
            <a:off x="1589104" y="3777663"/>
            <a:ext cx="8418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 se puede certificar</a:t>
            </a:r>
          </a:p>
          <a:p>
            <a:r>
              <a:rPr lang="es-MX" dirty="0"/>
              <a:t>No se puede acreditar con instrumento</a:t>
            </a:r>
          </a:p>
          <a:p>
            <a:r>
              <a:rPr lang="es-MX" b="1" dirty="0">
                <a:solidFill>
                  <a:srgbClr val="FF0000"/>
                </a:solidFill>
              </a:rPr>
              <a:t>Y es y será por siempre, un cable fuera de norma</a:t>
            </a:r>
          </a:p>
          <a:p>
            <a:endParaRPr lang="es-MX" dirty="0"/>
          </a:p>
          <a:p>
            <a:r>
              <a:rPr lang="es-MX" dirty="0"/>
              <a:t>Que sin embargo se usa, re usa, abusa y se seguirá usando</a:t>
            </a:r>
          </a:p>
          <a:p>
            <a:r>
              <a:rPr lang="es-MX" dirty="0"/>
              <a:t>Recomendación, comprarlo hecho de fabrica o usar el que trae el equipo que compraron</a:t>
            </a:r>
          </a:p>
        </p:txBody>
      </p:sp>
    </p:spTree>
    <p:extLst>
      <p:ext uri="{BB962C8B-B14F-4D97-AF65-F5344CB8AC3E}">
        <p14:creationId xmlns:p14="http://schemas.microsoft.com/office/powerpoint/2010/main" val="27537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172278" y="238539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52ACF1-C498-405A-9EDC-670E2AD0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64" y="1321752"/>
            <a:ext cx="5939651" cy="25478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5061BD2-9861-4524-803F-59148E4C3709}"/>
              </a:ext>
            </a:extLst>
          </p:cNvPr>
          <p:cNvSpPr txBox="1"/>
          <p:nvPr/>
        </p:nvSpPr>
        <p:spPr>
          <a:xfrm>
            <a:off x="6905115" y="82076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Cable paralelo, es multifilar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414389-D433-4C8D-8C61-E3F05E75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07" y="3429000"/>
            <a:ext cx="3708332" cy="2286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BB8E5F-BFCE-4144-8D82-C040F34D7F68}"/>
              </a:ext>
            </a:extLst>
          </p:cNvPr>
          <p:cNvSpPr txBox="1"/>
          <p:nvPr/>
        </p:nvSpPr>
        <p:spPr>
          <a:xfrm>
            <a:off x="6905114" y="3873663"/>
            <a:ext cx="308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Alambre paralelo, es UNIFILAR 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9FBB450-A41E-4A3C-B3BB-5E3B11C98F91}"/>
              </a:ext>
            </a:extLst>
          </p:cNvPr>
          <p:cNvSpPr/>
          <p:nvPr/>
        </p:nvSpPr>
        <p:spPr>
          <a:xfrm>
            <a:off x="8044070" y="1775791"/>
            <a:ext cx="1272208" cy="1208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7D191B-A04B-4860-A603-7E0BCFE44B66}"/>
              </a:ext>
            </a:extLst>
          </p:cNvPr>
          <p:cNvSpPr/>
          <p:nvPr/>
        </p:nvSpPr>
        <p:spPr>
          <a:xfrm>
            <a:off x="8044070" y="4568687"/>
            <a:ext cx="1272208" cy="120854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E82B952-242C-47AD-86D3-C38494693563}"/>
              </a:ext>
            </a:extLst>
          </p:cNvPr>
          <p:cNvSpPr/>
          <p:nvPr/>
        </p:nvSpPr>
        <p:spPr>
          <a:xfrm>
            <a:off x="8627165" y="1987826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8238345-2AEA-466D-B818-E465C4D50A7E}"/>
              </a:ext>
            </a:extLst>
          </p:cNvPr>
          <p:cNvSpPr/>
          <p:nvPr/>
        </p:nvSpPr>
        <p:spPr>
          <a:xfrm>
            <a:off x="8779565" y="2140226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6675EAB-EE9D-4004-990E-E6EC9766302F}"/>
              </a:ext>
            </a:extLst>
          </p:cNvPr>
          <p:cNvSpPr/>
          <p:nvPr/>
        </p:nvSpPr>
        <p:spPr>
          <a:xfrm>
            <a:off x="8931965" y="2292626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5D1608C-0F8E-4341-B552-62CE608E0859}"/>
              </a:ext>
            </a:extLst>
          </p:cNvPr>
          <p:cNvSpPr/>
          <p:nvPr/>
        </p:nvSpPr>
        <p:spPr>
          <a:xfrm>
            <a:off x="8560904" y="2129572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AF541E3-AA73-427A-853A-63F25399ABE1}"/>
              </a:ext>
            </a:extLst>
          </p:cNvPr>
          <p:cNvSpPr/>
          <p:nvPr/>
        </p:nvSpPr>
        <p:spPr>
          <a:xfrm>
            <a:off x="8713304" y="2281972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CAEDE0E-404C-4470-A318-0BF2885DFCE6}"/>
              </a:ext>
            </a:extLst>
          </p:cNvPr>
          <p:cNvSpPr/>
          <p:nvPr/>
        </p:nvSpPr>
        <p:spPr>
          <a:xfrm>
            <a:off x="8865704" y="2434372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78534AB-B0F5-40D6-A347-FDAE66DD96A7}"/>
              </a:ext>
            </a:extLst>
          </p:cNvPr>
          <p:cNvSpPr/>
          <p:nvPr/>
        </p:nvSpPr>
        <p:spPr>
          <a:xfrm>
            <a:off x="9018104" y="2586772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5DDB4C8-1729-4363-B539-22000C194323}"/>
              </a:ext>
            </a:extLst>
          </p:cNvPr>
          <p:cNvSpPr/>
          <p:nvPr/>
        </p:nvSpPr>
        <p:spPr>
          <a:xfrm>
            <a:off x="8279296" y="2201028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E6D271D-2CCB-462A-8306-290A7853EE48}"/>
              </a:ext>
            </a:extLst>
          </p:cNvPr>
          <p:cNvSpPr/>
          <p:nvPr/>
        </p:nvSpPr>
        <p:spPr>
          <a:xfrm>
            <a:off x="8431696" y="2353428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7F09BAE-B7D5-4D11-AB82-AF20E1F17FA0}"/>
              </a:ext>
            </a:extLst>
          </p:cNvPr>
          <p:cNvSpPr/>
          <p:nvPr/>
        </p:nvSpPr>
        <p:spPr>
          <a:xfrm>
            <a:off x="8584096" y="2505828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0D142F1-08F5-4945-9395-58EE246BF87F}"/>
              </a:ext>
            </a:extLst>
          </p:cNvPr>
          <p:cNvSpPr/>
          <p:nvPr/>
        </p:nvSpPr>
        <p:spPr>
          <a:xfrm>
            <a:off x="8736496" y="2658228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1098212-96A8-4DB9-85E2-1B54BDA7BB9F}"/>
              </a:ext>
            </a:extLst>
          </p:cNvPr>
          <p:cNvSpPr/>
          <p:nvPr/>
        </p:nvSpPr>
        <p:spPr>
          <a:xfrm>
            <a:off x="8888896" y="2810628"/>
            <a:ext cx="66261" cy="9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172278" y="225287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F786B881-A7EA-4759-868C-41D8219FBBEA}"/>
              </a:ext>
            </a:extLst>
          </p:cNvPr>
          <p:cNvSpPr/>
          <p:nvPr/>
        </p:nvSpPr>
        <p:spPr>
          <a:xfrm rot="5400000">
            <a:off x="4426225" y="-894522"/>
            <a:ext cx="265043" cy="59502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E849CC99-E52C-4FCA-BA10-2DAC5730B399}"/>
              </a:ext>
            </a:extLst>
          </p:cNvPr>
          <p:cNvSpPr/>
          <p:nvPr/>
        </p:nvSpPr>
        <p:spPr>
          <a:xfrm rot="5400000">
            <a:off x="4426226" y="-477079"/>
            <a:ext cx="265043" cy="59502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36F5741-A639-43CD-BE1C-4344ABCA5521}"/>
              </a:ext>
            </a:extLst>
          </p:cNvPr>
          <p:cNvSpPr/>
          <p:nvPr/>
        </p:nvSpPr>
        <p:spPr>
          <a:xfrm>
            <a:off x="1895059" y="1919981"/>
            <a:ext cx="300082" cy="3693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7A35EB-84DA-4BF2-A27F-507051FF55EA}"/>
              </a:ext>
            </a:extLst>
          </p:cNvPr>
          <p:cNvSpPr txBox="1"/>
          <p:nvPr/>
        </p:nvSpPr>
        <p:spPr>
          <a:xfrm>
            <a:off x="1895059" y="1919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BACD0CF-1EC3-4FF4-AD65-A918417B58E5}"/>
              </a:ext>
            </a:extLst>
          </p:cNvPr>
          <p:cNvSpPr txBox="1"/>
          <p:nvPr/>
        </p:nvSpPr>
        <p:spPr>
          <a:xfrm>
            <a:off x="2208391" y="1895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1936F2E-5A54-4639-872A-550E41398BD0}"/>
              </a:ext>
            </a:extLst>
          </p:cNvPr>
          <p:cNvSpPr txBox="1"/>
          <p:nvPr/>
        </p:nvSpPr>
        <p:spPr>
          <a:xfrm>
            <a:off x="2506567" y="1895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5202376-57D4-42F3-9A9B-E769651ABCA1}"/>
              </a:ext>
            </a:extLst>
          </p:cNvPr>
          <p:cNvSpPr/>
          <p:nvPr/>
        </p:nvSpPr>
        <p:spPr>
          <a:xfrm>
            <a:off x="397565" y="1709530"/>
            <a:ext cx="1172818" cy="113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Fuente energía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8D862DD-3F62-42CB-8F7A-F314EADC1F8F}"/>
              </a:ext>
            </a:extLst>
          </p:cNvPr>
          <p:cNvSpPr/>
          <p:nvPr/>
        </p:nvSpPr>
        <p:spPr>
          <a:xfrm>
            <a:off x="7533860" y="1709530"/>
            <a:ext cx="1172818" cy="113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 eléctrica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D99DD18-FCBC-4DDB-B8E6-09E4E87C049B}"/>
              </a:ext>
            </a:extLst>
          </p:cNvPr>
          <p:cNvSpPr txBox="1"/>
          <p:nvPr/>
        </p:nvSpPr>
        <p:spPr>
          <a:xfrm>
            <a:off x="7072846" y="2313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FDB2548-237A-4C84-85C2-C15AC5825003}"/>
              </a:ext>
            </a:extLst>
          </p:cNvPr>
          <p:cNvSpPr txBox="1"/>
          <p:nvPr/>
        </p:nvSpPr>
        <p:spPr>
          <a:xfrm>
            <a:off x="6759513" y="2313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3CD4821-3483-4FC8-B5FF-9ACB8F38F0A7}"/>
              </a:ext>
            </a:extLst>
          </p:cNvPr>
          <p:cNvGrpSpPr/>
          <p:nvPr/>
        </p:nvGrpSpPr>
        <p:grpSpPr>
          <a:xfrm>
            <a:off x="1895058" y="1156650"/>
            <a:ext cx="950155" cy="870681"/>
            <a:chOff x="1931085" y="854765"/>
            <a:chExt cx="950155" cy="870681"/>
          </a:xfrm>
        </p:grpSpPr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797C05DF-E6DD-44D6-A0E0-E4B20FB74C02}"/>
                </a:ext>
              </a:extLst>
            </p:cNvPr>
            <p:cNvCxnSpPr/>
            <p:nvPr/>
          </p:nvCxnSpPr>
          <p:spPr>
            <a:xfrm>
              <a:off x="2045100" y="1563756"/>
              <a:ext cx="611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0C5A353A-6EA7-4093-A41A-991BB792AE09}"/>
                </a:ext>
              </a:extLst>
            </p:cNvPr>
            <p:cNvSpPr txBox="1"/>
            <p:nvPr/>
          </p:nvSpPr>
          <p:spPr>
            <a:xfrm>
              <a:off x="2584364" y="135611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E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7947DBEF-984E-48F6-A6C5-C08D814ECFF2}"/>
                </a:ext>
              </a:extLst>
            </p:cNvPr>
            <p:cNvCxnSpPr/>
            <p:nvPr/>
          </p:nvCxnSpPr>
          <p:spPr>
            <a:xfrm flipV="1">
              <a:off x="2061615" y="1139686"/>
              <a:ext cx="0" cy="42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5090A67-B41D-425C-AC29-2A8BA8C9DAE6}"/>
                </a:ext>
              </a:extLst>
            </p:cNvPr>
            <p:cNvSpPr txBox="1"/>
            <p:nvPr/>
          </p:nvSpPr>
          <p:spPr>
            <a:xfrm>
              <a:off x="1931085" y="85476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B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8DFE823-D545-4E59-890E-10238FBE1D79}"/>
              </a:ext>
            </a:extLst>
          </p:cNvPr>
          <p:cNvGrpSpPr/>
          <p:nvPr/>
        </p:nvGrpSpPr>
        <p:grpSpPr>
          <a:xfrm flipH="1">
            <a:off x="3771742" y="2449393"/>
            <a:ext cx="950155" cy="870681"/>
            <a:chOff x="1931085" y="854765"/>
            <a:chExt cx="950155" cy="870681"/>
          </a:xfrm>
        </p:grpSpPr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4256A702-5A99-45EB-B6AE-CEA3E680946F}"/>
                </a:ext>
              </a:extLst>
            </p:cNvPr>
            <p:cNvCxnSpPr/>
            <p:nvPr/>
          </p:nvCxnSpPr>
          <p:spPr>
            <a:xfrm>
              <a:off x="2045100" y="1563756"/>
              <a:ext cx="611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D741FFF2-CB5B-4C4B-A132-D51A20209C6D}"/>
                </a:ext>
              </a:extLst>
            </p:cNvPr>
            <p:cNvSpPr txBox="1"/>
            <p:nvPr/>
          </p:nvSpPr>
          <p:spPr>
            <a:xfrm>
              <a:off x="2584364" y="135611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E</a:t>
              </a:r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E866A8D7-7CC9-49F0-89FC-B5C19D9E7CF2}"/>
                </a:ext>
              </a:extLst>
            </p:cNvPr>
            <p:cNvCxnSpPr/>
            <p:nvPr/>
          </p:nvCxnSpPr>
          <p:spPr>
            <a:xfrm flipV="1">
              <a:off x="2061615" y="1139686"/>
              <a:ext cx="0" cy="42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CB946A4A-01DF-4395-9FAA-3C79F339F42D}"/>
                </a:ext>
              </a:extLst>
            </p:cNvPr>
            <p:cNvSpPr txBox="1"/>
            <p:nvPr/>
          </p:nvSpPr>
          <p:spPr>
            <a:xfrm>
              <a:off x="1931085" y="85476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B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B77251F-1C59-41B2-868F-22A6E894C759}"/>
              </a:ext>
            </a:extLst>
          </p:cNvPr>
          <p:cNvGrpSpPr/>
          <p:nvPr/>
        </p:nvGrpSpPr>
        <p:grpSpPr>
          <a:xfrm>
            <a:off x="4472212" y="1093320"/>
            <a:ext cx="950155" cy="870681"/>
            <a:chOff x="1931085" y="854765"/>
            <a:chExt cx="950155" cy="870681"/>
          </a:xfrm>
        </p:grpSpPr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5A1BED33-B67B-46BD-B877-31D39D3C4658}"/>
                </a:ext>
              </a:extLst>
            </p:cNvPr>
            <p:cNvCxnSpPr/>
            <p:nvPr/>
          </p:nvCxnSpPr>
          <p:spPr>
            <a:xfrm>
              <a:off x="2045100" y="1563756"/>
              <a:ext cx="611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FA95CE82-B408-4CFB-AE2E-65ABF4C16153}"/>
                </a:ext>
              </a:extLst>
            </p:cNvPr>
            <p:cNvSpPr txBox="1"/>
            <p:nvPr/>
          </p:nvSpPr>
          <p:spPr>
            <a:xfrm>
              <a:off x="2584364" y="135611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E</a:t>
              </a:r>
            </a:p>
          </p:txBody>
        </p: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84A78E67-A473-407D-908F-77ADE0120B3F}"/>
                </a:ext>
              </a:extLst>
            </p:cNvPr>
            <p:cNvCxnSpPr/>
            <p:nvPr/>
          </p:nvCxnSpPr>
          <p:spPr>
            <a:xfrm flipV="1">
              <a:off x="2061615" y="1139686"/>
              <a:ext cx="0" cy="42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2A8FF46-FD93-46CC-9CC8-73445F70D6BA}"/>
                </a:ext>
              </a:extLst>
            </p:cNvPr>
            <p:cNvSpPr txBox="1"/>
            <p:nvPr/>
          </p:nvSpPr>
          <p:spPr>
            <a:xfrm>
              <a:off x="1931085" y="85476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B</a:t>
              </a:r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4C3FC66-4DCB-4966-92E8-2601FDBCCB88}"/>
              </a:ext>
            </a:extLst>
          </p:cNvPr>
          <p:cNvSpPr txBox="1"/>
          <p:nvPr/>
        </p:nvSpPr>
        <p:spPr>
          <a:xfrm>
            <a:off x="4091716" y="2237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6373B57-EA20-48E6-8C42-2A4CE7D7CEAB}"/>
              </a:ext>
            </a:extLst>
          </p:cNvPr>
          <p:cNvSpPr txBox="1"/>
          <p:nvPr/>
        </p:nvSpPr>
        <p:spPr>
          <a:xfrm>
            <a:off x="4806665" y="18722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11D8B05-0E8E-4EBE-818F-0C495DC7FB9F}"/>
              </a:ext>
            </a:extLst>
          </p:cNvPr>
          <p:cNvCxnSpPr/>
          <p:nvPr/>
        </p:nvCxnSpPr>
        <p:spPr>
          <a:xfrm flipH="1">
            <a:off x="4806665" y="1014292"/>
            <a:ext cx="615702" cy="57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CCA5D27D-9FAA-4E9A-B034-5E15F10B2B15}"/>
              </a:ext>
            </a:extLst>
          </p:cNvPr>
          <p:cNvCxnSpPr>
            <a:cxnSpLocks/>
          </p:cNvCxnSpPr>
          <p:nvPr/>
        </p:nvCxnSpPr>
        <p:spPr>
          <a:xfrm>
            <a:off x="4036963" y="1302284"/>
            <a:ext cx="500070" cy="31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1E96242-7E78-40E1-8328-870648E40BE2}"/>
              </a:ext>
            </a:extLst>
          </p:cNvPr>
          <p:cNvCxnSpPr/>
          <p:nvPr/>
        </p:nvCxnSpPr>
        <p:spPr>
          <a:xfrm flipH="1">
            <a:off x="4769088" y="799755"/>
            <a:ext cx="615702" cy="57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8EC89F1-A5F7-4D63-BB20-624D49F4AB19}"/>
              </a:ext>
            </a:extLst>
          </p:cNvPr>
          <p:cNvCxnSpPr>
            <a:cxnSpLocks/>
          </p:cNvCxnSpPr>
          <p:nvPr/>
        </p:nvCxnSpPr>
        <p:spPr>
          <a:xfrm>
            <a:off x="3942223" y="1080305"/>
            <a:ext cx="500070" cy="31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4A8E9FB-B29E-4F36-90E0-93F7761B2DDB}"/>
              </a:ext>
            </a:extLst>
          </p:cNvPr>
          <p:cNvCxnSpPr/>
          <p:nvPr/>
        </p:nvCxnSpPr>
        <p:spPr>
          <a:xfrm>
            <a:off x="4602742" y="1191294"/>
            <a:ext cx="0" cy="22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8C2FCF3-FD8C-495B-B590-C54BAA786A57}"/>
              </a:ext>
            </a:extLst>
          </p:cNvPr>
          <p:cNvCxnSpPr/>
          <p:nvPr/>
        </p:nvCxnSpPr>
        <p:spPr>
          <a:xfrm>
            <a:off x="4591367" y="2523069"/>
            <a:ext cx="0" cy="22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ocadillo: ovalado 58">
            <a:extLst>
              <a:ext uri="{FF2B5EF4-FFF2-40B4-BE49-F238E27FC236}">
                <a16:creationId xmlns:a16="http://schemas.microsoft.com/office/drawing/2014/main" id="{3C2FB7D6-13D7-47D5-85AF-31A800A4AFCC}"/>
              </a:ext>
            </a:extLst>
          </p:cNvPr>
          <p:cNvSpPr/>
          <p:nvPr/>
        </p:nvSpPr>
        <p:spPr>
          <a:xfrm>
            <a:off x="3219610" y="1302284"/>
            <a:ext cx="692693" cy="457616"/>
          </a:xfrm>
          <a:prstGeom prst="wedgeEllipseCallout">
            <a:avLst>
              <a:gd name="adj1" fmla="val 144453"/>
              <a:gd name="adj2" fmla="val -34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</a:p>
        </p:txBody>
      </p:sp>
      <p:sp>
        <p:nvSpPr>
          <p:cNvPr id="60" name="Flecha: hacia abajo 59">
            <a:extLst>
              <a:ext uri="{FF2B5EF4-FFF2-40B4-BE49-F238E27FC236}">
                <a16:creationId xmlns:a16="http://schemas.microsoft.com/office/drawing/2014/main" id="{C315ED43-F0DE-4133-9344-0833BEAD7048}"/>
              </a:ext>
            </a:extLst>
          </p:cNvPr>
          <p:cNvSpPr/>
          <p:nvPr/>
        </p:nvSpPr>
        <p:spPr>
          <a:xfrm rot="18880542">
            <a:off x="4019268" y="1537257"/>
            <a:ext cx="258032" cy="1108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669F7C1D-6188-4565-A39B-828E5EDD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44" y="3286538"/>
            <a:ext cx="2253645" cy="2044544"/>
          </a:xfrm>
          <a:prstGeom prst="rect">
            <a:avLst/>
          </a:prstGeom>
        </p:spPr>
      </p:pic>
      <p:sp>
        <p:nvSpPr>
          <p:cNvPr id="62" name="Cilindro 61">
            <a:extLst>
              <a:ext uri="{FF2B5EF4-FFF2-40B4-BE49-F238E27FC236}">
                <a16:creationId xmlns:a16="http://schemas.microsoft.com/office/drawing/2014/main" id="{2497384F-E9D8-457D-8D90-57BE79ECF4D3}"/>
              </a:ext>
            </a:extLst>
          </p:cNvPr>
          <p:cNvSpPr/>
          <p:nvPr/>
        </p:nvSpPr>
        <p:spPr>
          <a:xfrm rot="5400000">
            <a:off x="7034850" y="1202695"/>
            <a:ext cx="265043" cy="59502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85892015-B98E-49E1-B4CA-3B261CCF6622}"/>
              </a:ext>
            </a:extLst>
          </p:cNvPr>
          <p:cNvSpPr/>
          <p:nvPr/>
        </p:nvSpPr>
        <p:spPr>
          <a:xfrm>
            <a:off x="4138863" y="3882189"/>
            <a:ext cx="6192253" cy="757876"/>
          </a:xfrm>
          <a:custGeom>
            <a:avLst/>
            <a:gdLst>
              <a:gd name="connsiteX0" fmla="*/ 0 w 6192253"/>
              <a:gd name="connsiteY0" fmla="*/ 80211 h 757876"/>
              <a:gd name="connsiteX1" fmla="*/ 80211 w 6192253"/>
              <a:gd name="connsiteY1" fmla="*/ 64169 h 757876"/>
              <a:gd name="connsiteX2" fmla="*/ 128337 w 6192253"/>
              <a:gd name="connsiteY2" fmla="*/ 48127 h 757876"/>
              <a:gd name="connsiteX3" fmla="*/ 224590 w 6192253"/>
              <a:gd name="connsiteY3" fmla="*/ 32085 h 757876"/>
              <a:gd name="connsiteX4" fmla="*/ 288758 w 6192253"/>
              <a:gd name="connsiteY4" fmla="*/ 16043 h 757876"/>
              <a:gd name="connsiteX5" fmla="*/ 417095 w 6192253"/>
              <a:gd name="connsiteY5" fmla="*/ 32085 h 757876"/>
              <a:gd name="connsiteX6" fmla="*/ 449179 w 6192253"/>
              <a:gd name="connsiteY6" fmla="*/ 128337 h 757876"/>
              <a:gd name="connsiteX7" fmla="*/ 481263 w 6192253"/>
              <a:gd name="connsiteY7" fmla="*/ 176464 h 757876"/>
              <a:gd name="connsiteX8" fmla="*/ 529390 w 6192253"/>
              <a:gd name="connsiteY8" fmla="*/ 352927 h 757876"/>
              <a:gd name="connsiteX9" fmla="*/ 513348 w 6192253"/>
              <a:gd name="connsiteY9" fmla="*/ 593558 h 757876"/>
              <a:gd name="connsiteX10" fmla="*/ 433137 w 6192253"/>
              <a:gd name="connsiteY10" fmla="*/ 577516 h 757876"/>
              <a:gd name="connsiteX11" fmla="*/ 449179 w 6192253"/>
              <a:gd name="connsiteY11" fmla="*/ 368969 h 757876"/>
              <a:gd name="connsiteX12" fmla="*/ 465221 w 6192253"/>
              <a:gd name="connsiteY12" fmla="*/ 320843 h 757876"/>
              <a:gd name="connsiteX13" fmla="*/ 497305 w 6192253"/>
              <a:gd name="connsiteY13" fmla="*/ 288758 h 757876"/>
              <a:gd name="connsiteX14" fmla="*/ 529390 w 6192253"/>
              <a:gd name="connsiteY14" fmla="*/ 240632 h 757876"/>
              <a:gd name="connsiteX15" fmla="*/ 577516 w 6192253"/>
              <a:gd name="connsiteY15" fmla="*/ 192506 h 757876"/>
              <a:gd name="connsiteX16" fmla="*/ 689811 w 6192253"/>
              <a:gd name="connsiteY16" fmla="*/ 64169 h 757876"/>
              <a:gd name="connsiteX17" fmla="*/ 753979 w 6192253"/>
              <a:gd name="connsiteY17" fmla="*/ 48127 h 757876"/>
              <a:gd name="connsiteX18" fmla="*/ 930442 w 6192253"/>
              <a:gd name="connsiteY18" fmla="*/ 112295 h 757876"/>
              <a:gd name="connsiteX19" fmla="*/ 946484 w 6192253"/>
              <a:gd name="connsiteY19" fmla="*/ 160422 h 757876"/>
              <a:gd name="connsiteX20" fmla="*/ 978569 w 6192253"/>
              <a:gd name="connsiteY20" fmla="*/ 208548 h 757876"/>
              <a:gd name="connsiteX21" fmla="*/ 1026695 w 6192253"/>
              <a:gd name="connsiteY21" fmla="*/ 385011 h 757876"/>
              <a:gd name="connsiteX22" fmla="*/ 1010653 w 6192253"/>
              <a:gd name="connsiteY22" fmla="*/ 593558 h 757876"/>
              <a:gd name="connsiteX23" fmla="*/ 898358 w 6192253"/>
              <a:gd name="connsiteY23" fmla="*/ 577516 h 757876"/>
              <a:gd name="connsiteX24" fmla="*/ 946484 w 6192253"/>
              <a:gd name="connsiteY24" fmla="*/ 401053 h 757876"/>
              <a:gd name="connsiteX25" fmla="*/ 978569 w 6192253"/>
              <a:gd name="connsiteY25" fmla="*/ 304800 h 757876"/>
              <a:gd name="connsiteX26" fmla="*/ 1058779 w 6192253"/>
              <a:gd name="connsiteY26" fmla="*/ 208548 h 757876"/>
              <a:gd name="connsiteX27" fmla="*/ 1122948 w 6192253"/>
              <a:gd name="connsiteY27" fmla="*/ 160422 h 757876"/>
              <a:gd name="connsiteX28" fmla="*/ 1155032 w 6192253"/>
              <a:gd name="connsiteY28" fmla="*/ 128337 h 757876"/>
              <a:gd name="connsiteX29" fmla="*/ 1251284 w 6192253"/>
              <a:gd name="connsiteY29" fmla="*/ 64169 h 757876"/>
              <a:gd name="connsiteX30" fmla="*/ 1283369 w 6192253"/>
              <a:gd name="connsiteY30" fmla="*/ 32085 h 757876"/>
              <a:gd name="connsiteX31" fmla="*/ 1411705 w 6192253"/>
              <a:gd name="connsiteY31" fmla="*/ 0 h 757876"/>
              <a:gd name="connsiteX32" fmla="*/ 1620253 w 6192253"/>
              <a:gd name="connsiteY32" fmla="*/ 16043 h 757876"/>
              <a:gd name="connsiteX33" fmla="*/ 1636295 w 6192253"/>
              <a:gd name="connsiteY33" fmla="*/ 64169 h 757876"/>
              <a:gd name="connsiteX34" fmla="*/ 1620253 w 6192253"/>
              <a:gd name="connsiteY34" fmla="*/ 449179 h 757876"/>
              <a:gd name="connsiteX35" fmla="*/ 1604211 w 6192253"/>
              <a:gd name="connsiteY35" fmla="*/ 529390 h 757876"/>
              <a:gd name="connsiteX36" fmla="*/ 1556084 w 6192253"/>
              <a:gd name="connsiteY36" fmla="*/ 561474 h 757876"/>
              <a:gd name="connsiteX37" fmla="*/ 1475874 w 6192253"/>
              <a:gd name="connsiteY37" fmla="*/ 545432 h 757876"/>
              <a:gd name="connsiteX38" fmla="*/ 1507958 w 6192253"/>
              <a:gd name="connsiteY38" fmla="*/ 336885 h 757876"/>
              <a:gd name="connsiteX39" fmla="*/ 1540042 w 6192253"/>
              <a:gd name="connsiteY39" fmla="*/ 288758 h 757876"/>
              <a:gd name="connsiteX40" fmla="*/ 1588169 w 6192253"/>
              <a:gd name="connsiteY40" fmla="*/ 256674 h 757876"/>
              <a:gd name="connsiteX41" fmla="*/ 1636295 w 6192253"/>
              <a:gd name="connsiteY41" fmla="*/ 208548 h 757876"/>
              <a:gd name="connsiteX42" fmla="*/ 1732548 w 6192253"/>
              <a:gd name="connsiteY42" fmla="*/ 176464 h 757876"/>
              <a:gd name="connsiteX43" fmla="*/ 1780674 w 6192253"/>
              <a:gd name="connsiteY43" fmla="*/ 144379 h 757876"/>
              <a:gd name="connsiteX44" fmla="*/ 1844842 w 6192253"/>
              <a:gd name="connsiteY44" fmla="*/ 128337 h 757876"/>
              <a:gd name="connsiteX45" fmla="*/ 1892969 w 6192253"/>
              <a:gd name="connsiteY45" fmla="*/ 112295 h 757876"/>
              <a:gd name="connsiteX46" fmla="*/ 2261937 w 6192253"/>
              <a:gd name="connsiteY46" fmla="*/ 128337 h 757876"/>
              <a:gd name="connsiteX47" fmla="*/ 2294021 w 6192253"/>
              <a:gd name="connsiteY47" fmla="*/ 160422 h 757876"/>
              <a:gd name="connsiteX48" fmla="*/ 2310063 w 6192253"/>
              <a:gd name="connsiteY48" fmla="*/ 224590 h 757876"/>
              <a:gd name="connsiteX49" fmla="*/ 2229853 w 6192253"/>
              <a:gd name="connsiteY49" fmla="*/ 529390 h 757876"/>
              <a:gd name="connsiteX50" fmla="*/ 2181726 w 6192253"/>
              <a:gd name="connsiteY50" fmla="*/ 561474 h 757876"/>
              <a:gd name="connsiteX51" fmla="*/ 2085474 w 6192253"/>
              <a:gd name="connsiteY51" fmla="*/ 545432 h 757876"/>
              <a:gd name="connsiteX52" fmla="*/ 2133600 w 6192253"/>
              <a:gd name="connsiteY52" fmla="*/ 304800 h 757876"/>
              <a:gd name="connsiteX53" fmla="*/ 2197769 w 6192253"/>
              <a:gd name="connsiteY53" fmla="*/ 224590 h 757876"/>
              <a:gd name="connsiteX54" fmla="*/ 2294021 w 6192253"/>
              <a:gd name="connsiteY54" fmla="*/ 160422 h 757876"/>
              <a:gd name="connsiteX55" fmla="*/ 2326105 w 6192253"/>
              <a:gd name="connsiteY55" fmla="*/ 128337 h 757876"/>
              <a:gd name="connsiteX56" fmla="*/ 2550695 w 6192253"/>
              <a:gd name="connsiteY56" fmla="*/ 96253 h 757876"/>
              <a:gd name="connsiteX57" fmla="*/ 2791326 w 6192253"/>
              <a:gd name="connsiteY57" fmla="*/ 112295 h 757876"/>
              <a:gd name="connsiteX58" fmla="*/ 2823411 w 6192253"/>
              <a:gd name="connsiteY58" fmla="*/ 160422 h 757876"/>
              <a:gd name="connsiteX59" fmla="*/ 2903621 w 6192253"/>
              <a:gd name="connsiteY59" fmla="*/ 272716 h 757876"/>
              <a:gd name="connsiteX60" fmla="*/ 2935705 w 6192253"/>
              <a:gd name="connsiteY60" fmla="*/ 336885 h 757876"/>
              <a:gd name="connsiteX61" fmla="*/ 2887579 w 6192253"/>
              <a:gd name="connsiteY61" fmla="*/ 545432 h 757876"/>
              <a:gd name="connsiteX62" fmla="*/ 2839453 w 6192253"/>
              <a:gd name="connsiteY62" fmla="*/ 577516 h 757876"/>
              <a:gd name="connsiteX63" fmla="*/ 2791326 w 6192253"/>
              <a:gd name="connsiteY63" fmla="*/ 593558 h 757876"/>
              <a:gd name="connsiteX64" fmla="*/ 2679032 w 6192253"/>
              <a:gd name="connsiteY64" fmla="*/ 561474 h 757876"/>
              <a:gd name="connsiteX65" fmla="*/ 2695074 w 6192253"/>
              <a:gd name="connsiteY65" fmla="*/ 385011 h 757876"/>
              <a:gd name="connsiteX66" fmla="*/ 2759242 w 6192253"/>
              <a:gd name="connsiteY66" fmla="*/ 304800 h 757876"/>
              <a:gd name="connsiteX67" fmla="*/ 2855495 w 6192253"/>
              <a:gd name="connsiteY67" fmla="*/ 240632 h 757876"/>
              <a:gd name="connsiteX68" fmla="*/ 2951748 w 6192253"/>
              <a:gd name="connsiteY68" fmla="*/ 176464 h 757876"/>
              <a:gd name="connsiteX69" fmla="*/ 2999874 w 6192253"/>
              <a:gd name="connsiteY69" fmla="*/ 160422 h 757876"/>
              <a:gd name="connsiteX70" fmla="*/ 3031958 w 6192253"/>
              <a:gd name="connsiteY70" fmla="*/ 128337 h 757876"/>
              <a:gd name="connsiteX71" fmla="*/ 3080084 w 6192253"/>
              <a:gd name="connsiteY71" fmla="*/ 112295 h 757876"/>
              <a:gd name="connsiteX72" fmla="*/ 3384884 w 6192253"/>
              <a:gd name="connsiteY72" fmla="*/ 128337 h 757876"/>
              <a:gd name="connsiteX73" fmla="*/ 3416969 w 6192253"/>
              <a:gd name="connsiteY73" fmla="*/ 160422 h 757876"/>
              <a:gd name="connsiteX74" fmla="*/ 3433011 w 6192253"/>
              <a:gd name="connsiteY74" fmla="*/ 208548 h 757876"/>
              <a:gd name="connsiteX75" fmla="*/ 3384884 w 6192253"/>
              <a:gd name="connsiteY75" fmla="*/ 497306 h 757876"/>
              <a:gd name="connsiteX76" fmla="*/ 3240505 w 6192253"/>
              <a:gd name="connsiteY76" fmla="*/ 481264 h 757876"/>
              <a:gd name="connsiteX77" fmla="*/ 3256548 w 6192253"/>
              <a:gd name="connsiteY77" fmla="*/ 368969 h 757876"/>
              <a:gd name="connsiteX78" fmla="*/ 3336758 w 6192253"/>
              <a:gd name="connsiteY78" fmla="*/ 256674 h 757876"/>
              <a:gd name="connsiteX79" fmla="*/ 3384884 w 6192253"/>
              <a:gd name="connsiteY79" fmla="*/ 224590 h 757876"/>
              <a:gd name="connsiteX80" fmla="*/ 3465095 w 6192253"/>
              <a:gd name="connsiteY80" fmla="*/ 160422 h 757876"/>
              <a:gd name="connsiteX81" fmla="*/ 3593432 w 6192253"/>
              <a:gd name="connsiteY81" fmla="*/ 128337 h 757876"/>
              <a:gd name="connsiteX82" fmla="*/ 3850105 w 6192253"/>
              <a:gd name="connsiteY82" fmla="*/ 144379 h 757876"/>
              <a:gd name="connsiteX83" fmla="*/ 3898232 w 6192253"/>
              <a:gd name="connsiteY83" fmla="*/ 176464 h 757876"/>
              <a:gd name="connsiteX84" fmla="*/ 3978442 w 6192253"/>
              <a:gd name="connsiteY84" fmla="*/ 272716 h 757876"/>
              <a:gd name="connsiteX85" fmla="*/ 3994484 w 6192253"/>
              <a:gd name="connsiteY85" fmla="*/ 593558 h 757876"/>
              <a:gd name="connsiteX86" fmla="*/ 3962400 w 6192253"/>
              <a:gd name="connsiteY86" fmla="*/ 625643 h 757876"/>
              <a:gd name="connsiteX87" fmla="*/ 3882190 w 6192253"/>
              <a:gd name="connsiteY87" fmla="*/ 609600 h 757876"/>
              <a:gd name="connsiteX88" fmla="*/ 3962400 w 6192253"/>
              <a:gd name="connsiteY88" fmla="*/ 256674 h 757876"/>
              <a:gd name="connsiteX89" fmla="*/ 4042611 w 6192253"/>
              <a:gd name="connsiteY89" fmla="*/ 176464 h 757876"/>
              <a:gd name="connsiteX90" fmla="*/ 4122821 w 6192253"/>
              <a:gd name="connsiteY90" fmla="*/ 112295 h 757876"/>
              <a:gd name="connsiteX91" fmla="*/ 4427621 w 6192253"/>
              <a:gd name="connsiteY91" fmla="*/ 128337 h 757876"/>
              <a:gd name="connsiteX92" fmla="*/ 4443663 w 6192253"/>
              <a:gd name="connsiteY92" fmla="*/ 176464 h 757876"/>
              <a:gd name="connsiteX93" fmla="*/ 4475748 w 6192253"/>
              <a:gd name="connsiteY93" fmla="*/ 208548 h 757876"/>
              <a:gd name="connsiteX94" fmla="*/ 4491790 w 6192253"/>
              <a:gd name="connsiteY94" fmla="*/ 304800 h 757876"/>
              <a:gd name="connsiteX95" fmla="*/ 4507832 w 6192253"/>
              <a:gd name="connsiteY95" fmla="*/ 352927 h 757876"/>
              <a:gd name="connsiteX96" fmla="*/ 4491790 w 6192253"/>
              <a:gd name="connsiteY96" fmla="*/ 577516 h 757876"/>
              <a:gd name="connsiteX97" fmla="*/ 4459705 w 6192253"/>
              <a:gd name="connsiteY97" fmla="*/ 609600 h 757876"/>
              <a:gd name="connsiteX98" fmla="*/ 4411579 w 6192253"/>
              <a:gd name="connsiteY98" fmla="*/ 433137 h 757876"/>
              <a:gd name="connsiteX99" fmla="*/ 4459705 w 6192253"/>
              <a:gd name="connsiteY99" fmla="*/ 336885 h 757876"/>
              <a:gd name="connsiteX100" fmla="*/ 4491790 w 6192253"/>
              <a:gd name="connsiteY100" fmla="*/ 272716 h 757876"/>
              <a:gd name="connsiteX101" fmla="*/ 4539916 w 6192253"/>
              <a:gd name="connsiteY101" fmla="*/ 240632 h 757876"/>
              <a:gd name="connsiteX102" fmla="*/ 4652211 w 6192253"/>
              <a:gd name="connsiteY102" fmla="*/ 160422 h 757876"/>
              <a:gd name="connsiteX103" fmla="*/ 4684295 w 6192253"/>
              <a:gd name="connsiteY103" fmla="*/ 128337 h 757876"/>
              <a:gd name="connsiteX104" fmla="*/ 4732421 w 6192253"/>
              <a:gd name="connsiteY104" fmla="*/ 112295 h 757876"/>
              <a:gd name="connsiteX105" fmla="*/ 4844716 w 6192253"/>
              <a:gd name="connsiteY105" fmla="*/ 80211 h 757876"/>
              <a:gd name="connsiteX106" fmla="*/ 5085348 w 6192253"/>
              <a:gd name="connsiteY106" fmla="*/ 128337 h 757876"/>
              <a:gd name="connsiteX107" fmla="*/ 5117432 w 6192253"/>
              <a:gd name="connsiteY107" fmla="*/ 176464 h 757876"/>
              <a:gd name="connsiteX108" fmla="*/ 5101390 w 6192253"/>
              <a:gd name="connsiteY108" fmla="*/ 561474 h 757876"/>
              <a:gd name="connsiteX109" fmla="*/ 4796590 w 6192253"/>
              <a:gd name="connsiteY109" fmla="*/ 497306 h 757876"/>
              <a:gd name="connsiteX110" fmla="*/ 4828674 w 6192253"/>
              <a:gd name="connsiteY110" fmla="*/ 304800 h 757876"/>
              <a:gd name="connsiteX111" fmla="*/ 4860758 w 6192253"/>
              <a:gd name="connsiteY111" fmla="*/ 256674 h 757876"/>
              <a:gd name="connsiteX112" fmla="*/ 5005137 w 6192253"/>
              <a:gd name="connsiteY112" fmla="*/ 144379 h 757876"/>
              <a:gd name="connsiteX113" fmla="*/ 5053263 w 6192253"/>
              <a:gd name="connsiteY113" fmla="*/ 128337 h 757876"/>
              <a:gd name="connsiteX114" fmla="*/ 5470358 w 6192253"/>
              <a:gd name="connsiteY114" fmla="*/ 112295 h 757876"/>
              <a:gd name="connsiteX115" fmla="*/ 5518484 w 6192253"/>
              <a:gd name="connsiteY115" fmla="*/ 160422 h 757876"/>
              <a:gd name="connsiteX116" fmla="*/ 5566611 w 6192253"/>
              <a:gd name="connsiteY116" fmla="*/ 385011 h 757876"/>
              <a:gd name="connsiteX117" fmla="*/ 5550569 w 6192253"/>
              <a:gd name="connsiteY117" fmla="*/ 753979 h 757876"/>
              <a:gd name="connsiteX118" fmla="*/ 5518484 w 6192253"/>
              <a:gd name="connsiteY118" fmla="*/ 721895 h 757876"/>
              <a:gd name="connsiteX119" fmla="*/ 5534526 w 6192253"/>
              <a:gd name="connsiteY119" fmla="*/ 288758 h 757876"/>
              <a:gd name="connsiteX120" fmla="*/ 5550569 w 6192253"/>
              <a:gd name="connsiteY120" fmla="*/ 240632 h 757876"/>
              <a:gd name="connsiteX121" fmla="*/ 5630779 w 6192253"/>
              <a:gd name="connsiteY121" fmla="*/ 160422 h 757876"/>
              <a:gd name="connsiteX122" fmla="*/ 5694948 w 6192253"/>
              <a:gd name="connsiteY122" fmla="*/ 128337 h 757876"/>
              <a:gd name="connsiteX123" fmla="*/ 6192253 w 6192253"/>
              <a:gd name="connsiteY123" fmla="*/ 96253 h 75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6192253" h="757876">
                <a:moveTo>
                  <a:pt x="0" y="80211"/>
                </a:moveTo>
                <a:cubicBezTo>
                  <a:pt x="26737" y="74864"/>
                  <a:pt x="53759" y="70782"/>
                  <a:pt x="80211" y="64169"/>
                </a:cubicBezTo>
                <a:cubicBezTo>
                  <a:pt x="96616" y="60068"/>
                  <a:pt x="111830" y="51795"/>
                  <a:pt x="128337" y="48127"/>
                </a:cubicBezTo>
                <a:cubicBezTo>
                  <a:pt x="160089" y="41071"/>
                  <a:pt x="192695" y="38464"/>
                  <a:pt x="224590" y="32085"/>
                </a:cubicBezTo>
                <a:cubicBezTo>
                  <a:pt x="246209" y="27761"/>
                  <a:pt x="267369" y="21390"/>
                  <a:pt x="288758" y="16043"/>
                </a:cubicBezTo>
                <a:cubicBezTo>
                  <a:pt x="331537" y="21390"/>
                  <a:pt x="381776" y="7362"/>
                  <a:pt x="417095" y="32085"/>
                </a:cubicBezTo>
                <a:cubicBezTo>
                  <a:pt x="444801" y="51479"/>
                  <a:pt x="430420" y="100197"/>
                  <a:pt x="449179" y="128337"/>
                </a:cubicBezTo>
                <a:cubicBezTo>
                  <a:pt x="459874" y="144379"/>
                  <a:pt x="473432" y="158845"/>
                  <a:pt x="481263" y="176464"/>
                </a:cubicBezTo>
                <a:cubicBezTo>
                  <a:pt x="510870" y="243079"/>
                  <a:pt x="515665" y="284302"/>
                  <a:pt x="529390" y="352927"/>
                </a:cubicBezTo>
                <a:cubicBezTo>
                  <a:pt x="524043" y="433137"/>
                  <a:pt x="545015" y="519669"/>
                  <a:pt x="513348" y="593558"/>
                </a:cubicBezTo>
                <a:cubicBezTo>
                  <a:pt x="502607" y="618620"/>
                  <a:pt x="440628" y="603733"/>
                  <a:pt x="433137" y="577516"/>
                </a:cubicBezTo>
                <a:cubicBezTo>
                  <a:pt x="413983" y="510478"/>
                  <a:pt x="440531" y="438152"/>
                  <a:pt x="449179" y="368969"/>
                </a:cubicBezTo>
                <a:cubicBezTo>
                  <a:pt x="451276" y="352190"/>
                  <a:pt x="456521" y="335343"/>
                  <a:pt x="465221" y="320843"/>
                </a:cubicBezTo>
                <a:cubicBezTo>
                  <a:pt x="473003" y="307874"/>
                  <a:pt x="487857" y="300568"/>
                  <a:pt x="497305" y="288758"/>
                </a:cubicBezTo>
                <a:cubicBezTo>
                  <a:pt x="509349" y="273703"/>
                  <a:pt x="517047" y="255443"/>
                  <a:pt x="529390" y="240632"/>
                </a:cubicBezTo>
                <a:cubicBezTo>
                  <a:pt x="543914" y="223204"/>
                  <a:pt x="562992" y="209935"/>
                  <a:pt x="577516" y="192506"/>
                </a:cubicBezTo>
                <a:cubicBezTo>
                  <a:pt x="609553" y="154061"/>
                  <a:pt x="637191" y="77324"/>
                  <a:pt x="689811" y="64169"/>
                </a:cubicBezTo>
                <a:lnTo>
                  <a:pt x="753979" y="48127"/>
                </a:lnTo>
                <a:cubicBezTo>
                  <a:pt x="787863" y="56598"/>
                  <a:pt x="895103" y="68120"/>
                  <a:pt x="930442" y="112295"/>
                </a:cubicBezTo>
                <a:cubicBezTo>
                  <a:pt x="941006" y="125500"/>
                  <a:pt x="938922" y="145297"/>
                  <a:pt x="946484" y="160422"/>
                </a:cubicBezTo>
                <a:cubicBezTo>
                  <a:pt x="955106" y="177667"/>
                  <a:pt x="967874" y="192506"/>
                  <a:pt x="978569" y="208548"/>
                </a:cubicBezTo>
                <a:cubicBezTo>
                  <a:pt x="1014754" y="353290"/>
                  <a:pt x="996709" y="295052"/>
                  <a:pt x="1026695" y="385011"/>
                </a:cubicBezTo>
                <a:cubicBezTo>
                  <a:pt x="1021348" y="454527"/>
                  <a:pt x="1049327" y="535547"/>
                  <a:pt x="1010653" y="593558"/>
                </a:cubicBezTo>
                <a:cubicBezTo>
                  <a:pt x="989679" y="625019"/>
                  <a:pt x="919332" y="608977"/>
                  <a:pt x="898358" y="577516"/>
                </a:cubicBezTo>
                <a:cubicBezTo>
                  <a:pt x="845050" y="497554"/>
                  <a:pt x="922569" y="454861"/>
                  <a:pt x="946484" y="401053"/>
                </a:cubicBezTo>
                <a:cubicBezTo>
                  <a:pt x="960220" y="370148"/>
                  <a:pt x="959809" y="332940"/>
                  <a:pt x="978569" y="304800"/>
                </a:cubicBezTo>
                <a:cubicBezTo>
                  <a:pt x="1011574" y="255293"/>
                  <a:pt x="1010745" y="249720"/>
                  <a:pt x="1058779" y="208548"/>
                </a:cubicBezTo>
                <a:cubicBezTo>
                  <a:pt x="1079079" y="191148"/>
                  <a:pt x="1102408" y="177539"/>
                  <a:pt x="1122948" y="160422"/>
                </a:cubicBezTo>
                <a:cubicBezTo>
                  <a:pt x="1134567" y="150739"/>
                  <a:pt x="1142932" y="137412"/>
                  <a:pt x="1155032" y="128337"/>
                </a:cubicBezTo>
                <a:cubicBezTo>
                  <a:pt x="1185880" y="105201"/>
                  <a:pt x="1224017" y="91435"/>
                  <a:pt x="1251284" y="64169"/>
                </a:cubicBezTo>
                <a:cubicBezTo>
                  <a:pt x="1261979" y="53474"/>
                  <a:pt x="1270400" y="39867"/>
                  <a:pt x="1283369" y="32085"/>
                </a:cubicBezTo>
                <a:cubicBezTo>
                  <a:pt x="1308032" y="17287"/>
                  <a:pt x="1394456" y="3450"/>
                  <a:pt x="1411705" y="0"/>
                </a:cubicBezTo>
                <a:cubicBezTo>
                  <a:pt x="1481221" y="5348"/>
                  <a:pt x="1553214" y="-3111"/>
                  <a:pt x="1620253" y="16043"/>
                </a:cubicBezTo>
                <a:cubicBezTo>
                  <a:pt x="1636512" y="20688"/>
                  <a:pt x="1636295" y="47259"/>
                  <a:pt x="1636295" y="64169"/>
                </a:cubicBezTo>
                <a:cubicBezTo>
                  <a:pt x="1636295" y="192617"/>
                  <a:pt x="1629090" y="321035"/>
                  <a:pt x="1620253" y="449179"/>
                </a:cubicBezTo>
                <a:cubicBezTo>
                  <a:pt x="1618377" y="476381"/>
                  <a:pt x="1617739" y="505716"/>
                  <a:pt x="1604211" y="529390"/>
                </a:cubicBezTo>
                <a:cubicBezTo>
                  <a:pt x="1594645" y="546130"/>
                  <a:pt x="1572126" y="550779"/>
                  <a:pt x="1556084" y="561474"/>
                </a:cubicBezTo>
                <a:cubicBezTo>
                  <a:pt x="1529347" y="556127"/>
                  <a:pt x="1485192" y="571057"/>
                  <a:pt x="1475874" y="545432"/>
                </a:cubicBezTo>
                <a:cubicBezTo>
                  <a:pt x="1468125" y="524122"/>
                  <a:pt x="1482937" y="386927"/>
                  <a:pt x="1507958" y="336885"/>
                </a:cubicBezTo>
                <a:cubicBezTo>
                  <a:pt x="1516580" y="319640"/>
                  <a:pt x="1526409" y="302391"/>
                  <a:pt x="1540042" y="288758"/>
                </a:cubicBezTo>
                <a:cubicBezTo>
                  <a:pt x="1553675" y="275125"/>
                  <a:pt x="1573357" y="269017"/>
                  <a:pt x="1588169" y="256674"/>
                </a:cubicBezTo>
                <a:cubicBezTo>
                  <a:pt x="1605598" y="242150"/>
                  <a:pt x="1616463" y="219566"/>
                  <a:pt x="1636295" y="208548"/>
                </a:cubicBezTo>
                <a:cubicBezTo>
                  <a:pt x="1665859" y="192124"/>
                  <a:pt x="1732548" y="176464"/>
                  <a:pt x="1732548" y="176464"/>
                </a:cubicBezTo>
                <a:cubicBezTo>
                  <a:pt x="1748590" y="165769"/>
                  <a:pt x="1762953" y="151974"/>
                  <a:pt x="1780674" y="144379"/>
                </a:cubicBezTo>
                <a:cubicBezTo>
                  <a:pt x="1800939" y="135694"/>
                  <a:pt x="1823643" y="134394"/>
                  <a:pt x="1844842" y="128337"/>
                </a:cubicBezTo>
                <a:cubicBezTo>
                  <a:pt x="1861101" y="123691"/>
                  <a:pt x="1876927" y="117642"/>
                  <a:pt x="1892969" y="112295"/>
                </a:cubicBezTo>
                <a:cubicBezTo>
                  <a:pt x="2015958" y="117642"/>
                  <a:pt x="2139708" y="113669"/>
                  <a:pt x="2261937" y="128337"/>
                </a:cubicBezTo>
                <a:cubicBezTo>
                  <a:pt x="2276954" y="130139"/>
                  <a:pt x="2287257" y="146894"/>
                  <a:pt x="2294021" y="160422"/>
                </a:cubicBezTo>
                <a:cubicBezTo>
                  <a:pt x="2303881" y="180142"/>
                  <a:pt x="2304716" y="203201"/>
                  <a:pt x="2310063" y="224590"/>
                </a:cubicBezTo>
                <a:cubicBezTo>
                  <a:pt x="2293348" y="492035"/>
                  <a:pt x="2362291" y="434792"/>
                  <a:pt x="2229853" y="529390"/>
                </a:cubicBezTo>
                <a:cubicBezTo>
                  <a:pt x="2214164" y="540596"/>
                  <a:pt x="2197768" y="550779"/>
                  <a:pt x="2181726" y="561474"/>
                </a:cubicBezTo>
                <a:lnTo>
                  <a:pt x="2085474" y="545432"/>
                </a:lnTo>
                <a:cubicBezTo>
                  <a:pt x="2012411" y="340855"/>
                  <a:pt x="2071798" y="382053"/>
                  <a:pt x="2133600" y="304800"/>
                </a:cubicBezTo>
                <a:cubicBezTo>
                  <a:pt x="2165173" y="265333"/>
                  <a:pt x="2159033" y="253642"/>
                  <a:pt x="2197769" y="224590"/>
                </a:cubicBezTo>
                <a:cubicBezTo>
                  <a:pt x="2228617" y="201454"/>
                  <a:pt x="2266755" y="187689"/>
                  <a:pt x="2294021" y="160422"/>
                </a:cubicBezTo>
                <a:cubicBezTo>
                  <a:pt x="2304716" y="149727"/>
                  <a:pt x="2311943" y="133648"/>
                  <a:pt x="2326105" y="128337"/>
                </a:cubicBezTo>
                <a:cubicBezTo>
                  <a:pt x="2349234" y="119664"/>
                  <a:pt x="2543367" y="97169"/>
                  <a:pt x="2550695" y="96253"/>
                </a:cubicBezTo>
                <a:cubicBezTo>
                  <a:pt x="2630905" y="101600"/>
                  <a:pt x="2713075" y="93883"/>
                  <a:pt x="2791326" y="112295"/>
                </a:cubicBezTo>
                <a:cubicBezTo>
                  <a:pt x="2810094" y="116711"/>
                  <a:pt x="2813845" y="143682"/>
                  <a:pt x="2823411" y="160422"/>
                </a:cubicBezTo>
                <a:cubicBezTo>
                  <a:pt x="2879718" y="258959"/>
                  <a:pt x="2825230" y="194325"/>
                  <a:pt x="2903621" y="272716"/>
                </a:cubicBezTo>
                <a:cubicBezTo>
                  <a:pt x="2914316" y="294106"/>
                  <a:pt x="2934001" y="313031"/>
                  <a:pt x="2935705" y="336885"/>
                </a:cubicBezTo>
                <a:cubicBezTo>
                  <a:pt x="2940731" y="407244"/>
                  <a:pt x="2941226" y="491785"/>
                  <a:pt x="2887579" y="545432"/>
                </a:cubicBezTo>
                <a:cubicBezTo>
                  <a:pt x="2873946" y="559065"/>
                  <a:pt x="2856698" y="568894"/>
                  <a:pt x="2839453" y="577516"/>
                </a:cubicBezTo>
                <a:cubicBezTo>
                  <a:pt x="2824328" y="585078"/>
                  <a:pt x="2807368" y="588211"/>
                  <a:pt x="2791326" y="593558"/>
                </a:cubicBezTo>
                <a:cubicBezTo>
                  <a:pt x="2753895" y="582863"/>
                  <a:pt x="2695346" y="596820"/>
                  <a:pt x="2679032" y="561474"/>
                </a:cubicBezTo>
                <a:cubicBezTo>
                  <a:pt x="2654281" y="507847"/>
                  <a:pt x="2682699" y="442764"/>
                  <a:pt x="2695074" y="385011"/>
                </a:cubicBezTo>
                <a:cubicBezTo>
                  <a:pt x="2699104" y="366204"/>
                  <a:pt x="2742114" y="317646"/>
                  <a:pt x="2759242" y="304800"/>
                </a:cubicBezTo>
                <a:cubicBezTo>
                  <a:pt x="2790090" y="281664"/>
                  <a:pt x="2823411" y="262021"/>
                  <a:pt x="2855495" y="240632"/>
                </a:cubicBezTo>
                <a:lnTo>
                  <a:pt x="2951748" y="176464"/>
                </a:lnTo>
                <a:lnTo>
                  <a:pt x="2999874" y="160422"/>
                </a:lnTo>
                <a:cubicBezTo>
                  <a:pt x="3010569" y="149727"/>
                  <a:pt x="3018989" y="136119"/>
                  <a:pt x="3031958" y="128337"/>
                </a:cubicBezTo>
                <a:cubicBezTo>
                  <a:pt x="3046458" y="119637"/>
                  <a:pt x="3063174" y="112295"/>
                  <a:pt x="3080084" y="112295"/>
                </a:cubicBezTo>
                <a:cubicBezTo>
                  <a:pt x="3181825" y="112295"/>
                  <a:pt x="3283284" y="122990"/>
                  <a:pt x="3384884" y="128337"/>
                </a:cubicBezTo>
                <a:cubicBezTo>
                  <a:pt x="3395579" y="139032"/>
                  <a:pt x="3409187" y="147452"/>
                  <a:pt x="3416969" y="160422"/>
                </a:cubicBezTo>
                <a:cubicBezTo>
                  <a:pt x="3425669" y="174922"/>
                  <a:pt x="3433011" y="191638"/>
                  <a:pt x="3433011" y="208548"/>
                </a:cubicBezTo>
                <a:cubicBezTo>
                  <a:pt x="3433011" y="463332"/>
                  <a:pt x="3474590" y="407603"/>
                  <a:pt x="3384884" y="497306"/>
                </a:cubicBezTo>
                <a:cubicBezTo>
                  <a:pt x="3336758" y="491959"/>
                  <a:pt x="3274745" y="515504"/>
                  <a:pt x="3240505" y="481264"/>
                </a:cubicBezTo>
                <a:cubicBezTo>
                  <a:pt x="3213768" y="454527"/>
                  <a:pt x="3246599" y="405448"/>
                  <a:pt x="3256548" y="368969"/>
                </a:cubicBezTo>
                <a:cubicBezTo>
                  <a:pt x="3269905" y="319995"/>
                  <a:pt x="3299113" y="288045"/>
                  <a:pt x="3336758" y="256674"/>
                </a:cubicBezTo>
                <a:cubicBezTo>
                  <a:pt x="3351569" y="244331"/>
                  <a:pt x="3369829" y="236634"/>
                  <a:pt x="3384884" y="224590"/>
                </a:cubicBezTo>
                <a:cubicBezTo>
                  <a:pt x="3434621" y="184801"/>
                  <a:pt x="3399262" y="193339"/>
                  <a:pt x="3465095" y="160422"/>
                </a:cubicBezTo>
                <a:cubicBezTo>
                  <a:pt x="3497985" y="143977"/>
                  <a:pt x="3562916" y="134440"/>
                  <a:pt x="3593432" y="128337"/>
                </a:cubicBezTo>
                <a:cubicBezTo>
                  <a:pt x="3678990" y="133684"/>
                  <a:pt x="3765429" y="131009"/>
                  <a:pt x="3850105" y="144379"/>
                </a:cubicBezTo>
                <a:cubicBezTo>
                  <a:pt x="3869150" y="147386"/>
                  <a:pt x="3883420" y="164121"/>
                  <a:pt x="3898232" y="176464"/>
                </a:cubicBezTo>
                <a:cubicBezTo>
                  <a:pt x="3944551" y="215064"/>
                  <a:pt x="3946895" y="225395"/>
                  <a:pt x="3978442" y="272716"/>
                </a:cubicBezTo>
                <a:cubicBezTo>
                  <a:pt x="4025613" y="414230"/>
                  <a:pt x="4032125" y="392804"/>
                  <a:pt x="3994484" y="593558"/>
                </a:cubicBezTo>
                <a:cubicBezTo>
                  <a:pt x="3991697" y="608424"/>
                  <a:pt x="3973095" y="614948"/>
                  <a:pt x="3962400" y="625643"/>
                </a:cubicBezTo>
                <a:cubicBezTo>
                  <a:pt x="3935663" y="620295"/>
                  <a:pt x="3888435" y="636141"/>
                  <a:pt x="3882190" y="609600"/>
                </a:cubicBezTo>
                <a:cubicBezTo>
                  <a:pt x="3853138" y="486130"/>
                  <a:pt x="3872047" y="347026"/>
                  <a:pt x="3962400" y="256674"/>
                </a:cubicBezTo>
                <a:cubicBezTo>
                  <a:pt x="3989137" y="229937"/>
                  <a:pt x="4021637" y="207925"/>
                  <a:pt x="4042611" y="176464"/>
                </a:cubicBezTo>
                <a:cubicBezTo>
                  <a:pt x="4084075" y="114267"/>
                  <a:pt x="4056404" y="134434"/>
                  <a:pt x="4122821" y="112295"/>
                </a:cubicBezTo>
                <a:cubicBezTo>
                  <a:pt x="4224421" y="117642"/>
                  <a:pt x="4327856" y="108384"/>
                  <a:pt x="4427621" y="128337"/>
                </a:cubicBezTo>
                <a:cubicBezTo>
                  <a:pt x="4444203" y="131653"/>
                  <a:pt x="4434963" y="161964"/>
                  <a:pt x="4443663" y="176464"/>
                </a:cubicBezTo>
                <a:cubicBezTo>
                  <a:pt x="4451445" y="189433"/>
                  <a:pt x="4465053" y="197853"/>
                  <a:pt x="4475748" y="208548"/>
                </a:cubicBezTo>
                <a:cubicBezTo>
                  <a:pt x="4481095" y="240632"/>
                  <a:pt x="4484734" y="273048"/>
                  <a:pt x="4491790" y="304800"/>
                </a:cubicBezTo>
                <a:cubicBezTo>
                  <a:pt x="4495458" y="321307"/>
                  <a:pt x="4507832" y="336017"/>
                  <a:pt x="4507832" y="352927"/>
                </a:cubicBezTo>
                <a:cubicBezTo>
                  <a:pt x="4507832" y="427981"/>
                  <a:pt x="4505622" y="503748"/>
                  <a:pt x="4491790" y="577516"/>
                </a:cubicBezTo>
                <a:cubicBezTo>
                  <a:pt x="4489003" y="592382"/>
                  <a:pt x="4470400" y="598905"/>
                  <a:pt x="4459705" y="609600"/>
                </a:cubicBezTo>
                <a:cubicBezTo>
                  <a:pt x="4347280" y="581494"/>
                  <a:pt x="4383888" y="613132"/>
                  <a:pt x="4411579" y="433137"/>
                </a:cubicBezTo>
                <a:cubicBezTo>
                  <a:pt x="4419319" y="382827"/>
                  <a:pt x="4434659" y="380716"/>
                  <a:pt x="4459705" y="336885"/>
                </a:cubicBezTo>
                <a:cubicBezTo>
                  <a:pt x="4471570" y="316121"/>
                  <a:pt x="4476480" y="291088"/>
                  <a:pt x="4491790" y="272716"/>
                </a:cubicBezTo>
                <a:cubicBezTo>
                  <a:pt x="4504133" y="257905"/>
                  <a:pt x="4525105" y="252975"/>
                  <a:pt x="4539916" y="240632"/>
                </a:cubicBezTo>
                <a:cubicBezTo>
                  <a:pt x="4637469" y="159338"/>
                  <a:pt x="4533474" y="219790"/>
                  <a:pt x="4652211" y="160422"/>
                </a:cubicBezTo>
                <a:cubicBezTo>
                  <a:pt x="4662906" y="149727"/>
                  <a:pt x="4671326" y="136119"/>
                  <a:pt x="4684295" y="128337"/>
                </a:cubicBezTo>
                <a:cubicBezTo>
                  <a:pt x="4698795" y="119637"/>
                  <a:pt x="4716162" y="116940"/>
                  <a:pt x="4732421" y="112295"/>
                </a:cubicBezTo>
                <a:cubicBezTo>
                  <a:pt x="4873424" y="72009"/>
                  <a:pt x="4729327" y="118674"/>
                  <a:pt x="4844716" y="80211"/>
                </a:cubicBezTo>
                <a:cubicBezTo>
                  <a:pt x="4988381" y="91262"/>
                  <a:pt x="5021309" y="48288"/>
                  <a:pt x="5085348" y="128337"/>
                </a:cubicBezTo>
                <a:cubicBezTo>
                  <a:pt x="5097392" y="143392"/>
                  <a:pt x="5106737" y="160422"/>
                  <a:pt x="5117432" y="176464"/>
                </a:cubicBezTo>
                <a:cubicBezTo>
                  <a:pt x="5112085" y="304801"/>
                  <a:pt x="5183196" y="462446"/>
                  <a:pt x="5101390" y="561474"/>
                </a:cubicBezTo>
                <a:cubicBezTo>
                  <a:pt x="4887653" y="820208"/>
                  <a:pt x="4826996" y="588523"/>
                  <a:pt x="4796590" y="497306"/>
                </a:cubicBezTo>
                <a:cubicBezTo>
                  <a:pt x="4807285" y="433137"/>
                  <a:pt x="4811912" y="367657"/>
                  <a:pt x="4828674" y="304800"/>
                </a:cubicBezTo>
                <a:cubicBezTo>
                  <a:pt x="4833642" y="286171"/>
                  <a:pt x="4848415" y="271485"/>
                  <a:pt x="4860758" y="256674"/>
                </a:cubicBezTo>
                <a:cubicBezTo>
                  <a:pt x="4892700" y="218344"/>
                  <a:pt x="4963860" y="158138"/>
                  <a:pt x="5005137" y="144379"/>
                </a:cubicBezTo>
                <a:lnTo>
                  <a:pt x="5053263" y="128337"/>
                </a:lnTo>
                <a:cubicBezTo>
                  <a:pt x="5171806" y="9797"/>
                  <a:pt x="5107346" y="58515"/>
                  <a:pt x="5470358" y="112295"/>
                </a:cubicBezTo>
                <a:cubicBezTo>
                  <a:pt x="5492800" y="115620"/>
                  <a:pt x="5502442" y="144380"/>
                  <a:pt x="5518484" y="160422"/>
                </a:cubicBezTo>
                <a:cubicBezTo>
                  <a:pt x="5564203" y="297573"/>
                  <a:pt x="5546374" y="223116"/>
                  <a:pt x="5566611" y="385011"/>
                </a:cubicBezTo>
                <a:cubicBezTo>
                  <a:pt x="5561264" y="508000"/>
                  <a:pt x="5567979" y="632111"/>
                  <a:pt x="5550569" y="753979"/>
                </a:cubicBezTo>
                <a:cubicBezTo>
                  <a:pt x="5548430" y="768952"/>
                  <a:pt x="5519005" y="737011"/>
                  <a:pt x="5518484" y="721895"/>
                </a:cubicBezTo>
                <a:cubicBezTo>
                  <a:pt x="5513505" y="577503"/>
                  <a:pt x="5524915" y="432916"/>
                  <a:pt x="5534526" y="288758"/>
                </a:cubicBezTo>
                <a:cubicBezTo>
                  <a:pt x="5535651" y="271886"/>
                  <a:pt x="5543007" y="255757"/>
                  <a:pt x="5550569" y="240632"/>
                </a:cubicBezTo>
                <a:cubicBezTo>
                  <a:pt x="5574098" y="193575"/>
                  <a:pt x="5585861" y="186090"/>
                  <a:pt x="5630779" y="160422"/>
                </a:cubicBezTo>
                <a:cubicBezTo>
                  <a:pt x="5651543" y="148557"/>
                  <a:pt x="5671334" y="132115"/>
                  <a:pt x="5694948" y="128337"/>
                </a:cubicBezTo>
                <a:cubicBezTo>
                  <a:pt x="5927157" y="91183"/>
                  <a:pt x="5993885" y="96253"/>
                  <a:pt x="6192253" y="96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87319383-8000-41EC-8355-9B3D79DF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05" y="4615322"/>
            <a:ext cx="2527056" cy="2181534"/>
          </a:xfrm>
          <a:prstGeom prst="rect">
            <a:avLst/>
          </a:prstGeom>
        </p:spPr>
      </p:pic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12482CE6-6BC7-4587-AD27-BCA84E3F2F64}"/>
              </a:ext>
            </a:extLst>
          </p:cNvPr>
          <p:cNvSpPr/>
          <p:nvPr/>
        </p:nvSpPr>
        <p:spPr>
          <a:xfrm>
            <a:off x="7816241" y="4911657"/>
            <a:ext cx="3757808" cy="1030418"/>
          </a:xfrm>
          <a:custGeom>
            <a:avLst/>
            <a:gdLst>
              <a:gd name="connsiteX0" fmla="*/ 0 w 3757808"/>
              <a:gd name="connsiteY0" fmla="*/ 0 h 1030418"/>
              <a:gd name="connsiteX1" fmla="*/ 263047 w 3757808"/>
              <a:gd name="connsiteY1" fmla="*/ 12526 h 1030418"/>
              <a:gd name="connsiteX2" fmla="*/ 275573 w 3757808"/>
              <a:gd name="connsiteY2" fmla="*/ 50104 h 1030418"/>
              <a:gd name="connsiteX3" fmla="*/ 325677 w 3757808"/>
              <a:gd name="connsiteY3" fmla="*/ 125260 h 1030418"/>
              <a:gd name="connsiteX4" fmla="*/ 350729 w 3757808"/>
              <a:gd name="connsiteY4" fmla="*/ 162838 h 1030418"/>
              <a:gd name="connsiteX5" fmla="*/ 388307 w 3757808"/>
              <a:gd name="connsiteY5" fmla="*/ 237995 h 1030418"/>
              <a:gd name="connsiteX6" fmla="*/ 413359 w 3757808"/>
              <a:gd name="connsiteY6" fmla="*/ 313151 h 1030418"/>
              <a:gd name="connsiteX7" fmla="*/ 425885 w 3757808"/>
              <a:gd name="connsiteY7" fmla="*/ 350729 h 1030418"/>
              <a:gd name="connsiteX8" fmla="*/ 501041 w 3757808"/>
              <a:gd name="connsiteY8" fmla="*/ 425885 h 1030418"/>
              <a:gd name="connsiteX9" fmla="*/ 538619 w 3757808"/>
              <a:gd name="connsiteY9" fmla="*/ 463463 h 1030418"/>
              <a:gd name="connsiteX10" fmla="*/ 701458 w 3757808"/>
              <a:gd name="connsiteY10" fmla="*/ 450937 h 1030418"/>
              <a:gd name="connsiteX11" fmla="*/ 814192 w 3757808"/>
              <a:gd name="connsiteY11" fmla="*/ 388307 h 1030418"/>
              <a:gd name="connsiteX12" fmla="*/ 851770 w 3757808"/>
              <a:gd name="connsiteY12" fmla="*/ 375781 h 1030418"/>
              <a:gd name="connsiteX13" fmla="*/ 901874 w 3757808"/>
              <a:gd name="connsiteY13" fmla="*/ 300625 h 1030418"/>
              <a:gd name="connsiteX14" fmla="*/ 926926 w 3757808"/>
              <a:gd name="connsiteY14" fmla="*/ 225469 h 1030418"/>
              <a:gd name="connsiteX15" fmla="*/ 939452 w 3757808"/>
              <a:gd name="connsiteY15" fmla="*/ 187890 h 1030418"/>
              <a:gd name="connsiteX16" fmla="*/ 1002082 w 3757808"/>
              <a:gd name="connsiteY16" fmla="*/ 112734 h 1030418"/>
              <a:gd name="connsiteX17" fmla="*/ 1027134 w 3757808"/>
              <a:gd name="connsiteY17" fmla="*/ 75156 h 1030418"/>
              <a:gd name="connsiteX18" fmla="*/ 1102290 w 3757808"/>
              <a:gd name="connsiteY18" fmla="*/ 37578 h 1030418"/>
              <a:gd name="connsiteX19" fmla="*/ 1265129 w 3757808"/>
              <a:gd name="connsiteY19" fmla="*/ 50104 h 1030418"/>
              <a:gd name="connsiteX20" fmla="*/ 1302707 w 3757808"/>
              <a:gd name="connsiteY20" fmla="*/ 87682 h 1030418"/>
              <a:gd name="connsiteX21" fmla="*/ 1327759 w 3757808"/>
              <a:gd name="connsiteY21" fmla="*/ 162838 h 1030418"/>
              <a:gd name="connsiteX22" fmla="*/ 1340285 w 3757808"/>
              <a:gd name="connsiteY22" fmla="*/ 237995 h 1030418"/>
              <a:gd name="connsiteX23" fmla="*/ 1352811 w 3757808"/>
              <a:gd name="connsiteY23" fmla="*/ 275573 h 1030418"/>
              <a:gd name="connsiteX24" fmla="*/ 1365337 w 3757808"/>
              <a:gd name="connsiteY24" fmla="*/ 338203 h 1030418"/>
              <a:gd name="connsiteX25" fmla="*/ 1390389 w 3757808"/>
              <a:gd name="connsiteY25" fmla="*/ 475989 h 1030418"/>
              <a:gd name="connsiteX26" fmla="*/ 1415441 w 3757808"/>
              <a:gd name="connsiteY26" fmla="*/ 513567 h 1030418"/>
              <a:gd name="connsiteX27" fmla="*/ 1465545 w 3757808"/>
              <a:gd name="connsiteY27" fmla="*/ 538619 h 1030418"/>
              <a:gd name="connsiteX28" fmla="*/ 1528175 w 3757808"/>
              <a:gd name="connsiteY28" fmla="*/ 601249 h 1030418"/>
              <a:gd name="connsiteX29" fmla="*/ 1553227 w 3757808"/>
              <a:gd name="connsiteY29" fmla="*/ 638827 h 1030418"/>
              <a:gd name="connsiteX30" fmla="*/ 1653436 w 3757808"/>
              <a:gd name="connsiteY30" fmla="*/ 663880 h 1030418"/>
              <a:gd name="connsiteX31" fmla="*/ 1703540 w 3757808"/>
              <a:gd name="connsiteY31" fmla="*/ 676406 h 1030418"/>
              <a:gd name="connsiteX32" fmla="*/ 1991638 w 3757808"/>
              <a:gd name="connsiteY32" fmla="*/ 663880 h 1030418"/>
              <a:gd name="connsiteX33" fmla="*/ 2054269 w 3757808"/>
              <a:gd name="connsiteY33" fmla="*/ 613775 h 1030418"/>
              <a:gd name="connsiteX34" fmla="*/ 2104373 w 3757808"/>
              <a:gd name="connsiteY34" fmla="*/ 601249 h 1030418"/>
              <a:gd name="connsiteX35" fmla="*/ 2141951 w 3757808"/>
              <a:gd name="connsiteY35" fmla="*/ 588723 h 1030418"/>
              <a:gd name="connsiteX36" fmla="*/ 2167003 w 3757808"/>
              <a:gd name="connsiteY36" fmla="*/ 551145 h 1030418"/>
              <a:gd name="connsiteX37" fmla="*/ 2204581 w 3757808"/>
              <a:gd name="connsiteY37" fmla="*/ 538619 h 1030418"/>
              <a:gd name="connsiteX38" fmla="*/ 2217107 w 3757808"/>
              <a:gd name="connsiteY38" fmla="*/ 501041 h 1030418"/>
              <a:gd name="connsiteX39" fmla="*/ 2279737 w 3757808"/>
              <a:gd name="connsiteY39" fmla="*/ 425885 h 1030418"/>
              <a:gd name="connsiteX40" fmla="*/ 2304789 w 3757808"/>
              <a:gd name="connsiteY40" fmla="*/ 350729 h 1030418"/>
              <a:gd name="connsiteX41" fmla="*/ 2329841 w 3757808"/>
              <a:gd name="connsiteY41" fmla="*/ 313151 h 1030418"/>
              <a:gd name="connsiteX42" fmla="*/ 2354893 w 3757808"/>
              <a:gd name="connsiteY42" fmla="*/ 237995 h 1030418"/>
              <a:gd name="connsiteX43" fmla="*/ 2367419 w 3757808"/>
              <a:gd name="connsiteY43" fmla="*/ 200417 h 1030418"/>
              <a:gd name="connsiteX44" fmla="*/ 2392471 w 3757808"/>
              <a:gd name="connsiteY44" fmla="*/ 175364 h 1030418"/>
              <a:gd name="connsiteX45" fmla="*/ 2404997 w 3757808"/>
              <a:gd name="connsiteY45" fmla="*/ 137786 h 1030418"/>
              <a:gd name="connsiteX46" fmla="*/ 2480153 w 3757808"/>
              <a:gd name="connsiteY46" fmla="*/ 87682 h 1030418"/>
              <a:gd name="connsiteX47" fmla="*/ 2642992 w 3757808"/>
              <a:gd name="connsiteY47" fmla="*/ 100208 h 1030418"/>
              <a:gd name="connsiteX48" fmla="*/ 2655518 w 3757808"/>
              <a:gd name="connsiteY48" fmla="*/ 137786 h 1030418"/>
              <a:gd name="connsiteX49" fmla="*/ 2680570 w 3757808"/>
              <a:gd name="connsiteY49" fmla="*/ 275573 h 1030418"/>
              <a:gd name="connsiteX50" fmla="*/ 2705622 w 3757808"/>
              <a:gd name="connsiteY50" fmla="*/ 450937 h 1030418"/>
              <a:gd name="connsiteX51" fmla="*/ 2718148 w 3757808"/>
              <a:gd name="connsiteY51" fmla="*/ 488515 h 1030418"/>
              <a:gd name="connsiteX52" fmla="*/ 2743200 w 3757808"/>
              <a:gd name="connsiteY52" fmla="*/ 526093 h 1030418"/>
              <a:gd name="connsiteX53" fmla="*/ 2818356 w 3757808"/>
              <a:gd name="connsiteY53" fmla="*/ 538619 h 1030418"/>
              <a:gd name="connsiteX54" fmla="*/ 3106455 w 3757808"/>
              <a:gd name="connsiteY54" fmla="*/ 526093 h 1030418"/>
              <a:gd name="connsiteX55" fmla="*/ 3144033 w 3757808"/>
              <a:gd name="connsiteY55" fmla="*/ 488515 h 1030418"/>
              <a:gd name="connsiteX56" fmla="*/ 3194137 w 3757808"/>
              <a:gd name="connsiteY56" fmla="*/ 413359 h 1030418"/>
              <a:gd name="connsiteX57" fmla="*/ 3231715 w 3757808"/>
              <a:gd name="connsiteY57" fmla="*/ 363255 h 1030418"/>
              <a:gd name="connsiteX58" fmla="*/ 3306871 w 3757808"/>
              <a:gd name="connsiteY58" fmla="*/ 225469 h 1030418"/>
              <a:gd name="connsiteX59" fmla="*/ 3319397 w 3757808"/>
              <a:gd name="connsiteY59" fmla="*/ 150312 h 1030418"/>
              <a:gd name="connsiteX60" fmla="*/ 3331923 w 3757808"/>
              <a:gd name="connsiteY60" fmla="*/ 112734 h 1030418"/>
              <a:gd name="connsiteX61" fmla="*/ 3407079 w 3757808"/>
              <a:gd name="connsiteY61" fmla="*/ 87682 h 1030418"/>
              <a:gd name="connsiteX62" fmla="*/ 3707704 w 3757808"/>
              <a:gd name="connsiteY62" fmla="*/ 100208 h 1030418"/>
              <a:gd name="connsiteX63" fmla="*/ 3720230 w 3757808"/>
              <a:gd name="connsiteY63" fmla="*/ 162838 h 1030418"/>
              <a:gd name="connsiteX64" fmla="*/ 3732756 w 3757808"/>
              <a:gd name="connsiteY64" fmla="*/ 338203 h 1030418"/>
              <a:gd name="connsiteX65" fmla="*/ 3720230 w 3757808"/>
              <a:gd name="connsiteY65" fmla="*/ 375781 h 1030418"/>
              <a:gd name="connsiteX66" fmla="*/ 3732756 w 3757808"/>
              <a:gd name="connsiteY66" fmla="*/ 413359 h 1030418"/>
              <a:gd name="connsiteX67" fmla="*/ 3695178 w 3757808"/>
              <a:gd name="connsiteY67" fmla="*/ 438411 h 1030418"/>
              <a:gd name="connsiteX68" fmla="*/ 3620022 w 3757808"/>
              <a:gd name="connsiteY68" fmla="*/ 463463 h 1030418"/>
              <a:gd name="connsiteX69" fmla="*/ 3594970 w 3757808"/>
              <a:gd name="connsiteY69" fmla="*/ 501041 h 1030418"/>
              <a:gd name="connsiteX70" fmla="*/ 3645074 w 3757808"/>
              <a:gd name="connsiteY70" fmla="*/ 513567 h 1030418"/>
              <a:gd name="connsiteX71" fmla="*/ 3682652 w 3757808"/>
              <a:gd name="connsiteY71" fmla="*/ 538619 h 1030418"/>
              <a:gd name="connsiteX72" fmla="*/ 3757808 w 3757808"/>
              <a:gd name="connsiteY72" fmla="*/ 563671 h 1030418"/>
              <a:gd name="connsiteX73" fmla="*/ 3670126 w 3757808"/>
              <a:gd name="connsiteY73" fmla="*/ 588723 h 1030418"/>
              <a:gd name="connsiteX74" fmla="*/ 3594970 w 3757808"/>
              <a:gd name="connsiteY74" fmla="*/ 613775 h 1030418"/>
              <a:gd name="connsiteX75" fmla="*/ 3557392 w 3757808"/>
              <a:gd name="connsiteY75" fmla="*/ 626301 h 1030418"/>
              <a:gd name="connsiteX76" fmla="*/ 3569918 w 3757808"/>
              <a:gd name="connsiteY76" fmla="*/ 663880 h 1030418"/>
              <a:gd name="connsiteX77" fmla="*/ 3620022 w 3757808"/>
              <a:gd name="connsiteY77" fmla="*/ 676406 h 1030418"/>
              <a:gd name="connsiteX78" fmla="*/ 3720230 w 3757808"/>
              <a:gd name="connsiteY78" fmla="*/ 713984 h 1030418"/>
              <a:gd name="connsiteX79" fmla="*/ 3682652 w 3757808"/>
              <a:gd name="connsiteY79" fmla="*/ 739036 h 1030418"/>
              <a:gd name="connsiteX80" fmla="*/ 3620022 w 3757808"/>
              <a:gd name="connsiteY80" fmla="*/ 751562 h 1030418"/>
              <a:gd name="connsiteX81" fmla="*/ 3532340 w 3757808"/>
              <a:gd name="connsiteY81" fmla="*/ 776614 h 1030418"/>
              <a:gd name="connsiteX82" fmla="*/ 3569918 w 3757808"/>
              <a:gd name="connsiteY82" fmla="*/ 801666 h 1030418"/>
              <a:gd name="connsiteX83" fmla="*/ 3607496 w 3757808"/>
              <a:gd name="connsiteY83" fmla="*/ 814192 h 1030418"/>
              <a:gd name="connsiteX84" fmla="*/ 3632548 w 3757808"/>
              <a:gd name="connsiteY84" fmla="*/ 851770 h 1030418"/>
              <a:gd name="connsiteX85" fmla="*/ 3620022 w 3757808"/>
              <a:gd name="connsiteY85" fmla="*/ 977030 h 1030418"/>
              <a:gd name="connsiteX86" fmla="*/ 3607496 w 3757808"/>
              <a:gd name="connsiteY86" fmla="*/ 1027134 h 1030418"/>
              <a:gd name="connsiteX87" fmla="*/ 3494762 w 3757808"/>
              <a:gd name="connsiteY87" fmla="*/ 1014608 h 1030418"/>
              <a:gd name="connsiteX88" fmla="*/ 3469710 w 3757808"/>
              <a:gd name="connsiteY88" fmla="*/ 977030 h 1030418"/>
              <a:gd name="connsiteX89" fmla="*/ 3432132 w 3757808"/>
              <a:gd name="connsiteY89" fmla="*/ 864296 h 1030418"/>
              <a:gd name="connsiteX90" fmla="*/ 3407079 w 3757808"/>
              <a:gd name="connsiteY90" fmla="*/ 789140 h 1030418"/>
              <a:gd name="connsiteX91" fmla="*/ 3382027 w 3757808"/>
              <a:gd name="connsiteY91" fmla="*/ 688932 h 1030418"/>
              <a:gd name="connsiteX92" fmla="*/ 3369501 w 3757808"/>
              <a:gd name="connsiteY92" fmla="*/ 601249 h 1030418"/>
              <a:gd name="connsiteX93" fmla="*/ 3331923 w 3757808"/>
              <a:gd name="connsiteY93" fmla="*/ 475989 h 1030418"/>
              <a:gd name="connsiteX94" fmla="*/ 3294345 w 3757808"/>
              <a:gd name="connsiteY94" fmla="*/ 400833 h 1030418"/>
              <a:gd name="connsiteX95" fmla="*/ 3256767 w 3757808"/>
              <a:gd name="connsiteY95" fmla="*/ 375781 h 1030418"/>
              <a:gd name="connsiteX96" fmla="*/ 3219189 w 3757808"/>
              <a:gd name="connsiteY96" fmla="*/ 338203 h 1030418"/>
              <a:gd name="connsiteX97" fmla="*/ 3156559 w 3757808"/>
              <a:gd name="connsiteY97" fmla="*/ 325677 h 1030418"/>
              <a:gd name="connsiteX98" fmla="*/ 2906038 w 3757808"/>
              <a:gd name="connsiteY98" fmla="*/ 338203 h 1030418"/>
              <a:gd name="connsiteX99" fmla="*/ 2830882 w 3757808"/>
              <a:gd name="connsiteY99" fmla="*/ 388307 h 1030418"/>
              <a:gd name="connsiteX100" fmla="*/ 2743200 w 3757808"/>
              <a:gd name="connsiteY100" fmla="*/ 488515 h 1030418"/>
              <a:gd name="connsiteX101" fmla="*/ 2655518 w 3757808"/>
              <a:gd name="connsiteY101" fmla="*/ 601249 h 1030418"/>
              <a:gd name="connsiteX102" fmla="*/ 2567836 w 3757808"/>
              <a:gd name="connsiteY102" fmla="*/ 701458 h 1030418"/>
              <a:gd name="connsiteX103" fmla="*/ 2530258 w 3757808"/>
              <a:gd name="connsiteY103" fmla="*/ 713984 h 1030418"/>
              <a:gd name="connsiteX104" fmla="*/ 2254685 w 3757808"/>
              <a:gd name="connsiteY104" fmla="*/ 701458 h 1030418"/>
              <a:gd name="connsiteX105" fmla="*/ 2204581 w 3757808"/>
              <a:gd name="connsiteY105" fmla="*/ 626301 h 1030418"/>
              <a:gd name="connsiteX106" fmla="*/ 2179529 w 3757808"/>
              <a:gd name="connsiteY106" fmla="*/ 588723 h 1030418"/>
              <a:gd name="connsiteX107" fmla="*/ 2154477 w 3757808"/>
              <a:gd name="connsiteY107" fmla="*/ 538619 h 1030418"/>
              <a:gd name="connsiteX108" fmla="*/ 2104373 w 3757808"/>
              <a:gd name="connsiteY108" fmla="*/ 463463 h 1030418"/>
              <a:gd name="connsiteX109" fmla="*/ 2091847 w 3757808"/>
              <a:gd name="connsiteY109" fmla="*/ 425885 h 1030418"/>
              <a:gd name="connsiteX110" fmla="*/ 2054269 w 3757808"/>
              <a:gd name="connsiteY110" fmla="*/ 413359 h 1030418"/>
              <a:gd name="connsiteX111" fmla="*/ 1991638 w 3757808"/>
              <a:gd name="connsiteY111" fmla="*/ 375781 h 1030418"/>
              <a:gd name="connsiteX112" fmla="*/ 1954060 w 3757808"/>
              <a:gd name="connsiteY112" fmla="*/ 350729 h 1030418"/>
              <a:gd name="connsiteX113" fmla="*/ 1866378 w 3757808"/>
              <a:gd name="connsiteY113" fmla="*/ 325677 h 1030418"/>
              <a:gd name="connsiteX114" fmla="*/ 1753644 w 3757808"/>
              <a:gd name="connsiteY114" fmla="*/ 300625 h 1030418"/>
              <a:gd name="connsiteX115" fmla="*/ 1703540 w 3757808"/>
              <a:gd name="connsiteY115" fmla="*/ 275573 h 1030418"/>
              <a:gd name="connsiteX116" fmla="*/ 1327759 w 3757808"/>
              <a:gd name="connsiteY116" fmla="*/ 288099 h 1030418"/>
              <a:gd name="connsiteX117" fmla="*/ 1277655 w 3757808"/>
              <a:gd name="connsiteY117" fmla="*/ 325677 h 1030418"/>
              <a:gd name="connsiteX118" fmla="*/ 1202499 w 3757808"/>
              <a:gd name="connsiteY118" fmla="*/ 388307 h 1030418"/>
              <a:gd name="connsiteX119" fmla="*/ 1177447 w 3757808"/>
              <a:gd name="connsiteY119" fmla="*/ 425885 h 1030418"/>
              <a:gd name="connsiteX120" fmla="*/ 1114816 w 3757808"/>
              <a:gd name="connsiteY120" fmla="*/ 475989 h 1030418"/>
              <a:gd name="connsiteX121" fmla="*/ 1089764 w 3757808"/>
              <a:gd name="connsiteY121" fmla="*/ 513567 h 1030418"/>
              <a:gd name="connsiteX122" fmla="*/ 1052186 w 3757808"/>
              <a:gd name="connsiteY122" fmla="*/ 563671 h 1030418"/>
              <a:gd name="connsiteX123" fmla="*/ 1002082 w 3757808"/>
              <a:gd name="connsiteY123" fmla="*/ 638827 h 1030418"/>
              <a:gd name="connsiteX124" fmla="*/ 964504 w 3757808"/>
              <a:gd name="connsiteY124" fmla="*/ 651353 h 1030418"/>
              <a:gd name="connsiteX125" fmla="*/ 889348 w 3757808"/>
              <a:gd name="connsiteY125" fmla="*/ 638827 h 1030418"/>
              <a:gd name="connsiteX126" fmla="*/ 864296 w 3757808"/>
              <a:gd name="connsiteY126" fmla="*/ 601249 h 1030418"/>
              <a:gd name="connsiteX127" fmla="*/ 839244 w 3757808"/>
              <a:gd name="connsiteY127" fmla="*/ 475989 h 1030418"/>
              <a:gd name="connsiteX128" fmla="*/ 814192 w 3757808"/>
              <a:gd name="connsiteY128" fmla="*/ 400833 h 1030418"/>
              <a:gd name="connsiteX129" fmla="*/ 789140 w 3757808"/>
              <a:gd name="connsiteY129" fmla="*/ 313151 h 1030418"/>
              <a:gd name="connsiteX130" fmla="*/ 751562 w 3757808"/>
              <a:gd name="connsiteY130" fmla="*/ 300625 h 1030418"/>
              <a:gd name="connsiteX131" fmla="*/ 701458 w 3757808"/>
              <a:gd name="connsiteY131" fmla="*/ 275573 h 1030418"/>
              <a:gd name="connsiteX132" fmla="*/ 663879 w 3757808"/>
              <a:gd name="connsiteY132" fmla="*/ 263047 h 1030418"/>
              <a:gd name="connsiteX133" fmla="*/ 576197 w 3757808"/>
              <a:gd name="connsiteY133" fmla="*/ 225469 h 1030418"/>
              <a:gd name="connsiteX134" fmla="*/ 375781 w 3757808"/>
              <a:gd name="connsiteY134" fmla="*/ 237995 h 1030418"/>
              <a:gd name="connsiteX135" fmla="*/ 300625 w 3757808"/>
              <a:gd name="connsiteY135" fmla="*/ 288099 h 1030418"/>
              <a:gd name="connsiteX136" fmla="*/ 275573 w 3757808"/>
              <a:gd name="connsiteY136" fmla="*/ 363255 h 1030418"/>
              <a:gd name="connsiteX137" fmla="*/ 250521 w 3757808"/>
              <a:gd name="connsiteY137" fmla="*/ 400833 h 1030418"/>
              <a:gd name="connsiteX138" fmla="*/ 225469 w 3757808"/>
              <a:gd name="connsiteY138" fmla="*/ 475989 h 1030418"/>
              <a:gd name="connsiteX139" fmla="*/ 187890 w 3757808"/>
              <a:gd name="connsiteY139" fmla="*/ 588723 h 1030418"/>
              <a:gd name="connsiteX140" fmla="*/ 150312 w 3757808"/>
              <a:gd name="connsiteY140" fmla="*/ 676406 h 1030418"/>
              <a:gd name="connsiteX141" fmla="*/ 125260 w 3757808"/>
              <a:gd name="connsiteY141" fmla="*/ 713984 h 103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3757808" h="1030418">
                <a:moveTo>
                  <a:pt x="0" y="0"/>
                </a:moveTo>
                <a:cubicBezTo>
                  <a:pt x="87682" y="4175"/>
                  <a:pt x="176681" y="-3177"/>
                  <a:pt x="263047" y="12526"/>
                </a:cubicBezTo>
                <a:cubicBezTo>
                  <a:pt x="276038" y="14888"/>
                  <a:pt x="269161" y="38562"/>
                  <a:pt x="275573" y="50104"/>
                </a:cubicBezTo>
                <a:cubicBezTo>
                  <a:pt x="290195" y="76424"/>
                  <a:pt x="308976" y="100208"/>
                  <a:pt x="325677" y="125260"/>
                </a:cubicBezTo>
                <a:lnTo>
                  <a:pt x="350729" y="162838"/>
                </a:lnTo>
                <a:cubicBezTo>
                  <a:pt x="396409" y="299882"/>
                  <a:pt x="323558" y="92310"/>
                  <a:pt x="388307" y="237995"/>
                </a:cubicBezTo>
                <a:cubicBezTo>
                  <a:pt x="399032" y="262126"/>
                  <a:pt x="405008" y="288099"/>
                  <a:pt x="413359" y="313151"/>
                </a:cubicBezTo>
                <a:cubicBezTo>
                  <a:pt x="417534" y="325677"/>
                  <a:pt x="416549" y="341393"/>
                  <a:pt x="425885" y="350729"/>
                </a:cubicBezTo>
                <a:lnTo>
                  <a:pt x="501041" y="425885"/>
                </a:lnTo>
                <a:lnTo>
                  <a:pt x="538619" y="463463"/>
                </a:lnTo>
                <a:cubicBezTo>
                  <a:pt x="592899" y="459288"/>
                  <a:pt x="647438" y="457689"/>
                  <a:pt x="701458" y="450937"/>
                </a:cubicBezTo>
                <a:cubicBezTo>
                  <a:pt x="761899" y="443382"/>
                  <a:pt x="741049" y="412688"/>
                  <a:pt x="814192" y="388307"/>
                </a:cubicBezTo>
                <a:lnTo>
                  <a:pt x="851770" y="375781"/>
                </a:lnTo>
                <a:cubicBezTo>
                  <a:pt x="893210" y="251462"/>
                  <a:pt x="823683" y="441368"/>
                  <a:pt x="901874" y="300625"/>
                </a:cubicBezTo>
                <a:cubicBezTo>
                  <a:pt x="914698" y="277541"/>
                  <a:pt x="918575" y="250521"/>
                  <a:pt x="926926" y="225469"/>
                </a:cubicBezTo>
                <a:cubicBezTo>
                  <a:pt x="931101" y="212943"/>
                  <a:pt x="932128" y="198876"/>
                  <a:pt x="939452" y="187890"/>
                </a:cubicBezTo>
                <a:cubicBezTo>
                  <a:pt x="1001651" y="94591"/>
                  <a:pt x="921710" y="209180"/>
                  <a:pt x="1002082" y="112734"/>
                </a:cubicBezTo>
                <a:cubicBezTo>
                  <a:pt x="1011720" y="101169"/>
                  <a:pt x="1016489" y="85801"/>
                  <a:pt x="1027134" y="75156"/>
                </a:cubicBezTo>
                <a:cubicBezTo>
                  <a:pt x="1051416" y="50874"/>
                  <a:pt x="1071727" y="47766"/>
                  <a:pt x="1102290" y="37578"/>
                </a:cubicBezTo>
                <a:cubicBezTo>
                  <a:pt x="1156570" y="41753"/>
                  <a:pt x="1212314" y="36900"/>
                  <a:pt x="1265129" y="50104"/>
                </a:cubicBezTo>
                <a:cubicBezTo>
                  <a:pt x="1282315" y="54400"/>
                  <a:pt x="1294104" y="72197"/>
                  <a:pt x="1302707" y="87682"/>
                </a:cubicBezTo>
                <a:cubicBezTo>
                  <a:pt x="1315531" y="110766"/>
                  <a:pt x="1327759" y="162838"/>
                  <a:pt x="1327759" y="162838"/>
                </a:cubicBezTo>
                <a:cubicBezTo>
                  <a:pt x="1331934" y="187890"/>
                  <a:pt x="1334775" y="213202"/>
                  <a:pt x="1340285" y="237995"/>
                </a:cubicBezTo>
                <a:cubicBezTo>
                  <a:pt x="1343149" y="250884"/>
                  <a:pt x="1349609" y="262764"/>
                  <a:pt x="1352811" y="275573"/>
                </a:cubicBezTo>
                <a:cubicBezTo>
                  <a:pt x="1357975" y="296227"/>
                  <a:pt x="1361837" y="317203"/>
                  <a:pt x="1365337" y="338203"/>
                </a:cubicBezTo>
                <a:cubicBezTo>
                  <a:pt x="1369031" y="360369"/>
                  <a:pt x="1377272" y="445382"/>
                  <a:pt x="1390389" y="475989"/>
                </a:cubicBezTo>
                <a:cubicBezTo>
                  <a:pt x="1396319" y="489826"/>
                  <a:pt x="1403876" y="503929"/>
                  <a:pt x="1415441" y="513567"/>
                </a:cubicBezTo>
                <a:cubicBezTo>
                  <a:pt x="1429786" y="525521"/>
                  <a:pt x="1448844" y="530268"/>
                  <a:pt x="1465545" y="538619"/>
                </a:cubicBezTo>
                <a:cubicBezTo>
                  <a:pt x="1532350" y="638827"/>
                  <a:pt x="1444668" y="517742"/>
                  <a:pt x="1528175" y="601249"/>
                </a:cubicBezTo>
                <a:cubicBezTo>
                  <a:pt x="1538820" y="611894"/>
                  <a:pt x="1539762" y="632094"/>
                  <a:pt x="1553227" y="638827"/>
                </a:cubicBezTo>
                <a:cubicBezTo>
                  <a:pt x="1584023" y="654225"/>
                  <a:pt x="1620033" y="655529"/>
                  <a:pt x="1653436" y="663880"/>
                </a:cubicBezTo>
                <a:lnTo>
                  <a:pt x="1703540" y="676406"/>
                </a:lnTo>
                <a:cubicBezTo>
                  <a:pt x="1799573" y="672231"/>
                  <a:pt x="1896148" y="674898"/>
                  <a:pt x="1991638" y="663880"/>
                </a:cubicBezTo>
                <a:cubicBezTo>
                  <a:pt x="2030247" y="659425"/>
                  <a:pt x="2025470" y="628174"/>
                  <a:pt x="2054269" y="613775"/>
                </a:cubicBezTo>
                <a:cubicBezTo>
                  <a:pt x="2069667" y="606076"/>
                  <a:pt x="2087820" y="605978"/>
                  <a:pt x="2104373" y="601249"/>
                </a:cubicBezTo>
                <a:cubicBezTo>
                  <a:pt x="2117069" y="597622"/>
                  <a:pt x="2129425" y="592898"/>
                  <a:pt x="2141951" y="588723"/>
                </a:cubicBezTo>
                <a:cubicBezTo>
                  <a:pt x="2150302" y="576197"/>
                  <a:pt x="2155248" y="560549"/>
                  <a:pt x="2167003" y="551145"/>
                </a:cubicBezTo>
                <a:cubicBezTo>
                  <a:pt x="2177313" y="542897"/>
                  <a:pt x="2195245" y="547955"/>
                  <a:pt x="2204581" y="538619"/>
                </a:cubicBezTo>
                <a:cubicBezTo>
                  <a:pt x="2213917" y="529283"/>
                  <a:pt x="2211202" y="512851"/>
                  <a:pt x="2217107" y="501041"/>
                </a:cubicBezTo>
                <a:cubicBezTo>
                  <a:pt x="2234546" y="466163"/>
                  <a:pt x="2252034" y="453588"/>
                  <a:pt x="2279737" y="425885"/>
                </a:cubicBezTo>
                <a:cubicBezTo>
                  <a:pt x="2288088" y="400833"/>
                  <a:pt x="2290141" y="372701"/>
                  <a:pt x="2304789" y="350729"/>
                </a:cubicBezTo>
                <a:cubicBezTo>
                  <a:pt x="2313140" y="338203"/>
                  <a:pt x="2323727" y="326908"/>
                  <a:pt x="2329841" y="313151"/>
                </a:cubicBezTo>
                <a:cubicBezTo>
                  <a:pt x="2340566" y="289020"/>
                  <a:pt x="2346542" y="263047"/>
                  <a:pt x="2354893" y="237995"/>
                </a:cubicBezTo>
                <a:cubicBezTo>
                  <a:pt x="2359068" y="225469"/>
                  <a:pt x="2358083" y="209754"/>
                  <a:pt x="2367419" y="200417"/>
                </a:cubicBezTo>
                <a:lnTo>
                  <a:pt x="2392471" y="175364"/>
                </a:lnTo>
                <a:cubicBezTo>
                  <a:pt x="2396646" y="162838"/>
                  <a:pt x="2395661" y="147122"/>
                  <a:pt x="2404997" y="137786"/>
                </a:cubicBezTo>
                <a:cubicBezTo>
                  <a:pt x="2426287" y="116496"/>
                  <a:pt x="2480153" y="87682"/>
                  <a:pt x="2480153" y="87682"/>
                </a:cubicBezTo>
                <a:cubicBezTo>
                  <a:pt x="2534433" y="91857"/>
                  <a:pt x="2590647" y="85252"/>
                  <a:pt x="2642992" y="100208"/>
                </a:cubicBezTo>
                <a:cubicBezTo>
                  <a:pt x="2655688" y="103835"/>
                  <a:pt x="2652316" y="124977"/>
                  <a:pt x="2655518" y="137786"/>
                </a:cubicBezTo>
                <a:cubicBezTo>
                  <a:pt x="2661931" y="163437"/>
                  <a:pt x="2677778" y="253239"/>
                  <a:pt x="2680570" y="275573"/>
                </a:cubicBezTo>
                <a:cubicBezTo>
                  <a:pt x="2694989" y="390923"/>
                  <a:pt x="2682845" y="371218"/>
                  <a:pt x="2705622" y="450937"/>
                </a:cubicBezTo>
                <a:cubicBezTo>
                  <a:pt x="2709249" y="463633"/>
                  <a:pt x="2712243" y="476705"/>
                  <a:pt x="2718148" y="488515"/>
                </a:cubicBezTo>
                <a:cubicBezTo>
                  <a:pt x="2724881" y="501980"/>
                  <a:pt x="2729735" y="519360"/>
                  <a:pt x="2743200" y="526093"/>
                </a:cubicBezTo>
                <a:cubicBezTo>
                  <a:pt x="2765916" y="537451"/>
                  <a:pt x="2793304" y="534444"/>
                  <a:pt x="2818356" y="538619"/>
                </a:cubicBezTo>
                <a:cubicBezTo>
                  <a:pt x="2914389" y="534444"/>
                  <a:pt x="3011449" y="540709"/>
                  <a:pt x="3106455" y="526093"/>
                </a:cubicBezTo>
                <a:cubicBezTo>
                  <a:pt x="3123963" y="523399"/>
                  <a:pt x="3133157" y="502498"/>
                  <a:pt x="3144033" y="488515"/>
                </a:cubicBezTo>
                <a:cubicBezTo>
                  <a:pt x="3162518" y="464749"/>
                  <a:pt x="3176072" y="437446"/>
                  <a:pt x="3194137" y="413359"/>
                </a:cubicBezTo>
                <a:cubicBezTo>
                  <a:pt x="3206663" y="396658"/>
                  <a:pt x="3221196" y="381288"/>
                  <a:pt x="3231715" y="363255"/>
                </a:cubicBezTo>
                <a:cubicBezTo>
                  <a:pt x="3364334" y="135909"/>
                  <a:pt x="3230555" y="339943"/>
                  <a:pt x="3306871" y="225469"/>
                </a:cubicBezTo>
                <a:cubicBezTo>
                  <a:pt x="3311046" y="200417"/>
                  <a:pt x="3313887" y="175105"/>
                  <a:pt x="3319397" y="150312"/>
                </a:cubicBezTo>
                <a:cubicBezTo>
                  <a:pt x="3322261" y="137423"/>
                  <a:pt x="3321179" y="120408"/>
                  <a:pt x="3331923" y="112734"/>
                </a:cubicBezTo>
                <a:cubicBezTo>
                  <a:pt x="3353411" y="97385"/>
                  <a:pt x="3407079" y="87682"/>
                  <a:pt x="3407079" y="87682"/>
                </a:cubicBezTo>
                <a:cubicBezTo>
                  <a:pt x="3507287" y="91857"/>
                  <a:pt x="3610178" y="76802"/>
                  <a:pt x="3707704" y="100208"/>
                </a:cubicBezTo>
                <a:cubicBezTo>
                  <a:pt x="3728406" y="105177"/>
                  <a:pt x="3718001" y="141665"/>
                  <a:pt x="3720230" y="162838"/>
                </a:cubicBezTo>
                <a:cubicBezTo>
                  <a:pt x="3726365" y="221120"/>
                  <a:pt x="3728581" y="279748"/>
                  <a:pt x="3732756" y="338203"/>
                </a:cubicBezTo>
                <a:cubicBezTo>
                  <a:pt x="3728581" y="350729"/>
                  <a:pt x="3729566" y="366445"/>
                  <a:pt x="3720230" y="375781"/>
                </a:cubicBezTo>
                <a:cubicBezTo>
                  <a:pt x="3689512" y="406499"/>
                  <a:pt x="3636089" y="365025"/>
                  <a:pt x="3732756" y="413359"/>
                </a:cubicBezTo>
                <a:cubicBezTo>
                  <a:pt x="3720230" y="421710"/>
                  <a:pt x="3708935" y="432297"/>
                  <a:pt x="3695178" y="438411"/>
                </a:cubicBezTo>
                <a:cubicBezTo>
                  <a:pt x="3671047" y="449136"/>
                  <a:pt x="3620022" y="463463"/>
                  <a:pt x="3620022" y="463463"/>
                </a:cubicBezTo>
                <a:cubicBezTo>
                  <a:pt x="3611671" y="475989"/>
                  <a:pt x="3588237" y="487576"/>
                  <a:pt x="3594970" y="501041"/>
                </a:cubicBezTo>
                <a:cubicBezTo>
                  <a:pt x="3602669" y="516439"/>
                  <a:pt x="3629251" y="506786"/>
                  <a:pt x="3645074" y="513567"/>
                </a:cubicBezTo>
                <a:cubicBezTo>
                  <a:pt x="3658911" y="519497"/>
                  <a:pt x="3668895" y="532505"/>
                  <a:pt x="3682652" y="538619"/>
                </a:cubicBezTo>
                <a:cubicBezTo>
                  <a:pt x="3706783" y="549344"/>
                  <a:pt x="3757808" y="563671"/>
                  <a:pt x="3757808" y="563671"/>
                </a:cubicBezTo>
                <a:cubicBezTo>
                  <a:pt x="3631520" y="605767"/>
                  <a:pt x="3827409" y="541538"/>
                  <a:pt x="3670126" y="588723"/>
                </a:cubicBezTo>
                <a:cubicBezTo>
                  <a:pt x="3644833" y="596311"/>
                  <a:pt x="3620022" y="605424"/>
                  <a:pt x="3594970" y="613775"/>
                </a:cubicBezTo>
                <a:lnTo>
                  <a:pt x="3557392" y="626301"/>
                </a:lnTo>
                <a:cubicBezTo>
                  <a:pt x="3561567" y="638827"/>
                  <a:pt x="3559608" y="655632"/>
                  <a:pt x="3569918" y="663880"/>
                </a:cubicBezTo>
                <a:cubicBezTo>
                  <a:pt x="3583361" y="674634"/>
                  <a:pt x="3603903" y="670361"/>
                  <a:pt x="3620022" y="676406"/>
                </a:cubicBezTo>
                <a:cubicBezTo>
                  <a:pt x="3751026" y="725532"/>
                  <a:pt x="3591621" y="681832"/>
                  <a:pt x="3720230" y="713984"/>
                </a:cubicBezTo>
                <a:cubicBezTo>
                  <a:pt x="3707704" y="722335"/>
                  <a:pt x="3696748" y="733750"/>
                  <a:pt x="3682652" y="739036"/>
                </a:cubicBezTo>
                <a:cubicBezTo>
                  <a:pt x="3662717" y="746511"/>
                  <a:pt x="3640805" y="746944"/>
                  <a:pt x="3620022" y="751562"/>
                </a:cubicBezTo>
                <a:cubicBezTo>
                  <a:pt x="3572837" y="762048"/>
                  <a:pt x="3574187" y="762665"/>
                  <a:pt x="3532340" y="776614"/>
                </a:cubicBezTo>
                <a:cubicBezTo>
                  <a:pt x="3544866" y="784965"/>
                  <a:pt x="3556453" y="794933"/>
                  <a:pt x="3569918" y="801666"/>
                </a:cubicBezTo>
                <a:cubicBezTo>
                  <a:pt x="3581728" y="807571"/>
                  <a:pt x="3597186" y="805944"/>
                  <a:pt x="3607496" y="814192"/>
                </a:cubicBezTo>
                <a:cubicBezTo>
                  <a:pt x="3619251" y="823596"/>
                  <a:pt x="3624197" y="839244"/>
                  <a:pt x="3632548" y="851770"/>
                </a:cubicBezTo>
                <a:cubicBezTo>
                  <a:pt x="3628373" y="893523"/>
                  <a:pt x="3625956" y="935490"/>
                  <a:pt x="3620022" y="977030"/>
                </a:cubicBezTo>
                <a:cubicBezTo>
                  <a:pt x="3617587" y="994072"/>
                  <a:pt x="3623985" y="1022187"/>
                  <a:pt x="3607496" y="1027134"/>
                </a:cubicBezTo>
                <a:cubicBezTo>
                  <a:pt x="3571281" y="1037998"/>
                  <a:pt x="3532340" y="1018783"/>
                  <a:pt x="3494762" y="1014608"/>
                </a:cubicBezTo>
                <a:cubicBezTo>
                  <a:pt x="3486411" y="1002082"/>
                  <a:pt x="3475824" y="990787"/>
                  <a:pt x="3469710" y="977030"/>
                </a:cubicBezTo>
                <a:cubicBezTo>
                  <a:pt x="3469708" y="977025"/>
                  <a:pt x="3438396" y="883087"/>
                  <a:pt x="3432132" y="864296"/>
                </a:cubicBezTo>
                <a:lnTo>
                  <a:pt x="3407079" y="789140"/>
                </a:lnTo>
                <a:cubicBezTo>
                  <a:pt x="3391964" y="713563"/>
                  <a:pt x="3401286" y="746708"/>
                  <a:pt x="3382027" y="688932"/>
                </a:cubicBezTo>
                <a:cubicBezTo>
                  <a:pt x="3377852" y="659704"/>
                  <a:pt x="3374782" y="630297"/>
                  <a:pt x="3369501" y="601249"/>
                </a:cubicBezTo>
                <a:cubicBezTo>
                  <a:pt x="3361929" y="559602"/>
                  <a:pt x="3344996" y="515207"/>
                  <a:pt x="3331923" y="475989"/>
                </a:cubicBezTo>
                <a:cubicBezTo>
                  <a:pt x="3321735" y="445426"/>
                  <a:pt x="3318627" y="425115"/>
                  <a:pt x="3294345" y="400833"/>
                </a:cubicBezTo>
                <a:cubicBezTo>
                  <a:pt x="3283700" y="390188"/>
                  <a:pt x="3268332" y="385419"/>
                  <a:pt x="3256767" y="375781"/>
                </a:cubicBezTo>
                <a:cubicBezTo>
                  <a:pt x="3243158" y="364440"/>
                  <a:pt x="3235033" y="346125"/>
                  <a:pt x="3219189" y="338203"/>
                </a:cubicBezTo>
                <a:cubicBezTo>
                  <a:pt x="3200147" y="328682"/>
                  <a:pt x="3177436" y="329852"/>
                  <a:pt x="3156559" y="325677"/>
                </a:cubicBezTo>
                <a:cubicBezTo>
                  <a:pt x="3073052" y="329852"/>
                  <a:pt x="2988145" y="322413"/>
                  <a:pt x="2906038" y="338203"/>
                </a:cubicBezTo>
                <a:cubicBezTo>
                  <a:pt x="2876471" y="343889"/>
                  <a:pt x="2830882" y="388307"/>
                  <a:pt x="2830882" y="388307"/>
                </a:cubicBezTo>
                <a:cubicBezTo>
                  <a:pt x="2772427" y="475989"/>
                  <a:pt x="2805830" y="446762"/>
                  <a:pt x="2743200" y="488515"/>
                </a:cubicBezTo>
                <a:cubicBezTo>
                  <a:pt x="2708974" y="591192"/>
                  <a:pt x="2768174" y="432264"/>
                  <a:pt x="2655518" y="601249"/>
                </a:cubicBezTo>
                <a:cubicBezTo>
                  <a:pt x="2635440" y="631367"/>
                  <a:pt x="2599239" y="690990"/>
                  <a:pt x="2567836" y="701458"/>
                </a:cubicBezTo>
                <a:lnTo>
                  <a:pt x="2530258" y="713984"/>
                </a:lnTo>
                <a:cubicBezTo>
                  <a:pt x="2438400" y="709809"/>
                  <a:pt x="2345483" y="715986"/>
                  <a:pt x="2254685" y="701458"/>
                </a:cubicBezTo>
                <a:cubicBezTo>
                  <a:pt x="2215970" y="695264"/>
                  <a:pt x="2216597" y="650334"/>
                  <a:pt x="2204581" y="626301"/>
                </a:cubicBezTo>
                <a:cubicBezTo>
                  <a:pt x="2197849" y="612836"/>
                  <a:pt x="2186998" y="601794"/>
                  <a:pt x="2179529" y="588723"/>
                </a:cubicBezTo>
                <a:cubicBezTo>
                  <a:pt x="2170265" y="572511"/>
                  <a:pt x="2164084" y="554631"/>
                  <a:pt x="2154477" y="538619"/>
                </a:cubicBezTo>
                <a:cubicBezTo>
                  <a:pt x="2138986" y="512801"/>
                  <a:pt x="2113894" y="492027"/>
                  <a:pt x="2104373" y="463463"/>
                </a:cubicBezTo>
                <a:cubicBezTo>
                  <a:pt x="2100198" y="450937"/>
                  <a:pt x="2101183" y="435221"/>
                  <a:pt x="2091847" y="425885"/>
                </a:cubicBezTo>
                <a:cubicBezTo>
                  <a:pt x="2082511" y="416549"/>
                  <a:pt x="2066795" y="417534"/>
                  <a:pt x="2054269" y="413359"/>
                </a:cubicBezTo>
                <a:cubicBezTo>
                  <a:pt x="2005334" y="364426"/>
                  <a:pt x="2056682" y="408303"/>
                  <a:pt x="1991638" y="375781"/>
                </a:cubicBezTo>
                <a:cubicBezTo>
                  <a:pt x="1978173" y="369048"/>
                  <a:pt x="1967525" y="357462"/>
                  <a:pt x="1954060" y="350729"/>
                </a:cubicBezTo>
                <a:cubicBezTo>
                  <a:pt x="1934038" y="340718"/>
                  <a:pt x="1885107" y="331028"/>
                  <a:pt x="1866378" y="325677"/>
                </a:cubicBezTo>
                <a:cubicBezTo>
                  <a:pt x="1780037" y="301008"/>
                  <a:pt x="1889275" y="323230"/>
                  <a:pt x="1753644" y="300625"/>
                </a:cubicBezTo>
                <a:cubicBezTo>
                  <a:pt x="1736943" y="292274"/>
                  <a:pt x="1722205" y="276122"/>
                  <a:pt x="1703540" y="275573"/>
                </a:cubicBezTo>
                <a:cubicBezTo>
                  <a:pt x="1578264" y="271888"/>
                  <a:pt x="1452230" y="273455"/>
                  <a:pt x="1327759" y="288099"/>
                </a:cubicBezTo>
                <a:cubicBezTo>
                  <a:pt x="1307025" y="290538"/>
                  <a:pt x="1294643" y="313543"/>
                  <a:pt x="1277655" y="325677"/>
                </a:cubicBezTo>
                <a:cubicBezTo>
                  <a:pt x="1237083" y="354657"/>
                  <a:pt x="1236901" y="347025"/>
                  <a:pt x="1202499" y="388307"/>
                </a:cubicBezTo>
                <a:cubicBezTo>
                  <a:pt x="1192861" y="399872"/>
                  <a:pt x="1188092" y="415240"/>
                  <a:pt x="1177447" y="425885"/>
                </a:cubicBezTo>
                <a:cubicBezTo>
                  <a:pt x="1112343" y="490989"/>
                  <a:pt x="1164399" y="414011"/>
                  <a:pt x="1114816" y="475989"/>
                </a:cubicBezTo>
                <a:cubicBezTo>
                  <a:pt x="1105411" y="487744"/>
                  <a:pt x="1098514" y="501317"/>
                  <a:pt x="1089764" y="513567"/>
                </a:cubicBezTo>
                <a:cubicBezTo>
                  <a:pt x="1077630" y="530555"/>
                  <a:pt x="1064158" y="546568"/>
                  <a:pt x="1052186" y="563671"/>
                </a:cubicBezTo>
                <a:cubicBezTo>
                  <a:pt x="1034920" y="588337"/>
                  <a:pt x="1030646" y="629306"/>
                  <a:pt x="1002082" y="638827"/>
                </a:cubicBezTo>
                <a:lnTo>
                  <a:pt x="964504" y="651353"/>
                </a:lnTo>
                <a:cubicBezTo>
                  <a:pt x="939452" y="647178"/>
                  <a:pt x="912064" y="650185"/>
                  <a:pt x="889348" y="638827"/>
                </a:cubicBezTo>
                <a:cubicBezTo>
                  <a:pt x="875883" y="632094"/>
                  <a:pt x="868723" y="615638"/>
                  <a:pt x="864296" y="601249"/>
                </a:cubicBezTo>
                <a:cubicBezTo>
                  <a:pt x="851774" y="560552"/>
                  <a:pt x="852709" y="516384"/>
                  <a:pt x="839244" y="475989"/>
                </a:cubicBezTo>
                <a:cubicBezTo>
                  <a:pt x="830893" y="450937"/>
                  <a:pt x="820597" y="426452"/>
                  <a:pt x="814192" y="400833"/>
                </a:cubicBezTo>
                <a:cubicBezTo>
                  <a:pt x="814084" y="400400"/>
                  <a:pt x="795130" y="319141"/>
                  <a:pt x="789140" y="313151"/>
                </a:cubicBezTo>
                <a:cubicBezTo>
                  <a:pt x="779804" y="303815"/>
                  <a:pt x="763698" y="305826"/>
                  <a:pt x="751562" y="300625"/>
                </a:cubicBezTo>
                <a:cubicBezTo>
                  <a:pt x="734399" y="293269"/>
                  <a:pt x="718621" y="282928"/>
                  <a:pt x="701458" y="275573"/>
                </a:cubicBezTo>
                <a:cubicBezTo>
                  <a:pt x="689322" y="270372"/>
                  <a:pt x="676015" y="268248"/>
                  <a:pt x="663879" y="263047"/>
                </a:cubicBezTo>
                <a:cubicBezTo>
                  <a:pt x="555525" y="216610"/>
                  <a:pt x="664328" y="254846"/>
                  <a:pt x="576197" y="225469"/>
                </a:cubicBezTo>
                <a:cubicBezTo>
                  <a:pt x="509392" y="229644"/>
                  <a:pt x="441052" y="223161"/>
                  <a:pt x="375781" y="237995"/>
                </a:cubicBezTo>
                <a:cubicBezTo>
                  <a:pt x="346421" y="244668"/>
                  <a:pt x="300625" y="288099"/>
                  <a:pt x="300625" y="288099"/>
                </a:cubicBezTo>
                <a:cubicBezTo>
                  <a:pt x="292274" y="313151"/>
                  <a:pt x="290221" y="341283"/>
                  <a:pt x="275573" y="363255"/>
                </a:cubicBezTo>
                <a:cubicBezTo>
                  <a:pt x="267222" y="375781"/>
                  <a:pt x="256635" y="387076"/>
                  <a:pt x="250521" y="400833"/>
                </a:cubicBezTo>
                <a:cubicBezTo>
                  <a:pt x="239796" y="424964"/>
                  <a:pt x="233820" y="450937"/>
                  <a:pt x="225469" y="475989"/>
                </a:cubicBezTo>
                <a:lnTo>
                  <a:pt x="187890" y="588723"/>
                </a:lnTo>
                <a:cubicBezTo>
                  <a:pt x="173837" y="630881"/>
                  <a:pt x="175077" y="633067"/>
                  <a:pt x="150312" y="676406"/>
                </a:cubicBezTo>
                <a:cubicBezTo>
                  <a:pt x="142843" y="689477"/>
                  <a:pt x="125260" y="713984"/>
                  <a:pt x="125260" y="713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2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36F5741-A639-43CD-BE1C-4344ABCA5521}"/>
              </a:ext>
            </a:extLst>
          </p:cNvPr>
          <p:cNvSpPr/>
          <p:nvPr/>
        </p:nvSpPr>
        <p:spPr>
          <a:xfrm>
            <a:off x="1895059" y="1919981"/>
            <a:ext cx="300082" cy="3693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7A35EB-84DA-4BF2-A27F-507051FF55EA}"/>
              </a:ext>
            </a:extLst>
          </p:cNvPr>
          <p:cNvSpPr txBox="1"/>
          <p:nvPr/>
        </p:nvSpPr>
        <p:spPr>
          <a:xfrm>
            <a:off x="1895059" y="1919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BACD0CF-1EC3-4FF4-AD65-A918417B58E5}"/>
              </a:ext>
            </a:extLst>
          </p:cNvPr>
          <p:cNvSpPr txBox="1"/>
          <p:nvPr/>
        </p:nvSpPr>
        <p:spPr>
          <a:xfrm>
            <a:off x="2208391" y="1895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1936F2E-5A54-4639-872A-550E41398BD0}"/>
              </a:ext>
            </a:extLst>
          </p:cNvPr>
          <p:cNvSpPr txBox="1"/>
          <p:nvPr/>
        </p:nvSpPr>
        <p:spPr>
          <a:xfrm>
            <a:off x="2506567" y="1895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5202376-57D4-42F3-9A9B-E769651ABCA1}"/>
              </a:ext>
            </a:extLst>
          </p:cNvPr>
          <p:cNvSpPr/>
          <p:nvPr/>
        </p:nvSpPr>
        <p:spPr>
          <a:xfrm>
            <a:off x="397565" y="1709530"/>
            <a:ext cx="1172818" cy="113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Fuente energía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8D862DD-3F62-42CB-8F7A-F314EADC1F8F}"/>
              </a:ext>
            </a:extLst>
          </p:cNvPr>
          <p:cNvSpPr/>
          <p:nvPr/>
        </p:nvSpPr>
        <p:spPr>
          <a:xfrm>
            <a:off x="7533860" y="1709530"/>
            <a:ext cx="1172818" cy="113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 eléctrica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D99DD18-FCBC-4DDB-B8E6-09E4E87C049B}"/>
              </a:ext>
            </a:extLst>
          </p:cNvPr>
          <p:cNvSpPr txBox="1"/>
          <p:nvPr/>
        </p:nvSpPr>
        <p:spPr>
          <a:xfrm>
            <a:off x="7072846" y="2313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FDB2548-237A-4C84-85C2-C15AC5825003}"/>
              </a:ext>
            </a:extLst>
          </p:cNvPr>
          <p:cNvSpPr txBox="1"/>
          <p:nvPr/>
        </p:nvSpPr>
        <p:spPr>
          <a:xfrm>
            <a:off x="6759513" y="2313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3CD4821-3483-4FC8-B5FF-9ACB8F38F0A7}"/>
              </a:ext>
            </a:extLst>
          </p:cNvPr>
          <p:cNvGrpSpPr/>
          <p:nvPr/>
        </p:nvGrpSpPr>
        <p:grpSpPr>
          <a:xfrm>
            <a:off x="1895058" y="1156650"/>
            <a:ext cx="950155" cy="870681"/>
            <a:chOff x="1931085" y="854765"/>
            <a:chExt cx="950155" cy="870681"/>
          </a:xfrm>
        </p:grpSpPr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797C05DF-E6DD-44D6-A0E0-E4B20FB74C02}"/>
                </a:ext>
              </a:extLst>
            </p:cNvPr>
            <p:cNvCxnSpPr/>
            <p:nvPr/>
          </p:nvCxnSpPr>
          <p:spPr>
            <a:xfrm>
              <a:off x="2045100" y="1563756"/>
              <a:ext cx="611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0C5A353A-6EA7-4093-A41A-991BB792AE09}"/>
                </a:ext>
              </a:extLst>
            </p:cNvPr>
            <p:cNvSpPr txBox="1"/>
            <p:nvPr/>
          </p:nvSpPr>
          <p:spPr>
            <a:xfrm>
              <a:off x="2584364" y="135611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E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7947DBEF-984E-48F6-A6C5-C08D814ECFF2}"/>
                </a:ext>
              </a:extLst>
            </p:cNvPr>
            <p:cNvCxnSpPr/>
            <p:nvPr/>
          </p:nvCxnSpPr>
          <p:spPr>
            <a:xfrm flipV="1">
              <a:off x="2061615" y="1139686"/>
              <a:ext cx="0" cy="42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5090A67-B41D-425C-AC29-2A8BA8C9DAE6}"/>
                </a:ext>
              </a:extLst>
            </p:cNvPr>
            <p:cNvSpPr txBox="1"/>
            <p:nvPr/>
          </p:nvSpPr>
          <p:spPr>
            <a:xfrm>
              <a:off x="1931085" y="85476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B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8DFE823-D545-4E59-890E-10238FBE1D79}"/>
              </a:ext>
            </a:extLst>
          </p:cNvPr>
          <p:cNvGrpSpPr/>
          <p:nvPr/>
        </p:nvGrpSpPr>
        <p:grpSpPr>
          <a:xfrm flipH="1" flipV="1">
            <a:off x="3794321" y="2471868"/>
            <a:ext cx="950155" cy="870681"/>
            <a:chOff x="1931085" y="854765"/>
            <a:chExt cx="950155" cy="870681"/>
          </a:xfrm>
        </p:grpSpPr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4256A702-5A99-45EB-B6AE-CEA3E680946F}"/>
                </a:ext>
              </a:extLst>
            </p:cNvPr>
            <p:cNvCxnSpPr/>
            <p:nvPr/>
          </p:nvCxnSpPr>
          <p:spPr>
            <a:xfrm>
              <a:off x="2045100" y="1563756"/>
              <a:ext cx="611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D741FFF2-CB5B-4C4B-A132-D51A20209C6D}"/>
                </a:ext>
              </a:extLst>
            </p:cNvPr>
            <p:cNvSpPr txBox="1"/>
            <p:nvPr/>
          </p:nvSpPr>
          <p:spPr>
            <a:xfrm>
              <a:off x="2584364" y="135611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E</a:t>
              </a:r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E866A8D7-7CC9-49F0-89FC-B5C19D9E7CF2}"/>
                </a:ext>
              </a:extLst>
            </p:cNvPr>
            <p:cNvCxnSpPr/>
            <p:nvPr/>
          </p:nvCxnSpPr>
          <p:spPr>
            <a:xfrm flipV="1">
              <a:off x="2061615" y="1139686"/>
              <a:ext cx="0" cy="42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CB946A4A-01DF-4395-9FAA-3C79F339F42D}"/>
                </a:ext>
              </a:extLst>
            </p:cNvPr>
            <p:cNvSpPr txBox="1"/>
            <p:nvPr/>
          </p:nvSpPr>
          <p:spPr>
            <a:xfrm>
              <a:off x="1931085" y="85476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B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B77251F-1C59-41B2-868F-22A6E894C759}"/>
              </a:ext>
            </a:extLst>
          </p:cNvPr>
          <p:cNvGrpSpPr/>
          <p:nvPr/>
        </p:nvGrpSpPr>
        <p:grpSpPr>
          <a:xfrm>
            <a:off x="4472212" y="1093320"/>
            <a:ext cx="950155" cy="870681"/>
            <a:chOff x="1931085" y="854765"/>
            <a:chExt cx="950155" cy="870681"/>
          </a:xfrm>
        </p:grpSpPr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5A1BED33-B67B-46BD-B877-31D39D3C4658}"/>
                </a:ext>
              </a:extLst>
            </p:cNvPr>
            <p:cNvCxnSpPr/>
            <p:nvPr/>
          </p:nvCxnSpPr>
          <p:spPr>
            <a:xfrm>
              <a:off x="2045100" y="1563756"/>
              <a:ext cx="6115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FA95CE82-B408-4CFB-AE2E-65ABF4C16153}"/>
                </a:ext>
              </a:extLst>
            </p:cNvPr>
            <p:cNvSpPr txBox="1"/>
            <p:nvPr/>
          </p:nvSpPr>
          <p:spPr>
            <a:xfrm>
              <a:off x="2584364" y="135611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E</a:t>
              </a:r>
            </a:p>
          </p:txBody>
        </p: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84A78E67-A473-407D-908F-77ADE0120B3F}"/>
                </a:ext>
              </a:extLst>
            </p:cNvPr>
            <p:cNvCxnSpPr/>
            <p:nvPr/>
          </p:nvCxnSpPr>
          <p:spPr>
            <a:xfrm flipV="1">
              <a:off x="2061615" y="1139686"/>
              <a:ext cx="0" cy="42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2A8FF46-FD93-46CC-9CC8-73445F70D6BA}"/>
                </a:ext>
              </a:extLst>
            </p:cNvPr>
            <p:cNvSpPr txBox="1"/>
            <p:nvPr/>
          </p:nvSpPr>
          <p:spPr>
            <a:xfrm>
              <a:off x="1931085" y="85476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B</a:t>
              </a:r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4C3FC66-4DCB-4966-92E8-2601FDBCCB88}"/>
              </a:ext>
            </a:extLst>
          </p:cNvPr>
          <p:cNvSpPr txBox="1"/>
          <p:nvPr/>
        </p:nvSpPr>
        <p:spPr>
          <a:xfrm>
            <a:off x="4091716" y="2237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6373B57-EA20-48E6-8C42-2A4CE7D7CEAB}"/>
              </a:ext>
            </a:extLst>
          </p:cNvPr>
          <p:cNvSpPr txBox="1"/>
          <p:nvPr/>
        </p:nvSpPr>
        <p:spPr>
          <a:xfrm>
            <a:off x="4806665" y="18722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11D8B05-0E8E-4EBE-818F-0C495DC7FB9F}"/>
              </a:ext>
            </a:extLst>
          </p:cNvPr>
          <p:cNvCxnSpPr/>
          <p:nvPr/>
        </p:nvCxnSpPr>
        <p:spPr>
          <a:xfrm flipH="1">
            <a:off x="4806665" y="1014292"/>
            <a:ext cx="615702" cy="57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CCA5D27D-9FAA-4E9A-B034-5E15F10B2B15}"/>
              </a:ext>
            </a:extLst>
          </p:cNvPr>
          <p:cNvCxnSpPr>
            <a:cxnSpLocks/>
          </p:cNvCxnSpPr>
          <p:nvPr/>
        </p:nvCxnSpPr>
        <p:spPr>
          <a:xfrm>
            <a:off x="4036963" y="1302284"/>
            <a:ext cx="500070" cy="31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1E96242-7E78-40E1-8328-870648E40BE2}"/>
              </a:ext>
            </a:extLst>
          </p:cNvPr>
          <p:cNvCxnSpPr/>
          <p:nvPr/>
        </p:nvCxnSpPr>
        <p:spPr>
          <a:xfrm flipH="1">
            <a:off x="4769088" y="799755"/>
            <a:ext cx="615702" cy="57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8EC89F1-A5F7-4D63-BB20-624D49F4AB19}"/>
              </a:ext>
            </a:extLst>
          </p:cNvPr>
          <p:cNvCxnSpPr>
            <a:cxnSpLocks/>
          </p:cNvCxnSpPr>
          <p:nvPr/>
        </p:nvCxnSpPr>
        <p:spPr>
          <a:xfrm>
            <a:off x="3942223" y="1080305"/>
            <a:ext cx="500070" cy="31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4A8E9FB-B29E-4F36-90E0-93F7761B2DDB}"/>
              </a:ext>
            </a:extLst>
          </p:cNvPr>
          <p:cNvCxnSpPr/>
          <p:nvPr/>
        </p:nvCxnSpPr>
        <p:spPr>
          <a:xfrm>
            <a:off x="4602742" y="1191294"/>
            <a:ext cx="0" cy="22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8C2FCF3-FD8C-495B-B590-C54BAA786A57}"/>
              </a:ext>
            </a:extLst>
          </p:cNvPr>
          <p:cNvCxnSpPr/>
          <p:nvPr/>
        </p:nvCxnSpPr>
        <p:spPr>
          <a:xfrm>
            <a:off x="4633903" y="3022847"/>
            <a:ext cx="0" cy="22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n 60">
            <a:extLst>
              <a:ext uri="{FF2B5EF4-FFF2-40B4-BE49-F238E27FC236}">
                <a16:creationId xmlns:a16="http://schemas.microsoft.com/office/drawing/2014/main" id="{669F7C1D-6188-4565-A39B-828E5EDD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6" y="3286537"/>
            <a:ext cx="3235824" cy="2935593"/>
          </a:xfrm>
          <a:prstGeom prst="rect">
            <a:avLst/>
          </a:prstGeom>
        </p:spPr>
      </p:pic>
      <p:sp>
        <p:nvSpPr>
          <p:cNvPr id="62" name="Cilindro 61">
            <a:extLst>
              <a:ext uri="{FF2B5EF4-FFF2-40B4-BE49-F238E27FC236}">
                <a16:creationId xmlns:a16="http://schemas.microsoft.com/office/drawing/2014/main" id="{2497384F-E9D8-457D-8D90-57BE79ECF4D3}"/>
              </a:ext>
            </a:extLst>
          </p:cNvPr>
          <p:cNvSpPr/>
          <p:nvPr/>
        </p:nvSpPr>
        <p:spPr>
          <a:xfrm rot="5400000">
            <a:off x="7034850" y="1202695"/>
            <a:ext cx="265043" cy="59502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85892015-B98E-49E1-B4CA-3B261CCF6622}"/>
              </a:ext>
            </a:extLst>
          </p:cNvPr>
          <p:cNvSpPr/>
          <p:nvPr/>
        </p:nvSpPr>
        <p:spPr>
          <a:xfrm>
            <a:off x="4138863" y="3882189"/>
            <a:ext cx="6192253" cy="757876"/>
          </a:xfrm>
          <a:custGeom>
            <a:avLst/>
            <a:gdLst>
              <a:gd name="connsiteX0" fmla="*/ 0 w 6192253"/>
              <a:gd name="connsiteY0" fmla="*/ 80211 h 757876"/>
              <a:gd name="connsiteX1" fmla="*/ 80211 w 6192253"/>
              <a:gd name="connsiteY1" fmla="*/ 64169 h 757876"/>
              <a:gd name="connsiteX2" fmla="*/ 128337 w 6192253"/>
              <a:gd name="connsiteY2" fmla="*/ 48127 h 757876"/>
              <a:gd name="connsiteX3" fmla="*/ 224590 w 6192253"/>
              <a:gd name="connsiteY3" fmla="*/ 32085 h 757876"/>
              <a:gd name="connsiteX4" fmla="*/ 288758 w 6192253"/>
              <a:gd name="connsiteY4" fmla="*/ 16043 h 757876"/>
              <a:gd name="connsiteX5" fmla="*/ 417095 w 6192253"/>
              <a:gd name="connsiteY5" fmla="*/ 32085 h 757876"/>
              <a:gd name="connsiteX6" fmla="*/ 449179 w 6192253"/>
              <a:gd name="connsiteY6" fmla="*/ 128337 h 757876"/>
              <a:gd name="connsiteX7" fmla="*/ 481263 w 6192253"/>
              <a:gd name="connsiteY7" fmla="*/ 176464 h 757876"/>
              <a:gd name="connsiteX8" fmla="*/ 529390 w 6192253"/>
              <a:gd name="connsiteY8" fmla="*/ 352927 h 757876"/>
              <a:gd name="connsiteX9" fmla="*/ 513348 w 6192253"/>
              <a:gd name="connsiteY9" fmla="*/ 593558 h 757876"/>
              <a:gd name="connsiteX10" fmla="*/ 433137 w 6192253"/>
              <a:gd name="connsiteY10" fmla="*/ 577516 h 757876"/>
              <a:gd name="connsiteX11" fmla="*/ 449179 w 6192253"/>
              <a:gd name="connsiteY11" fmla="*/ 368969 h 757876"/>
              <a:gd name="connsiteX12" fmla="*/ 465221 w 6192253"/>
              <a:gd name="connsiteY12" fmla="*/ 320843 h 757876"/>
              <a:gd name="connsiteX13" fmla="*/ 497305 w 6192253"/>
              <a:gd name="connsiteY13" fmla="*/ 288758 h 757876"/>
              <a:gd name="connsiteX14" fmla="*/ 529390 w 6192253"/>
              <a:gd name="connsiteY14" fmla="*/ 240632 h 757876"/>
              <a:gd name="connsiteX15" fmla="*/ 577516 w 6192253"/>
              <a:gd name="connsiteY15" fmla="*/ 192506 h 757876"/>
              <a:gd name="connsiteX16" fmla="*/ 689811 w 6192253"/>
              <a:gd name="connsiteY16" fmla="*/ 64169 h 757876"/>
              <a:gd name="connsiteX17" fmla="*/ 753979 w 6192253"/>
              <a:gd name="connsiteY17" fmla="*/ 48127 h 757876"/>
              <a:gd name="connsiteX18" fmla="*/ 930442 w 6192253"/>
              <a:gd name="connsiteY18" fmla="*/ 112295 h 757876"/>
              <a:gd name="connsiteX19" fmla="*/ 946484 w 6192253"/>
              <a:gd name="connsiteY19" fmla="*/ 160422 h 757876"/>
              <a:gd name="connsiteX20" fmla="*/ 978569 w 6192253"/>
              <a:gd name="connsiteY20" fmla="*/ 208548 h 757876"/>
              <a:gd name="connsiteX21" fmla="*/ 1026695 w 6192253"/>
              <a:gd name="connsiteY21" fmla="*/ 385011 h 757876"/>
              <a:gd name="connsiteX22" fmla="*/ 1010653 w 6192253"/>
              <a:gd name="connsiteY22" fmla="*/ 593558 h 757876"/>
              <a:gd name="connsiteX23" fmla="*/ 898358 w 6192253"/>
              <a:gd name="connsiteY23" fmla="*/ 577516 h 757876"/>
              <a:gd name="connsiteX24" fmla="*/ 946484 w 6192253"/>
              <a:gd name="connsiteY24" fmla="*/ 401053 h 757876"/>
              <a:gd name="connsiteX25" fmla="*/ 978569 w 6192253"/>
              <a:gd name="connsiteY25" fmla="*/ 304800 h 757876"/>
              <a:gd name="connsiteX26" fmla="*/ 1058779 w 6192253"/>
              <a:gd name="connsiteY26" fmla="*/ 208548 h 757876"/>
              <a:gd name="connsiteX27" fmla="*/ 1122948 w 6192253"/>
              <a:gd name="connsiteY27" fmla="*/ 160422 h 757876"/>
              <a:gd name="connsiteX28" fmla="*/ 1155032 w 6192253"/>
              <a:gd name="connsiteY28" fmla="*/ 128337 h 757876"/>
              <a:gd name="connsiteX29" fmla="*/ 1251284 w 6192253"/>
              <a:gd name="connsiteY29" fmla="*/ 64169 h 757876"/>
              <a:gd name="connsiteX30" fmla="*/ 1283369 w 6192253"/>
              <a:gd name="connsiteY30" fmla="*/ 32085 h 757876"/>
              <a:gd name="connsiteX31" fmla="*/ 1411705 w 6192253"/>
              <a:gd name="connsiteY31" fmla="*/ 0 h 757876"/>
              <a:gd name="connsiteX32" fmla="*/ 1620253 w 6192253"/>
              <a:gd name="connsiteY32" fmla="*/ 16043 h 757876"/>
              <a:gd name="connsiteX33" fmla="*/ 1636295 w 6192253"/>
              <a:gd name="connsiteY33" fmla="*/ 64169 h 757876"/>
              <a:gd name="connsiteX34" fmla="*/ 1620253 w 6192253"/>
              <a:gd name="connsiteY34" fmla="*/ 449179 h 757876"/>
              <a:gd name="connsiteX35" fmla="*/ 1604211 w 6192253"/>
              <a:gd name="connsiteY35" fmla="*/ 529390 h 757876"/>
              <a:gd name="connsiteX36" fmla="*/ 1556084 w 6192253"/>
              <a:gd name="connsiteY36" fmla="*/ 561474 h 757876"/>
              <a:gd name="connsiteX37" fmla="*/ 1475874 w 6192253"/>
              <a:gd name="connsiteY37" fmla="*/ 545432 h 757876"/>
              <a:gd name="connsiteX38" fmla="*/ 1507958 w 6192253"/>
              <a:gd name="connsiteY38" fmla="*/ 336885 h 757876"/>
              <a:gd name="connsiteX39" fmla="*/ 1540042 w 6192253"/>
              <a:gd name="connsiteY39" fmla="*/ 288758 h 757876"/>
              <a:gd name="connsiteX40" fmla="*/ 1588169 w 6192253"/>
              <a:gd name="connsiteY40" fmla="*/ 256674 h 757876"/>
              <a:gd name="connsiteX41" fmla="*/ 1636295 w 6192253"/>
              <a:gd name="connsiteY41" fmla="*/ 208548 h 757876"/>
              <a:gd name="connsiteX42" fmla="*/ 1732548 w 6192253"/>
              <a:gd name="connsiteY42" fmla="*/ 176464 h 757876"/>
              <a:gd name="connsiteX43" fmla="*/ 1780674 w 6192253"/>
              <a:gd name="connsiteY43" fmla="*/ 144379 h 757876"/>
              <a:gd name="connsiteX44" fmla="*/ 1844842 w 6192253"/>
              <a:gd name="connsiteY44" fmla="*/ 128337 h 757876"/>
              <a:gd name="connsiteX45" fmla="*/ 1892969 w 6192253"/>
              <a:gd name="connsiteY45" fmla="*/ 112295 h 757876"/>
              <a:gd name="connsiteX46" fmla="*/ 2261937 w 6192253"/>
              <a:gd name="connsiteY46" fmla="*/ 128337 h 757876"/>
              <a:gd name="connsiteX47" fmla="*/ 2294021 w 6192253"/>
              <a:gd name="connsiteY47" fmla="*/ 160422 h 757876"/>
              <a:gd name="connsiteX48" fmla="*/ 2310063 w 6192253"/>
              <a:gd name="connsiteY48" fmla="*/ 224590 h 757876"/>
              <a:gd name="connsiteX49" fmla="*/ 2229853 w 6192253"/>
              <a:gd name="connsiteY49" fmla="*/ 529390 h 757876"/>
              <a:gd name="connsiteX50" fmla="*/ 2181726 w 6192253"/>
              <a:gd name="connsiteY50" fmla="*/ 561474 h 757876"/>
              <a:gd name="connsiteX51" fmla="*/ 2085474 w 6192253"/>
              <a:gd name="connsiteY51" fmla="*/ 545432 h 757876"/>
              <a:gd name="connsiteX52" fmla="*/ 2133600 w 6192253"/>
              <a:gd name="connsiteY52" fmla="*/ 304800 h 757876"/>
              <a:gd name="connsiteX53" fmla="*/ 2197769 w 6192253"/>
              <a:gd name="connsiteY53" fmla="*/ 224590 h 757876"/>
              <a:gd name="connsiteX54" fmla="*/ 2294021 w 6192253"/>
              <a:gd name="connsiteY54" fmla="*/ 160422 h 757876"/>
              <a:gd name="connsiteX55" fmla="*/ 2326105 w 6192253"/>
              <a:gd name="connsiteY55" fmla="*/ 128337 h 757876"/>
              <a:gd name="connsiteX56" fmla="*/ 2550695 w 6192253"/>
              <a:gd name="connsiteY56" fmla="*/ 96253 h 757876"/>
              <a:gd name="connsiteX57" fmla="*/ 2791326 w 6192253"/>
              <a:gd name="connsiteY57" fmla="*/ 112295 h 757876"/>
              <a:gd name="connsiteX58" fmla="*/ 2823411 w 6192253"/>
              <a:gd name="connsiteY58" fmla="*/ 160422 h 757876"/>
              <a:gd name="connsiteX59" fmla="*/ 2903621 w 6192253"/>
              <a:gd name="connsiteY59" fmla="*/ 272716 h 757876"/>
              <a:gd name="connsiteX60" fmla="*/ 2935705 w 6192253"/>
              <a:gd name="connsiteY60" fmla="*/ 336885 h 757876"/>
              <a:gd name="connsiteX61" fmla="*/ 2887579 w 6192253"/>
              <a:gd name="connsiteY61" fmla="*/ 545432 h 757876"/>
              <a:gd name="connsiteX62" fmla="*/ 2839453 w 6192253"/>
              <a:gd name="connsiteY62" fmla="*/ 577516 h 757876"/>
              <a:gd name="connsiteX63" fmla="*/ 2791326 w 6192253"/>
              <a:gd name="connsiteY63" fmla="*/ 593558 h 757876"/>
              <a:gd name="connsiteX64" fmla="*/ 2679032 w 6192253"/>
              <a:gd name="connsiteY64" fmla="*/ 561474 h 757876"/>
              <a:gd name="connsiteX65" fmla="*/ 2695074 w 6192253"/>
              <a:gd name="connsiteY65" fmla="*/ 385011 h 757876"/>
              <a:gd name="connsiteX66" fmla="*/ 2759242 w 6192253"/>
              <a:gd name="connsiteY66" fmla="*/ 304800 h 757876"/>
              <a:gd name="connsiteX67" fmla="*/ 2855495 w 6192253"/>
              <a:gd name="connsiteY67" fmla="*/ 240632 h 757876"/>
              <a:gd name="connsiteX68" fmla="*/ 2951748 w 6192253"/>
              <a:gd name="connsiteY68" fmla="*/ 176464 h 757876"/>
              <a:gd name="connsiteX69" fmla="*/ 2999874 w 6192253"/>
              <a:gd name="connsiteY69" fmla="*/ 160422 h 757876"/>
              <a:gd name="connsiteX70" fmla="*/ 3031958 w 6192253"/>
              <a:gd name="connsiteY70" fmla="*/ 128337 h 757876"/>
              <a:gd name="connsiteX71" fmla="*/ 3080084 w 6192253"/>
              <a:gd name="connsiteY71" fmla="*/ 112295 h 757876"/>
              <a:gd name="connsiteX72" fmla="*/ 3384884 w 6192253"/>
              <a:gd name="connsiteY72" fmla="*/ 128337 h 757876"/>
              <a:gd name="connsiteX73" fmla="*/ 3416969 w 6192253"/>
              <a:gd name="connsiteY73" fmla="*/ 160422 h 757876"/>
              <a:gd name="connsiteX74" fmla="*/ 3433011 w 6192253"/>
              <a:gd name="connsiteY74" fmla="*/ 208548 h 757876"/>
              <a:gd name="connsiteX75" fmla="*/ 3384884 w 6192253"/>
              <a:gd name="connsiteY75" fmla="*/ 497306 h 757876"/>
              <a:gd name="connsiteX76" fmla="*/ 3240505 w 6192253"/>
              <a:gd name="connsiteY76" fmla="*/ 481264 h 757876"/>
              <a:gd name="connsiteX77" fmla="*/ 3256548 w 6192253"/>
              <a:gd name="connsiteY77" fmla="*/ 368969 h 757876"/>
              <a:gd name="connsiteX78" fmla="*/ 3336758 w 6192253"/>
              <a:gd name="connsiteY78" fmla="*/ 256674 h 757876"/>
              <a:gd name="connsiteX79" fmla="*/ 3384884 w 6192253"/>
              <a:gd name="connsiteY79" fmla="*/ 224590 h 757876"/>
              <a:gd name="connsiteX80" fmla="*/ 3465095 w 6192253"/>
              <a:gd name="connsiteY80" fmla="*/ 160422 h 757876"/>
              <a:gd name="connsiteX81" fmla="*/ 3593432 w 6192253"/>
              <a:gd name="connsiteY81" fmla="*/ 128337 h 757876"/>
              <a:gd name="connsiteX82" fmla="*/ 3850105 w 6192253"/>
              <a:gd name="connsiteY82" fmla="*/ 144379 h 757876"/>
              <a:gd name="connsiteX83" fmla="*/ 3898232 w 6192253"/>
              <a:gd name="connsiteY83" fmla="*/ 176464 h 757876"/>
              <a:gd name="connsiteX84" fmla="*/ 3978442 w 6192253"/>
              <a:gd name="connsiteY84" fmla="*/ 272716 h 757876"/>
              <a:gd name="connsiteX85" fmla="*/ 3994484 w 6192253"/>
              <a:gd name="connsiteY85" fmla="*/ 593558 h 757876"/>
              <a:gd name="connsiteX86" fmla="*/ 3962400 w 6192253"/>
              <a:gd name="connsiteY86" fmla="*/ 625643 h 757876"/>
              <a:gd name="connsiteX87" fmla="*/ 3882190 w 6192253"/>
              <a:gd name="connsiteY87" fmla="*/ 609600 h 757876"/>
              <a:gd name="connsiteX88" fmla="*/ 3962400 w 6192253"/>
              <a:gd name="connsiteY88" fmla="*/ 256674 h 757876"/>
              <a:gd name="connsiteX89" fmla="*/ 4042611 w 6192253"/>
              <a:gd name="connsiteY89" fmla="*/ 176464 h 757876"/>
              <a:gd name="connsiteX90" fmla="*/ 4122821 w 6192253"/>
              <a:gd name="connsiteY90" fmla="*/ 112295 h 757876"/>
              <a:gd name="connsiteX91" fmla="*/ 4427621 w 6192253"/>
              <a:gd name="connsiteY91" fmla="*/ 128337 h 757876"/>
              <a:gd name="connsiteX92" fmla="*/ 4443663 w 6192253"/>
              <a:gd name="connsiteY92" fmla="*/ 176464 h 757876"/>
              <a:gd name="connsiteX93" fmla="*/ 4475748 w 6192253"/>
              <a:gd name="connsiteY93" fmla="*/ 208548 h 757876"/>
              <a:gd name="connsiteX94" fmla="*/ 4491790 w 6192253"/>
              <a:gd name="connsiteY94" fmla="*/ 304800 h 757876"/>
              <a:gd name="connsiteX95" fmla="*/ 4507832 w 6192253"/>
              <a:gd name="connsiteY95" fmla="*/ 352927 h 757876"/>
              <a:gd name="connsiteX96" fmla="*/ 4491790 w 6192253"/>
              <a:gd name="connsiteY96" fmla="*/ 577516 h 757876"/>
              <a:gd name="connsiteX97" fmla="*/ 4459705 w 6192253"/>
              <a:gd name="connsiteY97" fmla="*/ 609600 h 757876"/>
              <a:gd name="connsiteX98" fmla="*/ 4411579 w 6192253"/>
              <a:gd name="connsiteY98" fmla="*/ 433137 h 757876"/>
              <a:gd name="connsiteX99" fmla="*/ 4459705 w 6192253"/>
              <a:gd name="connsiteY99" fmla="*/ 336885 h 757876"/>
              <a:gd name="connsiteX100" fmla="*/ 4491790 w 6192253"/>
              <a:gd name="connsiteY100" fmla="*/ 272716 h 757876"/>
              <a:gd name="connsiteX101" fmla="*/ 4539916 w 6192253"/>
              <a:gd name="connsiteY101" fmla="*/ 240632 h 757876"/>
              <a:gd name="connsiteX102" fmla="*/ 4652211 w 6192253"/>
              <a:gd name="connsiteY102" fmla="*/ 160422 h 757876"/>
              <a:gd name="connsiteX103" fmla="*/ 4684295 w 6192253"/>
              <a:gd name="connsiteY103" fmla="*/ 128337 h 757876"/>
              <a:gd name="connsiteX104" fmla="*/ 4732421 w 6192253"/>
              <a:gd name="connsiteY104" fmla="*/ 112295 h 757876"/>
              <a:gd name="connsiteX105" fmla="*/ 4844716 w 6192253"/>
              <a:gd name="connsiteY105" fmla="*/ 80211 h 757876"/>
              <a:gd name="connsiteX106" fmla="*/ 5085348 w 6192253"/>
              <a:gd name="connsiteY106" fmla="*/ 128337 h 757876"/>
              <a:gd name="connsiteX107" fmla="*/ 5117432 w 6192253"/>
              <a:gd name="connsiteY107" fmla="*/ 176464 h 757876"/>
              <a:gd name="connsiteX108" fmla="*/ 5101390 w 6192253"/>
              <a:gd name="connsiteY108" fmla="*/ 561474 h 757876"/>
              <a:gd name="connsiteX109" fmla="*/ 4796590 w 6192253"/>
              <a:gd name="connsiteY109" fmla="*/ 497306 h 757876"/>
              <a:gd name="connsiteX110" fmla="*/ 4828674 w 6192253"/>
              <a:gd name="connsiteY110" fmla="*/ 304800 h 757876"/>
              <a:gd name="connsiteX111" fmla="*/ 4860758 w 6192253"/>
              <a:gd name="connsiteY111" fmla="*/ 256674 h 757876"/>
              <a:gd name="connsiteX112" fmla="*/ 5005137 w 6192253"/>
              <a:gd name="connsiteY112" fmla="*/ 144379 h 757876"/>
              <a:gd name="connsiteX113" fmla="*/ 5053263 w 6192253"/>
              <a:gd name="connsiteY113" fmla="*/ 128337 h 757876"/>
              <a:gd name="connsiteX114" fmla="*/ 5470358 w 6192253"/>
              <a:gd name="connsiteY114" fmla="*/ 112295 h 757876"/>
              <a:gd name="connsiteX115" fmla="*/ 5518484 w 6192253"/>
              <a:gd name="connsiteY115" fmla="*/ 160422 h 757876"/>
              <a:gd name="connsiteX116" fmla="*/ 5566611 w 6192253"/>
              <a:gd name="connsiteY116" fmla="*/ 385011 h 757876"/>
              <a:gd name="connsiteX117" fmla="*/ 5550569 w 6192253"/>
              <a:gd name="connsiteY117" fmla="*/ 753979 h 757876"/>
              <a:gd name="connsiteX118" fmla="*/ 5518484 w 6192253"/>
              <a:gd name="connsiteY118" fmla="*/ 721895 h 757876"/>
              <a:gd name="connsiteX119" fmla="*/ 5534526 w 6192253"/>
              <a:gd name="connsiteY119" fmla="*/ 288758 h 757876"/>
              <a:gd name="connsiteX120" fmla="*/ 5550569 w 6192253"/>
              <a:gd name="connsiteY120" fmla="*/ 240632 h 757876"/>
              <a:gd name="connsiteX121" fmla="*/ 5630779 w 6192253"/>
              <a:gd name="connsiteY121" fmla="*/ 160422 h 757876"/>
              <a:gd name="connsiteX122" fmla="*/ 5694948 w 6192253"/>
              <a:gd name="connsiteY122" fmla="*/ 128337 h 757876"/>
              <a:gd name="connsiteX123" fmla="*/ 6192253 w 6192253"/>
              <a:gd name="connsiteY123" fmla="*/ 96253 h 75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6192253" h="757876">
                <a:moveTo>
                  <a:pt x="0" y="80211"/>
                </a:moveTo>
                <a:cubicBezTo>
                  <a:pt x="26737" y="74864"/>
                  <a:pt x="53759" y="70782"/>
                  <a:pt x="80211" y="64169"/>
                </a:cubicBezTo>
                <a:cubicBezTo>
                  <a:pt x="96616" y="60068"/>
                  <a:pt x="111830" y="51795"/>
                  <a:pt x="128337" y="48127"/>
                </a:cubicBezTo>
                <a:cubicBezTo>
                  <a:pt x="160089" y="41071"/>
                  <a:pt x="192695" y="38464"/>
                  <a:pt x="224590" y="32085"/>
                </a:cubicBezTo>
                <a:cubicBezTo>
                  <a:pt x="246209" y="27761"/>
                  <a:pt x="267369" y="21390"/>
                  <a:pt x="288758" y="16043"/>
                </a:cubicBezTo>
                <a:cubicBezTo>
                  <a:pt x="331537" y="21390"/>
                  <a:pt x="381776" y="7362"/>
                  <a:pt x="417095" y="32085"/>
                </a:cubicBezTo>
                <a:cubicBezTo>
                  <a:pt x="444801" y="51479"/>
                  <a:pt x="430420" y="100197"/>
                  <a:pt x="449179" y="128337"/>
                </a:cubicBezTo>
                <a:cubicBezTo>
                  <a:pt x="459874" y="144379"/>
                  <a:pt x="473432" y="158845"/>
                  <a:pt x="481263" y="176464"/>
                </a:cubicBezTo>
                <a:cubicBezTo>
                  <a:pt x="510870" y="243079"/>
                  <a:pt x="515665" y="284302"/>
                  <a:pt x="529390" y="352927"/>
                </a:cubicBezTo>
                <a:cubicBezTo>
                  <a:pt x="524043" y="433137"/>
                  <a:pt x="545015" y="519669"/>
                  <a:pt x="513348" y="593558"/>
                </a:cubicBezTo>
                <a:cubicBezTo>
                  <a:pt x="502607" y="618620"/>
                  <a:pt x="440628" y="603733"/>
                  <a:pt x="433137" y="577516"/>
                </a:cubicBezTo>
                <a:cubicBezTo>
                  <a:pt x="413983" y="510478"/>
                  <a:pt x="440531" y="438152"/>
                  <a:pt x="449179" y="368969"/>
                </a:cubicBezTo>
                <a:cubicBezTo>
                  <a:pt x="451276" y="352190"/>
                  <a:pt x="456521" y="335343"/>
                  <a:pt x="465221" y="320843"/>
                </a:cubicBezTo>
                <a:cubicBezTo>
                  <a:pt x="473003" y="307874"/>
                  <a:pt x="487857" y="300568"/>
                  <a:pt x="497305" y="288758"/>
                </a:cubicBezTo>
                <a:cubicBezTo>
                  <a:pt x="509349" y="273703"/>
                  <a:pt x="517047" y="255443"/>
                  <a:pt x="529390" y="240632"/>
                </a:cubicBezTo>
                <a:cubicBezTo>
                  <a:pt x="543914" y="223204"/>
                  <a:pt x="562992" y="209935"/>
                  <a:pt x="577516" y="192506"/>
                </a:cubicBezTo>
                <a:cubicBezTo>
                  <a:pt x="609553" y="154061"/>
                  <a:pt x="637191" y="77324"/>
                  <a:pt x="689811" y="64169"/>
                </a:cubicBezTo>
                <a:lnTo>
                  <a:pt x="753979" y="48127"/>
                </a:lnTo>
                <a:cubicBezTo>
                  <a:pt x="787863" y="56598"/>
                  <a:pt x="895103" y="68120"/>
                  <a:pt x="930442" y="112295"/>
                </a:cubicBezTo>
                <a:cubicBezTo>
                  <a:pt x="941006" y="125500"/>
                  <a:pt x="938922" y="145297"/>
                  <a:pt x="946484" y="160422"/>
                </a:cubicBezTo>
                <a:cubicBezTo>
                  <a:pt x="955106" y="177667"/>
                  <a:pt x="967874" y="192506"/>
                  <a:pt x="978569" y="208548"/>
                </a:cubicBezTo>
                <a:cubicBezTo>
                  <a:pt x="1014754" y="353290"/>
                  <a:pt x="996709" y="295052"/>
                  <a:pt x="1026695" y="385011"/>
                </a:cubicBezTo>
                <a:cubicBezTo>
                  <a:pt x="1021348" y="454527"/>
                  <a:pt x="1049327" y="535547"/>
                  <a:pt x="1010653" y="593558"/>
                </a:cubicBezTo>
                <a:cubicBezTo>
                  <a:pt x="989679" y="625019"/>
                  <a:pt x="919332" y="608977"/>
                  <a:pt x="898358" y="577516"/>
                </a:cubicBezTo>
                <a:cubicBezTo>
                  <a:pt x="845050" y="497554"/>
                  <a:pt x="922569" y="454861"/>
                  <a:pt x="946484" y="401053"/>
                </a:cubicBezTo>
                <a:cubicBezTo>
                  <a:pt x="960220" y="370148"/>
                  <a:pt x="959809" y="332940"/>
                  <a:pt x="978569" y="304800"/>
                </a:cubicBezTo>
                <a:cubicBezTo>
                  <a:pt x="1011574" y="255293"/>
                  <a:pt x="1010745" y="249720"/>
                  <a:pt x="1058779" y="208548"/>
                </a:cubicBezTo>
                <a:cubicBezTo>
                  <a:pt x="1079079" y="191148"/>
                  <a:pt x="1102408" y="177539"/>
                  <a:pt x="1122948" y="160422"/>
                </a:cubicBezTo>
                <a:cubicBezTo>
                  <a:pt x="1134567" y="150739"/>
                  <a:pt x="1142932" y="137412"/>
                  <a:pt x="1155032" y="128337"/>
                </a:cubicBezTo>
                <a:cubicBezTo>
                  <a:pt x="1185880" y="105201"/>
                  <a:pt x="1224017" y="91435"/>
                  <a:pt x="1251284" y="64169"/>
                </a:cubicBezTo>
                <a:cubicBezTo>
                  <a:pt x="1261979" y="53474"/>
                  <a:pt x="1270400" y="39867"/>
                  <a:pt x="1283369" y="32085"/>
                </a:cubicBezTo>
                <a:cubicBezTo>
                  <a:pt x="1308032" y="17287"/>
                  <a:pt x="1394456" y="3450"/>
                  <a:pt x="1411705" y="0"/>
                </a:cubicBezTo>
                <a:cubicBezTo>
                  <a:pt x="1481221" y="5348"/>
                  <a:pt x="1553214" y="-3111"/>
                  <a:pt x="1620253" y="16043"/>
                </a:cubicBezTo>
                <a:cubicBezTo>
                  <a:pt x="1636512" y="20688"/>
                  <a:pt x="1636295" y="47259"/>
                  <a:pt x="1636295" y="64169"/>
                </a:cubicBezTo>
                <a:cubicBezTo>
                  <a:pt x="1636295" y="192617"/>
                  <a:pt x="1629090" y="321035"/>
                  <a:pt x="1620253" y="449179"/>
                </a:cubicBezTo>
                <a:cubicBezTo>
                  <a:pt x="1618377" y="476381"/>
                  <a:pt x="1617739" y="505716"/>
                  <a:pt x="1604211" y="529390"/>
                </a:cubicBezTo>
                <a:cubicBezTo>
                  <a:pt x="1594645" y="546130"/>
                  <a:pt x="1572126" y="550779"/>
                  <a:pt x="1556084" y="561474"/>
                </a:cubicBezTo>
                <a:cubicBezTo>
                  <a:pt x="1529347" y="556127"/>
                  <a:pt x="1485192" y="571057"/>
                  <a:pt x="1475874" y="545432"/>
                </a:cubicBezTo>
                <a:cubicBezTo>
                  <a:pt x="1468125" y="524122"/>
                  <a:pt x="1482937" y="386927"/>
                  <a:pt x="1507958" y="336885"/>
                </a:cubicBezTo>
                <a:cubicBezTo>
                  <a:pt x="1516580" y="319640"/>
                  <a:pt x="1526409" y="302391"/>
                  <a:pt x="1540042" y="288758"/>
                </a:cubicBezTo>
                <a:cubicBezTo>
                  <a:pt x="1553675" y="275125"/>
                  <a:pt x="1573357" y="269017"/>
                  <a:pt x="1588169" y="256674"/>
                </a:cubicBezTo>
                <a:cubicBezTo>
                  <a:pt x="1605598" y="242150"/>
                  <a:pt x="1616463" y="219566"/>
                  <a:pt x="1636295" y="208548"/>
                </a:cubicBezTo>
                <a:cubicBezTo>
                  <a:pt x="1665859" y="192124"/>
                  <a:pt x="1732548" y="176464"/>
                  <a:pt x="1732548" y="176464"/>
                </a:cubicBezTo>
                <a:cubicBezTo>
                  <a:pt x="1748590" y="165769"/>
                  <a:pt x="1762953" y="151974"/>
                  <a:pt x="1780674" y="144379"/>
                </a:cubicBezTo>
                <a:cubicBezTo>
                  <a:pt x="1800939" y="135694"/>
                  <a:pt x="1823643" y="134394"/>
                  <a:pt x="1844842" y="128337"/>
                </a:cubicBezTo>
                <a:cubicBezTo>
                  <a:pt x="1861101" y="123691"/>
                  <a:pt x="1876927" y="117642"/>
                  <a:pt x="1892969" y="112295"/>
                </a:cubicBezTo>
                <a:cubicBezTo>
                  <a:pt x="2015958" y="117642"/>
                  <a:pt x="2139708" y="113669"/>
                  <a:pt x="2261937" y="128337"/>
                </a:cubicBezTo>
                <a:cubicBezTo>
                  <a:pt x="2276954" y="130139"/>
                  <a:pt x="2287257" y="146894"/>
                  <a:pt x="2294021" y="160422"/>
                </a:cubicBezTo>
                <a:cubicBezTo>
                  <a:pt x="2303881" y="180142"/>
                  <a:pt x="2304716" y="203201"/>
                  <a:pt x="2310063" y="224590"/>
                </a:cubicBezTo>
                <a:cubicBezTo>
                  <a:pt x="2293348" y="492035"/>
                  <a:pt x="2362291" y="434792"/>
                  <a:pt x="2229853" y="529390"/>
                </a:cubicBezTo>
                <a:cubicBezTo>
                  <a:pt x="2214164" y="540596"/>
                  <a:pt x="2197768" y="550779"/>
                  <a:pt x="2181726" y="561474"/>
                </a:cubicBezTo>
                <a:lnTo>
                  <a:pt x="2085474" y="545432"/>
                </a:lnTo>
                <a:cubicBezTo>
                  <a:pt x="2012411" y="340855"/>
                  <a:pt x="2071798" y="382053"/>
                  <a:pt x="2133600" y="304800"/>
                </a:cubicBezTo>
                <a:cubicBezTo>
                  <a:pt x="2165173" y="265333"/>
                  <a:pt x="2159033" y="253642"/>
                  <a:pt x="2197769" y="224590"/>
                </a:cubicBezTo>
                <a:cubicBezTo>
                  <a:pt x="2228617" y="201454"/>
                  <a:pt x="2266755" y="187689"/>
                  <a:pt x="2294021" y="160422"/>
                </a:cubicBezTo>
                <a:cubicBezTo>
                  <a:pt x="2304716" y="149727"/>
                  <a:pt x="2311943" y="133648"/>
                  <a:pt x="2326105" y="128337"/>
                </a:cubicBezTo>
                <a:cubicBezTo>
                  <a:pt x="2349234" y="119664"/>
                  <a:pt x="2543367" y="97169"/>
                  <a:pt x="2550695" y="96253"/>
                </a:cubicBezTo>
                <a:cubicBezTo>
                  <a:pt x="2630905" y="101600"/>
                  <a:pt x="2713075" y="93883"/>
                  <a:pt x="2791326" y="112295"/>
                </a:cubicBezTo>
                <a:cubicBezTo>
                  <a:pt x="2810094" y="116711"/>
                  <a:pt x="2813845" y="143682"/>
                  <a:pt x="2823411" y="160422"/>
                </a:cubicBezTo>
                <a:cubicBezTo>
                  <a:pt x="2879718" y="258959"/>
                  <a:pt x="2825230" y="194325"/>
                  <a:pt x="2903621" y="272716"/>
                </a:cubicBezTo>
                <a:cubicBezTo>
                  <a:pt x="2914316" y="294106"/>
                  <a:pt x="2934001" y="313031"/>
                  <a:pt x="2935705" y="336885"/>
                </a:cubicBezTo>
                <a:cubicBezTo>
                  <a:pt x="2940731" y="407244"/>
                  <a:pt x="2941226" y="491785"/>
                  <a:pt x="2887579" y="545432"/>
                </a:cubicBezTo>
                <a:cubicBezTo>
                  <a:pt x="2873946" y="559065"/>
                  <a:pt x="2856698" y="568894"/>
                  <a:pt x="2839453" y="577516"/>
                </a:cubicBezTo>
                <a:cubicBezTo>
                  <a:pt x="2824328" y="585078"/>
                  <a:pt x="2807368" y="588211"/>
                  <a:pt x="2791326" y="593558"/>
                </a:cubicBezTo>
                <a:cubicBezTo>
                  <a:pt x="2753895" y="582863"/>
                  <a:pt x="2695346" y="596820"/>
                  <a:pt x="2679032" y="561474"/>
                </a:cubicBezTo>
                <a:cubicBezTo>
                  <a:pt x="2654281" y="507847"/>
                  <a:pt x="2682699" y="442764"/>
                  <a:pt x="2695074" y="385011"/>
                </a:cubicBezTo>
                <a:cubicBezTo>
                  <a:pt x="2699104" y="366204"/>
                  <a:pt x="2742114" y="317646"/>
                  <a:pt x="2759242" y="304800"/>
                </a:cubicBezTo>
                <a:cubicBezTo>
                  <a:pt x="2790090" y="281664"/>
                  <a:pt x="2823411" y="262021"/>
                  <a:pt x="2855495" y="240632"/>
                </a:cubicBezTo>
                <a:lnTo>
                  <a:pt x="2951748" y="176464"/>
                </a:lnTo>
                <a:lnTo>
                  <a:pt x="2999874" y="160422"/>
                </a:lnTo>
                <a:cubicBezTo>
                  <a:pt x="3010569" y="149727"/>
                  <a:pt x="3018989" y="136119"/>
                  <a:pt x="3031958" y="128337"/>
                </a:cubicBezTo>
                <a:cubicBezTo>
                  <a:pt x="3046458" y="119637"/>
                  <a:pt x="3063174" y="112295"/>
                  <a:pt x="3080084" y="112295"/>
                </a:cubicBezTo>
                <a:cubicBezTo>
                  <a:pt x="3181825" y="112295"/>
                  <a:pt x="3283284" y="122990"/>
                  <a:pt x="3384884" y="128337"/>
                </a:cubicBezTo>
                <a:cubicBezTo>
                  <a:pt x="3395579" y="139032"/>
                  <a:pt x="3409187" y="147452"/>
                  <a:pt x="3416969" y="160422"/>
                </a:cubicBezTo>
                <a:cubicBezTo>
                  <a:pt x="3425669" y="174922"/>
                  <a:pt x="3433011" y="191638"/>
                  <a:pt x="3433011" y="208548"/>
                </a:cubicBezTo>
                <a:cubicBezTo>
                  <a:pt x="3433011" y="463332"/>
                  <a:pt x="3474590" y="407603"/>
                  <a:pt x="3384884" y="497306"/>
                </a:cubicBezTo>
                <a:cubicBezTo>
                  <a:pt x="3336758" y="491959"/>
                  <a:pt x="3274745" y="515504"/>
                  <a:pt x="3240505" y="481264"/>
                </a:cubicBezTo>
                <a:cubicBezTo>
                  <a:pt x="3213768" y="454527"/>
                  <a:pt x="3246599" y="405448"/>
                  <a:pt x="3256548" y="368969"/>
                </a:cubicBezTo>
                <a:cubicBezTo>
                  <a:pt x="3269905" y="319995"/>
                  <a:pt x="3299113" y="288045"/>
                  <a:pt x="3336758" y="256674"/>
                </a:cubicBezTo>
                <a:cubicBezTo>
                  <a:pt x="3351569" y="244331"/>
                  <a:pt x="3369829" y="236634"/>
                  <a:pt x="3384884" y="224590"/>
                </a:cubicBezTo>
                <a:cubicBezTo>
                  <a:pt x="3434621" y="184801"/>
                  <a:pt x="3399262" y="193339"/>
                  <a:pt x="3465095" y="160422"/>
                </a:cubicBezTo>
                <a:cubicBezTo>
                  <a:pt x="3497985" y="143977"/>
                  <a:pt x="3562916" y="134440"/>
                  <a:pt x="3593432" y="128337"/>
                </a:cubicBezTo>
                <a:cubicBezTo>
                  <a:pt x="3678990" y="133684"/>
                  <a:pt x="3765429" y="131009"/>
                  <a:pt x="3850105" y="144379"/>
                </a:cubicBezTo>
                <a:cubicBezTo>
                  <a:pt x="3869150" y="147386"/>
                  <a:pt x="3883420" y="164121"/>
                  <a:pt x="3898232" y="176464"/>
                </a:cubicBezTo>
                <a:cubicBezTo>
                  <a:pt x="3944551" y="215064"/>
                  <a:pt x="3946895" y="225395"/>
                  <a:pt x="3978442" y="272716"/>
                </a:cubicBezTo>
                <a:cubicBezTo>
                  <a:pt x="4025613" y="414230"/>
                  <a:pt x="4032125" y="392804"/>
                  <a:pt x="3994484" y="593558"/>
                </a:cubicBezTo>
                <a:cubicBezTo>
                  <a:pt x="3991697" y="608424"/>
                  <a:pt x="3973095" y="614948"/>
                  <a:pt x="3962400" y="625643"/>
                </a:cubicBezTo>
                <a:cubicBezTo>
                  <a:pt x="3935663" y="620295"/>
                  <a:pt x="3888435" y="636141"/>
                  <a:pt x="3882190" y="609600"/>
                </a:cubicBezTo>
                <a:cubicBezTo>
                  <a:pt x="3853138" y="486130"/>
                  <a:pt x="3872047" y="347026"/>
                  <a:pt x="3962400" y="256674"/>
                </a:cubicBezTo>
                <a:cubicBezTo>
                  <a:pt x="3989137" y="229937"/>
                  <a:pt x="4021637" y="207925"/>
                  <a:pt x="4042611" y="176464"/>
                </a:cubicBezTo>
                <a:cubicBezTo>
                  <a:pt x="4084075" y="114267"/>
                  <a:pt x="4056404" y="134434"/>
                  <a:pt x="4122821" y="112295"/>
                </a:cubicBezTo>
                <a:cubicBezTo>
                  <a:pt x="4224421" y="117642"/>
                  <a:pt x="4327856" y="108384"/>
                  <a:pt x="4427621" y="128337"/>
                </a:cubicBezTo>
                <a:cubicBezTo>
                  <a:pt x="4444203" y="131653"/>
                  <a:pt x="4434963" y="161964"/>
                  <a:pt x="4443663" y="176464"/>
                </a:cubicBezTo>
                <a:cubicBezTo>
                  <a:pt x="4451445" y="189433"/>
                  <a:pt x="4465053" y="197853"/>
                  <a:pt x="4475748" y="208548"/>
                </a:cubicBezTo>
                <a:cubicBezTo>
                  <a:pt x="4481095" y="240632"/>
                  <a:pt x="4484734" y="273048"/>
                  <a:pt x="4491790" y="304800"/>
                </a:cubicBezTo>
                <a:cubicBezTo>
                  <a:pt x="4495458" y="321307"/>
                  <a:pt x="4507832" y="336017"/>
                  <a:pt x="4507832" y="352927"/>
                </a:cubicBezTo>
                <a:cubicBezTo>
                  <a:pt x="4507832" y="427981"/>
                  <a:pt x="4505622" y="503748"/>
                  <a:pt x="4491790" y="577516"/>
                </a:cubicBezTo>
                <a:cubicBezTo>
                  <a:pt x="4489003" y="592382"/>
                  <a:pt x="4470400" y="598905"/>
                  <a:pt x="4459705" y="609600"/>
                </a:cubicBezTo>
                <a:cubicBezTo>
                  <a:pt x="4347280" y="581494"/>
                  <a:pt x="4383888" y="613132"/>
                  <a:pt x="4411579" y="433137"/>
                </a:cubicBezTo>
                <a:cubicBezTo>
                  <a:pt x="4419319" y="382827"/>
                  <a:pt x="4434659" y="380716"/>
                  <a:pt x="4459705" y="336885"/>
                </a:cubicBezTo>
                <a:cubicBezTo>
                  <a:pt x="4471570" y="316121"/>
                  <a:pt x="4476480" y="291088"/>
                  <a:pt x="4491790" y="272716"/>
                </a:cubicBezTo>
                <a:cubicBezTo>
                  <a:pt x="4504133" y="257905"/>
                  <a:pt x="4525105" y="252975"/>
                  <a:pt x="4539916" y="240632"/>
                </a:cubicBezTo>
                <a:cubicBezTo>
                  <a:pt x="4637469" y="159338"/>
                  <a:pt x="4533474" y="219790"/>
                  <a:pt x="4652211" y="160422"/>
                </a:cubicBezTo>
                <a:cubicBezTo>
                  <a:pt x="4662906" y="149727"/>
                  <a:pt x="4671326" y="136119"/>
                  <a:pt x="4684295" y="128337"/>
                </a:cubicBezTo>
                <a:cubicBezTo>
                  <a:pt x="4698795" y="119637"/>
                  <a:pt x="4716162" y="116940"/>
                  <a:pt x="4732421" y="112295"/>
                </a:cubicBezTo>
                <a:cubicBezTo>
                  <a:pt x="4873424" y="72009"/>
                  <a:pt x="4729327" y="118674"/>
                  <a:pt x="4844716" y="80211"/>
                </a:cubicBezTo>
                <a:cubicBezTo>
                  <a:pt x="4988381" y="91262"/>
                  <a:pt x="5021309" y="48288"/>
                  <a:pt x="5085348" y="128337"/>
                </a:cubicBezTo>
                <a:cubicBezTo>
                  <a:pt x="5097392" y="143392"/>
                  <a:pt x="5106737" y="160422"/>
                  <a:pt x="5117432" y="176464"/>
                </a:cubicBezTo>
                <a:cubicBezTo>
                  <a:pt x="5112085" y="304801"/>
                  <a:pt x="5183196" y="462446"/>
                  <a:pt x="5101390" y="561474"/>
                </a:cubicBezTo>
                <a:cubicBezTo>
                  <a:pt x="4887653" y="820208"/>
                  <a:pt x="4826996" y="588523"/>
                  <a:pt x="4796590" y="497306"/>
                </a:cubicBezTo>
                <a:cubicBezTo>
                  <a:pt x="4807285" y="433137"/>
                  <a:pt x="4811912" y="367657"/>
                  <a:pt x="4828674" y="304800"/>
                </a:cubicBezTo>
                <a:cubicBezTo>
                  <a:pt x="4833642" y="286171"/>
                  <a:pt x="4848415" y="271485"/>
                  <a:pt x="4860758" y="256674"/>
                </a:cubicBezTo>
                <a:cubicBezTo>
                  <a:pt x="4892700" y="218344"/>
                  <a:pt x="4963860" y="158138"/>
                  <a:pt x="5005137" y="144379"/>
                </a:cubicBezTo>
                <a:lnTo>
                  <a:pt x="5053263" y="128337"/>
                </a:lnTo>
                <a:cubicBezTo>
                  <a:pt x="5171806" y="9797"/>
                  <a:pt x="5107346" y="58515"/>
                  <a:pt x="5470358" y="112295"/>
                </a:cubicBezTo>
                <a:cubicBezTo>
                  <a:pt x="5492800" y="115620"/>
                  <a:pt x="5502442" y="144380"/>
                  <a:pt x="5518484" y="160422"/>
                </a:cubicBezTo>
                <a:cubicBezTo>
                  <a:pt x="5564203" y="297573"/>
                  <a:pt x="5546374" y="223116"/>
                  <a:pt x="5566611" y="385011"/>
                </a:cubicBezTo>
                <a:cubicBezTo>
                  <a:pt x="5561264" y="508000"/>
                  <a:pt x="5567979" y="632111"/>
                  <a:pt x="5550569" y="753979"/>
                </a:cubicBezTo>
                <a:cubicBezTo>
                  <a:pt x="5548430" y="768952"/>
                  <a:pt x="5519005" y="737011"/>
                  <a:pt x="5518484" y="721895"/>
                </a:cubicBezTo>
                <a:cubicBezTo>
                  <a:pt x="5513505" y="577503"/>
                  <a:pt x="5524915" y="432916"/>
                  <a:pt x="5534526" y="288758"/>
                </a:cubicBezTo>
                <a:cubicBezTo>
                  <a:pt x="5535651" y="271886"/>
                  <a:pt x="5543007" y="255757"/>
                  <a:pt x="5550569" y="240632"/>
                </a:cubicBezTo>
                <a:cubicBezTo>
                  <a:pt x="5574098" y="193575"/>
                  <a:pt x="5585861" y="186090"/>
                  <a:pt x="5630779" y="160422"/>
                </a:cubicBezTo>
                <a:cubicBezTo>
                  <a:pt x="5651543" y="148557"/>
                  <a:pt x="5671334" y="132115"/>
                  <a:pt x="5694948" y="128337"/>
                </a:cubicBezTo>
                <a:cubicBezTo>
                  <a:pt x="5927157" y="91183"/>
                  <a:pt x="5993885" y="96253"/>
                  <a:pt x="6192253" y="96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87319383-8000-41EC-8355-9B3D79DF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05" y="4615322"/>
            <a:ext cx="2527056" cy="2181534"/>
          </a:xfrm>
          <a:prstGeom prst="rect">
            <a:avLst/>
          </a:prstGeom>
        </p:spPr>
      </p:pic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12482CE6-6BC7-4587-AD27-BCA84E3F2F64}"/>
              </a:ext>
            </a:extLst>
          </p:cNvPr>
          <p:cNvSpPr/>
          <p:nvPr/>
        </p:nvSpPr>
        <p:spPr>
          <a:xfrm>
            <a:off x="1674680" y="1992429"/>
            <a:ext cx="5698248" cy="1030418"/>
          </a:xfrm>
          <a:custGeom>
            <a:avLst/>
            <a:gdLst>
              <a:gd name="connsiteX0" fmla="*/ 0 w 3757808"/>
              <a:gd name="connsiteY0" fmla="*/ 0 h 1030418"/>
              <a:gd name="connsiteX1" fmla="*/ 263047 w 3757808"/>
              <a:gd name="connsiteY1" fmla="*/ 12526 h 1030418"/>
              <a:gd name="connsiteX2" fmla="*/ 275573 w 3757808"/>
              <a:gd name="connsiteY2" fmla="*/ 50104 h 1030418"/>
              <a:gd name="connsiteX3" fmla="*/ 325677 w 3757808"/>
              <a:gd name="connsiteY3" fmla="*/ 125260 h 1030418"/>
              <a:gd name="connsiteX4" fmla="*/ 350729 w 3757808"/>
              <a:gd name="connsiteY4" fmla="*/ 162838 h 1030418"/>
              <a:gd name="connsiteX5" fmla="*/ 388307 w 3757808"/>
              <a:gd name="connsiteY5" fmla="*/ 237995 h 1030418"/>
              <a:gd name="connsiteX6" fmla="*/ 413359 w 3757808"/>
              <a:gd name="connsiteY6" fmla="*/ 313151 h 1030418"/>
              <a:gd name="connsiteX7" fmla="*/ 425885 w 3757808"/>
              <a:gd name="connsiteY7" fmla="*/ 350729 h 1030418"/>
              <a:gd name="connsiteX8" fmla="*/ 501041 w 3757808"/>
              <a:gd name="connsiteY8" fmla="*/ 425885 h 1030418"/>
              <a:gd name="connsiteX9" fmla="*/ 538619 w 3757808"/>
              <a:gd name="connsiteY9" fmla="*/ 463463 h 1030418"/>
              <a:gd name="connsiteX10" fmla="*/ 701458 w 3757808"/>
              <a:gd name="connsiteY10" fmla="*/ 450937 h 1030418"/>
              <a:gd name="connsiteX11" fmla="*/ 814192 w 3757808"/>
              <a:gd name="connsiteY11" fmla="*/ 388307 h 1030418"/>
              <a:gd name="connsiteX12" fmla="*/ 851770 w 3757808"/>
              <a:gd name="connsiteY12" fmla="*/ 375781 h 1030418"/>
              <a:gd name="connsiteX13" fmla="*/ 901874 w 3757808"/>
              <a:gd name="connsiteY13" fmla="*/ 300625 h 1030418"/>
              <a:gd name="connsiteX14" fmla="*/ 926926 w 3757808"/>
              <a:gd name="connsiteY14" fmla="*/ 225469 h 1030418"/>
              <a:gd name="connsiteX15" fmla="*/ 939452 w 3757808"/>
              <a:gd name="connsiteY15" fmla="*/ 187890 h 1030418"/>
              <a:gd name="connsiteX16" fmla="*/ 1002082 w 3757808"/>
              <a:gd name="connsiteY16" fmla="*/ 112734 h 1030418"/>
              <a:gd name="connsiteX17" fmla="*/ 1027134 w 3757808"/>
              <a:gd name="connsiteY17" fmla="*/ 75156 h 1030418"/>
              <a:gd name="connsiteX18" fmla="*/ 1102290 w 3757808"/>
              <a:gd name="connsiteY18" fmla="*/ 37578 h 1030418"/>
              <a:gd name="connsiteX19" fmla="*/ 1265129 w 3757808"/>
              <a:gd name="connsiteY19" fmla="*/ 50104 h 1030418"/>
              <a:gd name="connsiteX20" fmla="*/ 1302707 w 3757808"/>
              <a:gd name="connsiteY20" fmla="*/ 87682 h 1030418"/>
              <a:gd name="connsiteX21" fmla="*/ 1327759 w 3757808"/>
              <a:gd name="connsiteY21" fmla="*/ 162838 h 1030418"/>
              <a:gd name="connsiteX22" fmla="*/ 1340285 w 3757808"/>
              <a:gd name="connsiteY22" fmla="*/ 237995 h 1030418"/>
              <a:gd name="connsiteX23" fmla="*/ 1352811 w 3757808"/>
              <a:gd name="connsiteY23" fmla="*/ 275573 h 1030418"/>
              <a:gd name="connsiteX24" fmla="*/ 1365337 w 3757808"/>
              <a:gd name="connsiteY24" fmla="*/ 338203 h 1030418"/>
              <a:gd name="connsiteX25" fmla="*/ 1390389 w 3757808"/>
              <a:gd name="connsiteY25" fmla="*/ 475989 h 1030418"/>
              <a:gd name="connsiteX26" fmla="*/ 1415441 w 3757808"/>
              <a:gd name="connsiteY26" fmla="*/ 513567 h 1030418"/>
              <a:gd name="connsiteX27" fmla="*/ 1465545 w 3757808"/>
              <a:gd name="connsiteY27" fmla="*/ 538619 h 1030418"/>
              <a:gd name="connsiteX28" fmla="*/ 1528175 w 3757808"/>
              <a:gd name="connsiteY28" fmla="*/ 601249 h 1030418"/>
              <a:gd name="connsiteX29" fmla="*/ 1553227 w 3757808"/>
              <a:gd name="connsiteY29" fmla="*/ 638827 h 1030418"/>
              <a:gd name="connsiteX30" fmla="*/ 1653436 w 3757808"/>
              <a:gd name="connsiteY30" fmla="*/ 663880 h 1030418"/>
              <a:gd name="connsiteX31" fmla="*/ 1703540 w 3757808"/>
              <a:gd name="connsiteY31" fmla="*/ 676406 h 1030418"/>
              <a:gd name="connsiteX32" fmla="*/ 1991638 w 3757808"/>
              <a:gd name="connsiteY32" fmla="*/ 663880 h 1030418"/>
              <a:gd name="connsiteX33" fmla="*/ 2054269 w 3757808"/>
              <a:gd name="connsiteY33" fmla="*/ 613775 h 1030418"/>
              <a:gd name="connsiteX34" fmla="*/ 2104373 w 3757808"/>
              <a:gd name="connsiteY34" fmla="*/ 601249 h 1030418"/>
              <a:gd name="connsiteX35" fmla="*/ 2141951 w 3757808"/>
              <a:gd name="connsiteY35" fmla="*/ 588723 h 1030418"/>
              <a:gd name="connsiteX36" fmla="*/ 2167003 w 3757808"/>
              <a:gd name="connsiteY36" fmla="*/ 551145 h 1030418"/>
              <a:gd name="connsiteX37" fmla="*/ 2204581 w 3757808"/>
              <a:gd name="connsiteY37" fmla="*/ 538619 h 1030418"/>
              <a:gd name="connsiteX38" fmla="*/ 2217107 w 3757808"/>
              <a:gd name="connsiteY38" fmla="*/ 501041 h 1030418"/>
              <a:gd name="connsiteX39" fmla="*/ 2279737 w 3757808"/>
              <a:gd name="connsiteY39" fmla="*/ 425885 h 1030418"/>
              <a:gd name="connsiteX40" fmla="*/ 2304789 w 3757808"/>
              <a:gd name="connsiteY40" fmla="*/ 350729 h 1030418"/>
              <a:gd name="connsiteX41" fmla="*/ 2329841 w 3757808"/>
              <a:gd name="connsiteY41" fmla="*/ 313151 h 1030418"/>
              <a:gd name="connsiteX42" fmla="*/ 2354893 w 3757808"/>
              <a:gd name="connsiteY42" fmla="*/ 237995 h 1030418"/>
              <a:gd name="connsiteX43" fmla="*/ 2367419 w 3757808"/>
              <a:gd name="connsiteY43" fmla="*/ 200417 h 1030418"/>
              <a:gd name="connsiteX44" fmla="*/ 2392471 w 3757808"/>
              <a:gd name="connsiteY44" fmla="*/ 175364 h 1030418"/>
              <a:gd name="connsiteX45" fmla="*/ 2404997 w 3757808"/>
              <a:gd name="connsiteY45" fmla="*/ 137786 h 1030418"/>
              <a:gd name="connsiteX46" fmla="*/ 2480153 w 3757808"/>
              <a:gd name="connsiteY46" fmla="*/ 87682 h 1030418"/>
              <a:gd name="connsiteX47" fmla="*/ 2642992 w 3757808"/>
              <a:gd name="connsiteY47" fmla="*/ 100208 h 1030418"/>
              <a:gd name="connsiteX48" fmla="*/ 2655518 w 3757808"/>
              <a:gd name="connsiteY48" fmla="*/ 137786 h 1030418"/>
              <a:gd name="connsiteX49" fmla="*/ 2680570 w 3757808"/>
              <a:gd name="connsiteY49" fmla="*/ 275573 h 1030418"/>
              <a:gd name="connsiteX50" fmla="*/ 2705622 w 3757808"/>
              <a:gd name="connsiteY50" fmla="*/ 450937 h 1030418"/>
              <a:gd name="connsiteX51" fmla="*/ 2718148 w 3757808"/>
              <a:gd name="connsiteY51" fmla="*/ 488515 h 1030418"/>
              <a:gd name="connsiteX52" fmla="*/ 2743200 w 3757808"/>
              <a:gd name="connsiteY52" fmla="*/ 526093 h 1030418"/>
              <a:gd name="connsiteX53" fmla="*/ 2818356 w 3757808"/>
              <a:gd name="connsiteY53" fmla="*/ 538619 h 1030418"/>
              <a:gd name="connsiteX54" fmla="*/ 3106455 w 3757808"/>
              <a:gd name="connsiteY54" fmla="*/ 526093 h 1030418"/>
              <a:gd name="connsiteX55" fmla="*/ 3144033 w 3757808"/>
              <a:gd name="connsiteY55" fmla="*/ 488515 h 1030418"/>
              <a:gd name="connsiteX56" fmla="*/ 3194137 w 3757808"/>
              <a:gd name="connsiteY56" fmla="*/ 413359 h 1030418"/>
              <a:gd name="connsiteX57" fmla="*/ 3231715 w 3757808"/>
              <a:gd name="connsiteY57" fmla="*/ 363255 h 1030418"/>
              <a:gd name="connsiteX58" fmla="*/ 3306871 w 3757808"/>
              <a:gd name="connsiteY58" fmla="*/ 225469 h 1030418"/>
              <a:gd name="connsiteX59" fmla="*/ 3319397 w 3757808"/>
              <a:gd name="connsiteY59" fmla="*/ 150312 h 1030418"/>
              <a:gd name="connsiteX60" fmla="*/ 3331923 w 3757808"/>
              <a:gd name="connsiteY60" fmla="*/ 112734 h 1030418"/>
              <a:gd name="connsiteX61" fmla="*/ 3407079 w 3757808"/>
              <a:gd name="connsiteY61" fmla="*/ 87682 h 1030418"/>
              <a:gd name="connsiteX62" fmla="*/ 3707704 w 3757808"/>
              <a:gd name="connsiteY62" fmla="*/ 100208 h 1030418"/>
              <a:gd name="connsiteX63" fmla="*/ 3720230 w 3757808"/>
              <a:gd name="connsiteY63" fmla="*/ 162838 h 1030418"/>
              <a:gd name="connsiteX64" fmla="*/ 3732756 w 3757808"/>
              <a:gd name="connsiteY64" fmla="*/ 338203 h 1030418"/>
              <a:gd name="connsiteX65" fmla="*/ 3720230 w 3757808"/>
              <a:gd name="connsiteY65" fmla="*/ 375781 h 1030418"/>
              <a:gd name="connsiteX66" fmla="*/ 3732756 w 3757808"/>
              <a:gd name="connsiteY66" fmla="*/ 413359 h 1030418"/>
              <a:gd name="connsiteX67" fmla="*/ 3695178 w 3757808"/>
              <a:gd name="connsiteY67" fmla="*/ 438411 h 1030418"/>
              <a:gd name="connsiteX68" fmla="*/ 3620022 w 3757808"/>
              <a:gd name="connsiteY68" fmla="*/ 463463 h 1030418"/>
              <a:gd name="connsiteX69" fmla="*/ 3594970 w 3757808"/>
              <a:gd name="connsiteY69" fmla="*/ 501041 h 1030418"/>
              <a:gd name="connsiteX70" fmla="*/ 3645074 w 3757808"/>
              <a:gd name="connsiteY70" fmla="*/ 513567 h 1030418"/>
              <a:gd name="connsiteX71" fmla="*/ 3682652 w 3757808"/>
              <a:gd name="connsiteY71" fmla="*/ 538619 h 1030418"/>
              <a:gd name="connsiteX72" fmla="*/ 3757808 w 3757808"/>
              <a:gd name="connsiteY72" fmla="*/ 563671 h 1030418"/>
              <a:gd name="connsiteX73" fmla="*/ 3670126 w 3757808"/>
              <a:gd name="connsiteY73" fmla="*/ 588723 h 1030418"/>
              <a:gd name="connsiteX74" fmla="*/ 3594970 w 3757808"/>
              <a:gd name="connsiteY74" fmla="*/ 613775 h 1030418"/>
              <a:gd name="connsiteX75" fmla="*/ 3557392 w 3757808"/>
              <a:gd name="connsiteY75" fmla="*/ 626301 h 1030418"/>
              <a:gd name="connsiteX76" fmla="*/ 3569918 w 3757808"/>
              <a:gd name="connsiteY76" fmla="*/ 663880 h 1030418"/>
              <a:gd name="connsiteX77" fmla="*/ 3620022 w 3757808"/>
              <a:gd name="connsiteY77" fmla="*/ 676406 h 1030418"/>
              <a:gd name="connsiteX78" fmla="*/ 3720230 w 3757808"/>
              <a:gd name="connsiteY78" fmla="*/ 713984 h 1030418"/>
              <a:gd name="connsiteX79" fmla="*/ 3682652 w 3757808"/>
              <a:gd name="connsiteY79" fmla="*/ 739036 h 1030418"/>
              <a:gd name="connsiteX80" fmla="*/ 3620022 w 3757808"/>
              <a:gd name="connsiteY80" fmla="*/ 751562 h 1030418"/>
              <a:gd name="connsiteX81" fmla="*/ 3532340 w 3757808"/>
              <a:gd name="connsiteY81" fmla="*/ 776614 h 1030418"/>
              <a:gd name="connsiteX82" fmla="*/ 3569918 w 3757808"/>
              <a:gd name="connsiteY82" fmla="*/ 801666 h 1030418"/>
              <a:gd name="connsiteX83" fmla="*/ 3607496 w 3757808"/>
              <a:gd name="connsiteY83" fmla="*/ 814192 h 1030418"/>
              <a:gd name="connsiteX84" fmla="*/ 3632548 w 3757808"/>
              <a:gd name="connsiteY84" fmla="*/ 851770 h 1030418"/>
              <a:gd name="connsiteX85" fmla="*/ 3620022 w 3757808"/>
              <a:gd name="connsiteY85" fmla="*/ 977030 h 1030418"/>
              <a:gd name="connsiteX86" fmla="*/ 3607496 w 3757808"/>
              <a:gd name="connsiteY86" fmla="*/ 1027134 h 1030418"/>
              <a:gd name="connsiteX87" fmla="*/ 3494762 w 3757808"/>
              <a:gd name="connsiteY87" fmla="*/ 1014608 h 1030418"/>
              <a:gd name="connsiteX88" fmla="*/ 3469710 w 3757808"/>
              <a:gd name="connsiteY88" fmla="*/ 977030 h 1030418"/>
              <a:gd name="connsiteX89" fmla="*/ 3432132 w 3757808"/>
              <a:gd name="connsiteY89" fmla="*/ 864296 h 1030418"/>
              <a:gd name="connsiteX90" fmla="*/ 3407079 w 3757808"/>
              <a:gd name="connsiteY90" fmla="*/ 789140 h 1030418"/>
              <a:gd name="connsiteX91" fmla="*/ 3382027 w 3757808"/>
              <a:gd name="connsiteY91" fmla="*/ 688932 h 1030418"/>
              <a:gd name="connsiteX92" fmla="*/ 3369501 w 3757808"/>
              <a:gd name="connsiteY92" fmla="*/ 601249 h 1030418"/>
              <a:gd name="connsiteX93" fmla="*/ 3331923 w 3757808"/>
              <a:gd name="connsiteY93" fmla="*/ 475989 h 1030418"/>
              <a:gd name="connsiteX94" fmla="*/ 3294345 w 3757808"/>
              <a:gd name="connsiteY94" fmla="*/ 400833 h 1030418"/>
              <a:gd name="connsiteX95" fmla="*/ 3256767 w 3757808"/>
              <a:gd name="connsiteY95" fmla="*/ 375781 h 1030418"/>
              <a:gd name="connsiteX96" fmla="*/ 3219189 w 3757808"/>
              <a:gd name="connsiteY96" fmla="*/ 338203 h 1030418"/>
              <a:gd name="connsiteX97" fmla="*/ 3156559 w 3757808"/>
              <a:gd name="connsiteY97" fmla="*/ 325677 h 1030418"/>
              <a:gd name="connsiteX98" fmla="*/ 2906038 w 3757808"/>
              <a:gd name="connsiteY98" fmla="*/ 338203 h 1030418"/>
              <a:gd name="connsiteX99" fmla="*/ 2830882 w 3757808"/>
              <a:gd name="connsiteY99" fmla="*/ 388307 h 1030418"/>
              <a:gd name="connsiteX100" fmla="*/ 2743200 w 3757808"/>
              <a:gd name="connsiteY100" fmla="*/ 488515 h 1030418"/>
              <a:gd name="connsiteX101" fmla="*/ 2655518 w 3757808"/>
              <a:gd name="connsiteY101" fmla="*/ 601249 h 1030418"/>
              <a:gd name="connsiteX102" fmla="*/ 2567836 w 3757808"/>
              <a:gd name="connsiteY102" fmla="*/ 701458 h 1030418"/>
              <a:gd name="connsiteX103" fmla="*/ 2530258 w 3757808"/>
              <a:gd name="connsiteY103" fmla="*/ 713984 h 1030418"/>
              <a:gd name="connsiteX104" fmla="*/ 2254685 w 3757808"/>
              <a:gd name="connsiteY104" fmla="*/ 701458 h 1030418"/>
              <a:gd name="connsiteX105" fmla="*/ 2204581 w 3757808"/>
              <a:gd name="connsiteY105" fmla="*/ 626301 h 1030418"/>
              <a:gd name="connsiteX106" fmla="*/ 2179529 w 3757808"/>
              <a:gd name="connsiteY106" fmla="*/ 588723 h 1030418"/>
              <a:gd name="connsiteX107" fmla="*/ 2154477 w 3757808"/>
              <a:gd name="connsiteY107" fmla="*/ 538619 h 1030418"/>
              <a:gd name="connsiteX108" fmla="*/ 2104373 w 3757808"/>
              <a:gd name="connsiteY108" fmla="*/ 463463 h 1030418"/>
              <a:gd name="connsiteX109" fmla="*/ 2091847 w 3757808"/>
              <a:gd name="connsiteY109" fmla="*/ 425885 h 1030418"/>
              <a:gd name="connsiteX110" fmla="*/ 2054269 w 3757808"/>
              <a:gd name="connsiteY110" fmla="*/ 413359 h 1030418"/>
              <a:gd name="connsiteX111" fmla="*/ 1991638 w 3757808"/>
              <a:gd name="connsiteY111" fmla="*/ 375781 h 1030418"/>
              <a:gd name="connsiteX112" fmla="*/ 1954060 w 3757808"/>
              <a:gd name="connsiteY112" fmla="*/ 350729 h 1030418"/>
              <a:gd name="connsiteX113" fmla="*/ 1866378 w 3757808"/>
              <a:gd name="connsiteY113" fmla="*/ 325677 h 1030418"/>
              <a:gd name="connsiteX114" fmla="*/ 1753644 w 3757808"/>
              <a:gd name="connsiteY114" fmla="*/ 300625 h 1030418"/>
              <a:gd name="connsiteX115" fmla="*/ 1703540 w 3757808"/>
              <a:gd name="connsiteY115" fmla="*/ 275573 h 1030418"/>
              <a:gd name="connsiteX116" fmla="*/ 1327759 w 3757808"/>
              <a:gd name="connsiteY116" fmla="*/ 288099 h 1030418"/>
              <a:gd name="connsiteX117" fmla="*/ 1277655 w 3757808"/>
              <a:gd name="connsiteY117" fmla="*/ 325677 h 1030418"/>
              <a:gd name="connsiteX118" fmla="*/ 1202499 w 3757808"/>
              <a:gd name="connsiteY118" fmla="*/ 388307 h 1030418"/>
              <a:gd name="connsiteX119" fmla="*/ 1177447 w 3757808"/>
              <a:gd name="connsiteY119" fmla="*/ 425885 h 1030418"/>
              <a:gd name="connsiteX120" fmla="*/ 1114816 w 3757808"/>
              <a:gd name="connsiteY120" fmla="*/ 475989 h 1030418"/>
              <a:gd name="connsiteX121" fmla="*/ 1089764 w 3757808"/>
              <a:gd name="connsiteY121" fmla="*/ 513567 h 1030418"/>
              <a:gd name="connsiteX122" fmla="*/ 1052186 w 3757808"/>
              <a:gd name="connsiteY122" fmla="*/ 563671 h 1030418"/>
              <a:gd name="connsiteX123" fmla="*/ 1002082 w 3757808"/>
              <a:gd name="connsiteY123" fmla="*/ 638827 h 1030418"/>
              <a:gd name="connsiteX124" fmla="*/ 964504 w 3757808"/>
              <a:gd name="connsiteY124" fmla="*/ 651353 h 1030418"/>
              <a:gd name="connsiteX125" fmla="*/ 889348 w 3757808"/>
              <a:gd name="connsiteY125" fmla="*/ 638827 h 1030418"/>
              <a:gd name="connsiteX126" fmla="*/ 864296 w 3757808"/>
              <a:gd name="connsiteY126" fmla="*/ 601249 h 1030418"/>
              <a:gd name="connsiteX127" fmla="*/ 839244 w 3757808"/>
              <a:gd name="connsiteY127" fmla="*/ 475989 h 1030418"/>
              <a:gd name="connsiteX128" fmla="*/ 814192 w 3757808"/>
              <a:gd name="connsiteY128" fmla="*/ 400833 h 1030418"/>
              <a:gd name="connsiteX129" fmla="*/ 789140 w 3757808"/>
              <a:gd name="connsiteY129" fmla="*/ 313151 h 1030418"/>
              <a:gd name="connsiteX130" fmla="*/ 751562 w 3757808"/>
              <a:gd name="connsiteY130" fmla="*/ 300625 h 1030418"/>
              <a:gd name="connsiteX131" fmla="*/ 701458 w 3757808"/>
              <a:gd name="connsiteY131" fmla="*/ 275573 h 1030418"/>
              <a:gd name="connsiteX132" fmla="*/ 663879 w 3757808"/>
              <a:gd name="connsiteY132" fmla="*/ 263047 h 1030418"/>
              <a:gd name="connsiteX133" fmla="*/ 576197 w 3757808"/>
              <a:gd name="connsiteY133" fmla="*/ 225469 h 1030418"/>
              <a:gd name="connsiteX134" fmla="*/ 375781 w 3757808"/>
              <a:gd name="connsiteY134" fmla="*/ 237995 h 1030418"/>
              <a:gd name="connsiteX135" fmla="*/ 300625 w 3757808"/>
              <a:gd name="connsiteY135" fmla="*/ 288099 h 1030418"/>
              <a:gd name="connsiteX136" fmla="*/ 275573 w 3757808"/>
              <a:gd name="connsiteY136" fmla="*/ 363255 h 1030418"/>
              <a:gd name="connsiteX137" fmla="*/ 250521 w 3757808"/>
              <a:gd name="connsiteY137" fmla="*/ 400833 h 1030418"/>
              <a:gd name="connsiteX138" fmla="*/ 225469 w 3757808"/>
              <a:gd name="connsiteY138" fmla="*/ 475989 h 1030418"/>
              <a:gd name="connsiteX139" fmla="*/ 187890 w 3757808"/>
              <a:gd name="connsiteY139" fmla="*/ 588723 h 1030418"/>
              <a:gd name="connsiteX140" fmla="*/ 150312 w 3757808"/>
              <a:gd name="connsiteY140" fmla="*/ 676406 h 1030418"/>
              <a:gd name="connsiteX141" fmla="*/ 125260 w 3757808"/>
              <a:gd name="connsiteY141" fmla="*/ 713984 h 103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3757808" h="1030418">
                <a:moveTo>
                  <a:pt x="0" y="0"/>
                </a:moveTo>
                <a:cubicBezTo>
                  <a:pt x="87682" y="4175"/>
                  <a:pt x="176681" y="-3177"/>
                  <a:pt x="263047" y="12526"/>
                </a:cubicBezTo>
                <a:cubicBezTo>
                  <a:pt x="276038" y="14888"/>
                  <a:pt x="269161" y="38562"/>
                  <a:pt x="275573" y="50104"/>
                </a:cubicBezTo>
                <a:cubicBezTo>
                  <a:pt x="290195" y="76424"/>
                  <a:pt x="308976" y="100208"/>
                  <a:pt x="325677" y="125260"/>
                </a:cubicBezTo>
                <a:lnTo>
                  <a:pt x="350729" y="162838"/>
                </a:lnTo>
                <a:cubicBezTo>
                  <a:pt x="396409" y="299882"/>
                  <a:pt x="323558" y="92310"/>
                  <a:pt x="388307" y="237995"/>
                </a:cubicBezTo>
                <a:cubicBezTo>
                  <a:pt x="399032" y="262126"/>
                  <a:pt x="405008" y="288099"/>
                  <a:pt x="413359" y="313151"/>
                </a:cubicBezTo>
                <a:cubicBezTo>
                  <a:pt x="417534" y="325677"/>
                  <a:pt x="416549" y="341393"/>
                  <a:pt x="425885" y="350729"/>
                </a:cubicBezTo>
                <a:lnTo>
                  <a:pt x="501041" y="425885"/>
                </a:lnTo>
                <a:lnTo>
                  <a:pt x="538619" y="463463"/>
                </a:lnTo>
                <a:cubicBezTo>
                  <a:pt x="592899" y="459288"/>
                  <a:pt x="647438" y="457689"/>
                  <a:pt x="701458" y="450937"/>
                </a:cubicBezTo>
                <a:cubicBezTo>
                  <a:pt x="761899" y="443382"/>
                  <a:pt x="741049" y="412688"/>
                  <a:pt x="814192" y="388307"/>
                </a:cubicBezTo>
                <a:lnTo>
                  <a:pt x="851770" y="375781"/>
                </a:lnTo>
                <a:cubicBezTo>
                  <a:pt x="893210" y="251462"/>
                  <a:pt x="823683" y="441368"/>
                  <a:pt x="901874" y="300625"/>
                </a:cubicBezTo>
                <a:cubicBezTo>
                  <a:pt x="914698" y="277541"/>
                  <a:pt x="918575" y="250521"/>
                  <a:pt x="926926" y="225469"/>
                </a:cubicBezTo>
                <a:cubicBezTo>
                  <a:pt x="931101" y="212943"/>
                  <a:pt x="932128" y="198876"/>
                  <a:pt x="939452" y="187890"/>
                </a:cubicBezTo>
                <a:cubicBezTo>
                  <a:pt x="1001651" y="94591"/>
                  <a:pt x="921710" y="209180"/>
                  <a:pt x="1002082" y="112734"/>
                </a:cubicBezTo>
                <a:cubicBezTo>
                  <a:pt x="1011720" y="101169"/>
                  <a:pt x="1016489" y="85801"/>
                  <a:pt x="1027134" y="75156"/>
                </a:cubicBezTo>
                <a:cubicBezTo>
                  <a:pt x="1051416" y="50874"/>
                  <a:pt x="1071727" y="47766"/>
                  <a:pt x="1102290" y="37578"/>
                </a:cubicBezTo>
                <a:cubicBezTo>
                  <a:pt x="1156570" y="41753"/>
                  <a:pt x="1212314" y="36900"/>
                  <a:pt x="1265129" y="50104"/>
                </a:cubicBezTo>
                <a:cubicBezTo>
                  <a:pt x="1282315" y="54400"/>
                  <a:pt x="1294104" y="72197"/>
                  <a:pt x="1302707" y="87682"/>
                </a:cubicBezTo>
                <a:cubicBezTo>
                  <a:pt x="1315531" y="110766"/>
                  <a:pt x="1327759" y="162838"/>
                  <a:pt x="1327759" y="162838"/>
                </a:cubicBezTo>
                <a:cubicBezTo>
                  <a:pt x="1331934" y="187890"/>
                  <a:pt x="1334775" y="213202"/>
                  <a:pt x="1340285" y="237995"/>
                </a:cubicBezTo>
                <a:cubicBezTo>
                  <a:pt x="1343149" y="250884"/>
                  <a:pt x="1349609" y="262764"/>
                  <a:pt x="1352811" y="275573"/>
                </a:cubicBezTo>
                <a:cubicBezTo>
                  <a:pt x="1357975" y="296227"/>
                  <a:pt x="1361837" y="317203"/>
                  <a:pt x="1365337" y="338203"/>
                </a:cubicBezTo>
                <a:cubicBezTo>
                  <a:pt x="1369031" y="360369"/>
                  <a:pt x="1377272" y="445382"/>
                  <a:pt x="1390389" y="475989"/>
                </a:cubicBezTo>
                <a:cubicBezTo>
                  <a:pt x="1396319" y="489826"/>
                  <a:pt x="1403876" y="503929"/>
                  <a:pt x="1415441" y="513567"/>
                </a:cubicBezTo>
                <a:cubicBezTo>
                  <a:pt x="1429786" y="525521"/>
                  <a:pt x="1448844" y="530268"/>
                  <a:pt x="1465545" y="538619"/>
                </a:cubicBezTo>
                <a:cubicBezTo>
                  <a:pt x="1532350" y="638827"/>
                  <a:pt x="1444668" y="517742"/>
                  <a:pt x="1528175" y="601249"/>
                </a:cubicBezTo>
                <a:cubicBezTo>
                  <a:pt x="1538820" y="611894"/>
                  <a:pt x="1539762" y="632094"/>
                  <a:pt x="1553227" y="638827"/>
                </a:cubicBezTo>
                <a:cubicBezTo>
                  <a:pt x="1584023" y="654225"/>
                  <a:pt x="1620033" y="655529"/>
                  <a:pt x="1653436" y="663880"/>
                </a:cubicBezTo>
                <a:lnTo>
                  <a:pt x="1703540" y="676406"/>
                </a:lnTo>
                <a:cubicBezTo>
                  <a:pt x="1799573" y="672231"/>
                  <a:pt x="1896148" y="674898"/>
                  <a:pt x="1991638" y="663880"/>
                </a:cubicBezTo>
                <a:cubicBezTo>
                  <a:pt x="2030247" y="659425"/>
                  <a:pt x="2025470" y="628174"/>
                  <a:pt x="2054269" y="613775"/>
                </a:cubicBezTo>
                <a:cubicBezTo>
                  <a:pt x="2069667" y="606076"/>
                  <a:pt x="2087820" y="605978"/>
                  <a:pt x="2104373" y="601249"/>
                </a:cubicBezTo>
                <a:cubicBezTo>
                  <a:pt x="2117069" y="597622"/>
                  <a:pt x="2129425" y="592898"/>
                  <a:pt x="2141951" y="588723"/>
                </a:cubicBezTo>
                <a:cubicBezTo>
                  <a:pt x="2150302" y="576197"/>
                  <a:pt x="2155248" y="560549"/>
                  <a:pt x="2167003" y="551145"/>
                </a:cubicBezTo>
                <a:cubicBezTo>
                  <a:pt x="2177313" y="542897"/>
                  <a:pt x="2195245" y="547955"/>
                  <a:pt x="2204581" y="538619"/>
                </a:cubicBezTo>
                <a:cubicBezTo>
                  <a:pt x="2213917" y="529283"/>
                  <a:pt x="2211202" y="512851"/>
                  <a:pt x="2217107" y="501041"/>
                </a:cubicBezTo>
                <a:cubicBezTo>
                  <a:pt x="2234546" y="466163"/>
                  <a:pt x="2252034" y="453588"/>
                  <a:pt x="2279737" y="425885"/>
                </a:cubicBezTo>
                <a:cubicBezTo>
                  <a:pt x="2288088" y="400833"/>
                  <a:pt x="2290141" y="372701"/>
                  <a:pt x="2304789" y="350729"/>
                </a:cubicBezTo>
                <a:cubicBezTo>
                  <a:pt x="2313140" y="338203"/>
                  <a:pt x="2323727" y="326908"/>
                  <a:pt x="2329841" y="313151"/>
                </a:cubicBezTo>
                <a:cubicBezTo>
                  <a:pt x="2340566" y="289020"/>
                  <a:pt x="2346542" y="263047"/>
                  <a:pt x="2354893" y="237995"/>
                </a:cubicBezTo>
                <a:cubicBezTo>
                  <a:pt x="2359068" y="225469"/>
                  <a:pt x="2358083" y="209754"/>
                  <a:pt x="2367419" y="200417"/>
                </a:cubicBezTo>
                <a:lnTo>
                  <a:pt x="2392471" y="175364"/>
                </a:lnTo>
                <a:cubicBezTo>
                  <a:pt x="2396646" y="162838"/>
                  <a:pt x="2395661" y="147122"/>
                  <a:pt x="2404997" y="137786"/>
                </a:cubicBezTo>
                <a:cubicBezTo>
                  <a:pt x="2426287" y="116496"/>
                  <a:pt x="2480153" y="87682"/>
                  <a:pt x="2480153" y="87682"/>
                </a:cubicBezTo>
                <a:cubicBezTo>
                  <a:pt x="2534433" y="91857"/>
                  <a:pt x="2590647" y="85252"/>
                  <a:pt x="2642992" y="100208"/>
                </a:cubicBezTo>
                <a:cubicBezTo>
                  <a:pt x="2655688" y="103835"/>
                  <a:pt x="2652316" y="124977"/>
                  <a:pt x="2655518" y="137786"/>
                </a:cubicBezTo>
                <a:cubicBezTo>
                  <a:pt x="2661931" y="163437"/>
                  <a:pt x="2677778" y="253239"/>
                  <a:pt x="2680570" y="275573"/>
                </a:cubicBezTo>
                <a:cubicBezTo>
                  <a:pt x="2694989" y="390923"/>
                  <a:pt x="2682845" y="371218"/>
                  <a:pt x="2705622" y="450937"/>
                </a:cubicBezTo>
                <a:cubicBezTo>
                  <a:pt x="2709249" y="463633"/>
                  <a:pt x="2712243" y="476705"/>
                  <a:pt x="2718148" y="488515"/>
                </a:cubicBezTo>
                <a:cubicBezTo>
                  <a:pt x="2724881" y="501980"/>
                  <a:pt x="2729735" y="519360"/>
                  <a:pt x="2743200" y="526093"/>
                </a:cubicBezTo>
                <a:cubicBezTo>
                  <a:pt x="2765916" y="537451"/>
                  <a:pt x="2793304" y="534444"/>
                  <a:pt x="2818356" y="538619"/>
                </a:cubicBezTo>
                <a:cubicBezTo>
                  <a:pt x="2914389" y="534444"/>
                  <a:pt x="3011449" y="540709"/>
                  <a:pt x="3106455" y="526093"/>
                </a:cubicBezTo>
                <a:cubicBezTo>
                  <a:pt x="3123963" y="523399"/>
                  <a:pt x="3133157" y="502498"/>
                  <a:pt x="3144033" y="488515"/>
                </a:cubicBezTo>
                <a:cubicBezTo>
                  <a:pt x="3162518" y="464749"/>
                  <a:pt x="3176072" y="437446"/>
                  <a:pt x="3194137" y="413359"/>
                </a:cubicBezTo>
                <a:cubicBezTo>
                  <a:pt x="3206663" y="396658"/>
                  <a:pt x="3221196" y="381288"/>
                  <a:pt x="3231715" y="363255"/>
                </a:cubicBezTo>
                <a:cubicBezTo>
                  <a:pt x="3364334" y="135909"/>
                  <a:pt x="3230555" y="339943"/>
                  <a:pt x="3306871" y="225469"/>
                </a:cubicBezTo>
                <a:cubicBezTo>
                  <a:pt x="3311046" y="200417"/>
                  <a:pt x="3313887" y="175105"/>
                  <a:pt x="3319397" y="150312"/>
                </a:cubicBezTo>
                <a:cubicBezTo>
                  <a:pt x="3322261" y="137423"/>
                  <a:pt x="3321179" y="120408"/>
                  <a:pt x="3331923" y="112734"/>
                </a:cubicBezTo>
                <a:cubicBezTo>
                  <a:pt x="3353411" y="97385"/>
                  <a:pt x="3407079" y="87682"/>
                  <a:pt x="3407079" y="87682"/>
                </a:cubicBezTo>
                <a:cubicBezTo>
                  <a:pt x="3507287" y="91857"/>
                  <a:pt x="3610178" y="76802"/>
                  <a:pt x="3707704" y="100208"/>
                </a:cubicBezTo>
                <a:cubicBezTo>
                  <a:pt x="3728406" y="105177"/>
                  <a:pt x="3718001" y="141665"/>
                  <a:pt x="3720230" y="162838"/>
                </a:cubicBezTo>
                <a:cubicBezTo>
                  <a:pt x="3726365" y="221120"/>
                  <a:pt x="3728581" y="279748"/>
                  <a:pt x="3732756" y="338203"/>
                </a:cubicBezTo>
                <a:cubicBezTo>
                  <a:pt x="3728581" y="350729"/>
                  <a:pt x="3729566" y="366445"/>
                  <a:pt x="3720230" y="375781"/>
                </a:cubicBezTo>
                <a:cubicBezTo>
                  <a:pt x="3689512" y="406499"/>
                  <a:pt x="3636089" y="365025"/>
                  <a:pt x="3732756" y="413359"/>
                </a:cubicBezTo>
                <a:cubicBezTo>
                  <a:pt x="3720230" y="421710"/>
                  <a:pt x="3708935" y="432297"/>
                  <a:pt x="3695178" y="438411"/>
                </a:cubicBezTo>
                <a:cubicBezTo>
                  <a:pt x="3671047" y="449136"/>
                  <a:pt x="3620022" y="463463"/>
                  <a:pt x="3620022" y="463463"/>
                </a:cubicBezTo>
                <a:cubicBezTo>
                  <a:pt x="3611671" y="475989"/>
                  <a:pt x="3588237" y="487576"/>
                  <a:pt x="3594970" y="501041"/>
                </a:cubicBezTo>
                <a:cubicBezTo>
                  <a:pt x="3602669" y="516439"/>
                  <a:pt x="3629251" y="506786"/>
                  <a:pt x="3645074" y="513567"/>
                </a:cubicBezTo>
                <a:cubicBezTo>
                  <a:pt x="3658911" y="519497"/>
                  <a:pt x="3668895" y="532505"/>
                  <a:pt x="3682652" y="538619"/>
                </a:cubicBezTo>
                <a:cubicBezTo>
                  <a:pt x="3706783" y="549344"/>
                  <a:pt x="3757808" y="563671"/>
                  <a:pt x="3757808" y="563671"/>
                </a:cubicBezTo>
                <a:cubicBezTo>
                  <a:pt x="3631520" y="605767"/>
                  <a:pt x="3827409" y="541538"/>
                  <a:pt x="3670126" y="588723"/>
                </a:cubicBezTo>
                <a:cubicBezTo>
                  <a:pt x="3644833" y="596311"/>
                  <a:pt x="3620022" y="605424"/>
                  <a:pt x="3594970" y="613775"/>
                </a:cubicBezTo>
                <a:lnTo>
                  <a:pt x="3557392" y="626301"/>
                </a:lnTo>
                <a:cubicBezTo>
                  <a:pt x="3561567" y="638827"/>
                  <a:pt x="3559608" y="655632"/>
                  <a:pt x="3569918" y="663880"/>
                </a:cubicBezTo>
                <a:cubicBezTo>
                  <a:pt x="3583361" y="674634"/>
                  <a:pt x="3603903" y="670361"/>
                  <a:pt x="3620022" y="676406"/>
                </a:cubicBezTo>
                <a:cubicBezTo>
                  <a:pt x="3751026" y="725532"/>
                  <a:pt x="3591621" y="681832"/>
                  <a:pt x="3720230" y="713984"/>
                </a:cubicBezTo>
                <a:cubicBezTo>
                  <a:pt x="3707704" y="722335"/>
                  <a:pt x="3696748" y="733750"/>
                  <a:pt x="3682652" y="739036"/>
                </a:cubicBezTo>
                <a:cubicBezTo>
                  <a:pt x="3662717" y="746511"/>
                  <a:pt x="3640805" y="746944"/>
                  <a:pt x="3620022" y="751562"/>
                </a:cubicBezTo>
                <a:cubicBezTo>
                  <a:pt x="3572837" y="762048"/>
                  <a:pt x="3574187" y="762665"/>
                  <a:pt x="3532340" y="776614"/>
                </a:cubicBezTo>
                <a:cubicBezTo>
                  <a:pt x="3544866" y="784965"/>
                  <a:pt x="3556453" y="794933"/>
                  <a:pt x="3569918" y="801666"/>
                </a:cubicBezTo>
                <a:cubicBezTo>
                  <a:pt x="3581728" y="807571"/>
                  <a:pt x="3597186" y="805944"/>
                  <a:pt x="3607496" y="814192"/>
                </a:cubicBezTo>
                <a:cubicBezTo>
                  <a:pt x="3619251" y="823596"/>
                  <a:pt x="3624197" y="839244"/>
                  <a:pt x="3632548" y="851770"/>
                </a:cubicBezTo>
                <a:cubicBezTo>
                  <a:pt x="3628373" y="893523"/>
                  <a:pt x="3625956" y="935490"/>
                  <a:pt x="3620022" y="977030"/>
                </a:cubicBezTo>
                <a:cubicBezTo>
                  <a:pt x="3617587" y="994072"/>
                  <a:pt x="3623985" y="1022187"/>
                  <a:pt x="3607496" y="1027134"/>
                </a:cubicBezTo>
                <a:cubicBezTo>
                  <a:pt x="3571281" y="1037998"/>
                  <a:pt x="3532340" y="1018783"/>
                  <a:pt x="3494762" y="1014608"/>
                </a:cubicBezTo>
                <a:cubicBezTo>
                  <a:pt x="3486411" y="1002082"/>
                  <a:pt x="3475824" y="990787"/>
                  <a:pt x="3469710" y="977030"/>
                </a:cubicBezTo>
                <a:cubicBezTo>
                  <a:pt x="3469708" y="977025"/>
                  <a:pt x="3438396" y="883087"/>
                  <a:pt x="3432132" y="864296"/>
                </a:cubicBezTo>
                <a:lnTo>
                  <a:pt x="3407079" y="789140"/>
                </a:lnTo>
                <a:cubicBezTo>
                  <a:pt x="3391964" y="713563"/>
                  <a:pt x="3401286" y="746708"/>
                  <a:pt x="3382027" y="688932"/>
                </a:cubicBezTo>
                <a:cubicBezTo>
                  <a:pt x="3377852" y="659704"/>
                  <a:pt x="3374782" y="630297"/>
                  <a:pt x="3369501" y="601249"/>
                </a:cubicBezTo>
                <a:cubicBezTo>
                  <a:pt x="3361929" y="559602"/>
                  <a:pt x="3344996" y="515207"/>
                  <a:pt x="3331923" y="475989"/>
                </a:cubicBezTo>
                <a:cubicBezTo>
                  <a:pt x="3321735" y="445426"/>
                  <a:pt x="3318627" y="425115"/>
                  <a:pt x="3294345" y="400833"/>
                </a:cubicBezTo>
                <a:cubicBezTo>
                  <a:pt x="3283700" y="390188"/>
                  <a:pt x="3268332" y="385419"/>
                  <a:pt x="3256767" y="375781"/>
                </a:cubicBezTo>
                <a:cubicBezTo>
                  <a:pt x="3243158" y="364440"/>
                  <a:pt x="3235033" y="346125"/>
                  <a:pt x="3219189" y="338203"/>
                </a:cubicBezTo>
                <a:cubicBezTo>
                  <a:pt x="3200147" y="328682"/>
                  <a:pt x="3177436" y="329852"/>
                  <a:pt x="3156559" y="325677"/>
                </a:cubicBezTo>
                <a:cubicBezTo>
                  <a:pt x="3073052" y="329852"/>
                  <a:pt x="2988145" y="322413"/>
                  <a:pt x="2906038" y="338203"/>
                </a:cubicBezTo>
                <a:cubicBezTo>
                  <a:pt x="2876471" y="343889"/>
                  <a:pt x="2830882" y="388307"/>
                  <a:pt x="2830882" y="388307"/>
                </a:cubicBezTo>
                <a:cubicBezTo>
                  <a:pt x="2772427" y="475989"/>
                  <a:pt x="2805830" y="446762"/>
                  <a:pt x="2743200" y="488515"/>
                </a:cubicBezTo>
                <a:cubicBezTo>
                  <a:pt x="2708974" y="591192"/>
                  <a:pt x="2768174" y="432264"/>
                  <a:pt x="2655518" y="601249"/>
                </a:cubicBezTo>
                <a:cubicBezTo>
                  <a:pt x="2635440" y="631367"/>
                  <a:pt x="2599239" y="690990"/>
                  <a:pt x="2567836" y="701458"/>
                </a:cubicBezTo>
                <a:lnTo>
                  <a:pt x="2530258" y="713984"/>
                </a:lnTo>
                <a:cubicBezTo>
                  <a:pt x="2438400" y="709809"/>
                  <a:pt x="2345483" y="715986"/>
                  <a:pt x="2254685" y="701458"/>
                </a:cubicBezTo>
                <a:cubicBezTo>
                  <a:pt x="2215970" y="695264"/>
                  <a:pt x="2216597" y="650334"/>
                  <a:pt x="2204581" y="626301"/>
                </a:cubicBezTo>
                <a:cubicBezTo>
                  <a:pt x="2197849" y="612836"/>
                  <a:pt x="2186998" y="601794"/>
                  <a:pt x="2179529" y="588723"/>
                </a:cubicBezTo>
                <a:cubicBezTo>
                  <a:pt x="2170265" y="572511"/>
                  <a:pt x="2164084" y="554631"/>
                  <a:pt x="2154477" y="538619"/>
                </a:cubicBezTo>
                <a:cubicBezTo>
                  <a:pt x="2138986" y="512801"/>
                  <a:pt x="2113894" y="492027"/>
                  <a:pt x="2104373" y="463463"/>
                </a:cubicBezTo>
                <a:cubicBezTo>
                  <a:pt x="2100198" y="450937"/>
                  <a:pt x="2101183" y="435221"/>
                  <a:pt x="2091847" y="425885"/>
                </a:cubicBezTo>
                <a:cubicBezTo>
                  <a:pt x="2082511" y="416549"/>
                  <a:pt x="2066795" y="417534"/>
                  <a:pt x="2054269" y="413359"/>
                </a:cubicBezTo>
                <a:cubicBezTo>
                  <a:pt x="2005334" y="364426"/>
                  <a:pt x="2056682" y="408303"/>
                  <a:pt x="1991638" y="375781"/>
                </a:cubicBezTo>
                <a:cubicBezTo>
                  <a:pt x="1978173" y="369048"/>
                  <a:pt x="1967525" y="357462"/>
                  <a:pt x="1954060" y="350729"/>
                </a:cubicBezTo>
                <a:cubicBezTo>
                  <a:pt x="1934038" y="340718"/>
                  <a:pt x="1885107" y="331028"/>
                  <a:pt x="1866378" y="325677"/>
                </a:cubicBezTo>
                <a:cubicBezTo>
                  <a:pt x="1780037" y="301008"/>
                  <a:pt x="1889275" y="323230"/>
                  <a:pt x="1753644" y="300625"/>
                </a:cubicBezTo>
                <a:cubicBezTo>
                  <a:pt x="1736943" y="292274"/>
                  <a:pt x="1722205" y="276122"/>
                  <a:pt x="1703540" y="275573"/>
                </a:cubicBezTo>
                <a:cubicBezTo>
                  <a:pt x="1578264" y="271888"/>
                  <a:pt x="1452230" y="273455"/>
                  <a:pt x="1327759" y="288099"/>
                </a:cubicBezTo>
                <a:cubicBezTo>
                  <a:pt x="1307025" y="290538"/>
                  <a:pt x="1294643" y="313543"/>
                  <a:pt x="1277655" y="325677"/>
                </a:cubicBezTo>
                <a:cubicBezTo>
                  <a:pt x="1237083" y="354657"/>
                  <a:pt x="1236901" y="347025"/>
                  <a:pt x="1202499" y="388307"/>
                </a:cubicBezTo>
                <a:cubicBezTo>
                  <a:pt x="1192861" y="399872"/>
                  <a:pt x="1188092" y="415240"/>
                  <a:pt x="1177447" y="425885"/>
                </a:cubicBezTo>
                <a:cubicBezTo>
                  <a:pt x="1112343" y="490989"/>
                  <a:pt x="1164399" y="414011"/>
                  <a:pt x="1114816" y="475989"/>
                </a:cubicBezTo>
                <a:cubicBezTo>
                  <a:pt x="1105411" y="487744"/>
                  <a:pt x="1098514" y="501317"/>
                  <a:pt x="1089764" y="513567"/>
                </a:cubicBezTo>
                <a:cubicBezTo>
                  <a:pt x="1077630" y="530555"/>
                  <a:pt x="1064158" y="546568"/>
                  <a:pt x="1052186" y="563671"/>
                </a:cubicBezTo>
                <a:cubicBezTo>
                  <a:pt x="1034920" y="588337"/>
                  <a:pt x="1030646" y="629306"/>
                  <a:pt x="1002082" y="638827"/>
                </a:cubicBezTo>
                <a:lnTo>
                  <a:pt x="964504" y="651353"/>
                </a:lnTo>
                <a:cubicBezTo>
                  <a:pt x="939452" y="647178"/>
                  <a:pt x="912064" y="650185"/>
                  <a:pt x="889348" y="638827"/>
                </a:cubicBezTo>
                <a:cubicBezTo>
                  <a:pt x="875883" y="632094"/>
                  <a:pt x="868723" y="615638"/>
                  <a:pt x="864296" y="601249"/>
                </a:cubicBezTo>
                <a:cubicBezTo>
                  <a:pt x="851774" y="560552"/>
                  <a:pt x="852709" y="516384"/>
                  <a:pt x="839244" y="475989"/>
                </a:cubicBezTo>
                <a:cubicBezTo>
                  <a:pt x="830893" y="450937"/>
                  <a:pt x="820597" y="426452"/>
                  <a:pt x="814192" y="400833"/>
                </a:cubicBezTo>
                <a:cubicBezTo>
                  <a:pt x="814084" y="400400"/>
                  <a:pt x="795130" y="319141"/>
                  <a:pt x="789140" y="313151"/>
                </a:cubicBezTo>
                <a:cubicBezTo>
                  <a:pt x="779804" y="303815"/>
                  <a:pt x="763698" y="305826"/>
                  <a:pt x="751562" y="300625"/>
                </a:cubicBezTo>
                <a:cubicBezTo>
                  <a:pt x="734399" y="293269"/>
                  <a:pt x="718621" y="282928"/>
                  <a:pt x="701458" y="275573"/>
                </a:cubicBezTo>
                <a:cubicBezTo>
                  <a:pt x="689322" y="270372"/>
                  <a:pt x="676015" y="268248"/>
                  <a:pt x="663879" y="263047"/>
                </a:cubicBezTo>
                <a:cubicBezTo>
                  <a:pt x="555525" y="216610"/>
                  <a:pt x="664328" y="254846"/>
                  <a:pt x="576197" y="225469"/>
                </a:cubicBezTo>
                <a:cubicBezTo>
                  <a:pt x="509392" y="229644"/>
                  <a:pt x="441052" y="223161"/>
                  <a:pt x="375781" y="237995"/>
                </a:cubicBezTo>
                <a:cubicBezTo>
                  <a:pt x="346421" y="244668"/>
                  <a:pt x="300625" y="288099"/>
                  <a:pt x="300625" y="288099"/>
                </a:cubicBezTo>
                <a:cubicBezTo>
                  <a:pt x="292274" y="313151"/>
                  <a:pt x="290221" y="341283"/>
                  <a:pt x="275573" y="363255"/>
                </a:cubicBezTo>
                <a:cubicBezTo>
                  <a:pt x="267222" y="375781"/>
                  <a:pt x="256635" y="387076"/>
                  <a:pt x="250521" y="400833"/>
                </a:cubicBezTo>
                <a:cubicBezTo>
                  <a:pt x="239796" y="424964"/>
                  <a:pt x="233820" y="450937"/>
                  <a:pt x="225469" y="475989"/>
                </a:cubicBezTo>
                <a:lnTo>
                  <a:pt x="187890" y="588723"/>
                </a:lnTo>
                <a:cubicBezTo>
                  <a:pt x="173837" y="630881"/>
                  <a:pt x="175077" y="633067"/>
                  <a:pt x="150312" y="676406"/>
                </a:cubicBezTo>
                <a:cubicBezTo>
                  <a:pt x="142843" y="689477"/>
                  <a:pt x="125260" y="713984"/>
                  <a:pt x="125260" y="713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Bocadillo: ovalado 49">
            <a:extLst>
              <a:ext uri="{FF2B5EF4-FFF2-40B4-BE49-F238E27FC236}">
                <a16:creationId xmlns:a16="http://schemas.microsoft.com/office/drawing/2014/main" id="{7EAE8B7D-F7AC-4C76-B512-38DA35CC6D12}"/>
              </a:ext>
            </a:extLst>
          </p:cNvPr>
          <p:cNvSpPr/>
          <p:nvPr/>
        </p:nvSpPr>
        <p:spPr>
          <a:xfrm>
            <a:off x="3219610" y="1302284"/>
            <a:ext cx="692693" cy="457616"/>
          </a:xfrm>
          <a:prstGeom prst="wedgeEllipseCallout">
            <a:avLst>
              <a:gd name="adj1" fmla="val 144453"/>
              <a:gd name="adj2" fmla="val -34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/>
              <a:t>-</a:t>
            </a:r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A948A439-1745-48AE-9CA4-435FC586494A}"/>
              </a:ext>
            </a:extLst>
          </p:cNvPr>
          <p:cNvSpPr/>
          <p:nvPr/>
        </p:nvSpPr>
        <p:spPr>
          <a:xfrm rot="18880542">
            <a:off x="4019268" y="1537257"/>
            <a:ext cx="258032" cy="1108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1D4A89-7223-4B86-99F7-57DEB6763F14}"/>
              </a:ext>
            </a:extLst>
          </p:cNvPr>
          <p:cNvSpPr txBox="1"/>
          <p:nvPr/>
        </p:nvSpPr>
        <p:spPr>
          <a:xfrm>
            <a:off x="8841366" y="851863"/>
            <a:ext cx="3882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efecto de trenzar, implica</a:t>
            </a:r>
          </a:p>
          <a:p>
            <a:r>
              <a:rPr lang="es-MX" dirty="0"/>
              <a:t>Que el ruido que se sumo</a:t>
            </a:r>
          </a:p>
          <a:p>
            <a:r>
              <a:rPr lang="es-MX" dirty="0"/>
              <a:t>En la ida de la corriente eléctrica</a:t>
            </a:r>
          </a:p>
          <a:p>
            <a:r>
              <a:rPr lang="es-MX" dirty="0"/>
              <a:t>Se resta en el regreso de la misa </a:t>
            </a:r>
          </a:p>
          <a:p>
            <a:r>
              <a:rPr lang="es-MX" dirty="0"/>
              <a:t>Corriente eléctrica</a:t>
            </a:r>
          </a:p>
          <a:p>
            <a:endParaRPr lang="es-MX" dirty="0"/>
          </a:p>
          <a:p>
            <a:r>
              <a:rPr lang="es-MX" dirty="0"/>
              <a:t>Usar el toroide para evita ruido externo</a:t>
            </a:r>
          </a:p>
        </p:txBody>
      </p:sp>
    </p:spTree>
    <p:extLst>
      <p:ext uri="{BB962C8B-B14F-4D97-AF65-F5344CB8AC3E}">
        <p14:creationId xmlns:p14="http://schemas.microsoft.com/office/powerpoint/2010/main" val="139351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49E2CE9-A7C9-4540-9EAF-5C3AB395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59" y="1451975"/>
            <a:ext cx="1752600" cy="152400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994F73D3-680C-44E8-9A88-09582C57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253" y="1451975"/>
            <a:ext cx="1752600" cy="1524000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39DD3524-D2A9-4D82-AC02-ACAAEBFC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71" y="1201455"/>
            <a:ext cx="3356016" cy="87682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6A203BD4-E979-44BC-9E22-6C952B0F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71" y="1879948"/>
            <a:ext cx="3356016" cy="8768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76B83E-30AF-4F89-B028-05D230E71AD9}"/>
              </a:ext>
            </a:extLst>
          </p:cNvPr>
          <p:cNvSpPr txBox="1"/>
          <p:nvPr/>
        </p:nvSpPr>
        <p:spPr>
          <a:xfrm>
            <a:off x="2782662" y="183923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RJ-45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F264FB-9D39-458D-A703-C878C4610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404" y="2208570"/>
            <a:ext cx="883523" cy="854712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1B8F3B1A-DA34-45B4-BD19-357C7FEC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223" y="2023904"/>
            <a:ext cx="883523" cy="8547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9100208-DC3A-444E-A938-A56823F1A336}"/>
              </a:ext>
            </a:extLst>
          </p:cNvPr>
          <p:cNvSpPr txBox="1"/>
          <p:nvPr/>
        </p:nvSpPr>
        <p:spPr>
          <a:xfrm>
            <a:off x="1323152" y="3059668"/>
            <a:ext cx="164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Cliente FTP</a:t>
            </a:r>
          </a:p>
          <a:p>
            <a:r>
              <a:rPr lang="es-MX" dirty="0"/>
              <a:t>FileZilla </a:t>
            </a:r>
            <a:r>
              <a:rPr lang="es-MX" dirty="0" err="1"/>
              <a:t>CLiente</a:t>
            </a:r>
            <a:endParaRPr lang="es-MX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C6DACFD-6AF0-4A6E-B89A-56F2F0954465}"/>
              </a:ext>
            </a:extLst>
          </p:cNvPr>
          <p:cNvSpPr txBox="1"/>
          <p:nvPr/>
        </p:nvSpPr>
        <p:spPr>
          <a:xfrm>
            <a:off x="7964468" y="2957558"/>
            <a:ext cx="15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Server FTP</a:t>
            </a:r>
          </a:p>
          <a:p>
            <a:r>
              <a:rPr lang="es-MX" dirty="0"/>
              <a:t>FileZilla Server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20B574-B470-4DDC-8A1F-EA4D45F85477}"/>
              </a:ext>
            </a:extLst>
          </p:cNvPr>
          <p:cNvSpPr txBox="1"/>
          <p:nvPr/>
        </p:nvSpPr>
        <p:spPr>
          <a:xfrm>
            <a:off x="4227533" y="2878616"/>
            <a:ext cx="2293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Transferencia de datos</a:t>
            </a:r>
          </a:p>
          <a:p>
            <a:r>
              <a:rPr lang="es-MX" dirty="0"/>
              <a:t>ISO app 1GB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A3E02C7-2AED-4CDB-BBE1-8498CC5BB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925" y="3576443"/>
            <a:ext cx="1021507" cy="1077024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6EF39229-B4A7-4274-A035-E84DA5F49945}"/>
              </a:ext>
            </a:extLst>
          </p:cNvPr>
          <p:cNvSpPr txBox="1"/>
          <p:nvPr/>
        </p:nvSpPr>
        <p:spPr>
          <a:xfrm>
            <a:off x="5874707" y="3832964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 minutos</a:t>
            </a:r>
          </a:p>
        </p:txBody>
      </p:sp>
    </p:spTree>
    <p:extLst>
      <p:ext uri="{BB962C8B-B14F-4D97-AF65-F5344CB8AC3E}">
        <p14:creationId xmlns:p14="http://schemas.microsoft.com/office/powerpoint/2010/main" val="258896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49E2CE9-A7C9-4540-9EAF-5C3AB395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59" y="1451975"/>
            <a:ext cx="1752600" cy="152400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994F73D3-680C-44E8-9A88-09582C57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253" y="1451975"/>
            <a:ext cx="1752600" cy="1524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76B83E-30AF-4F89-B028-05D230E71AD9}"/>
              </a:ext>
            </a:extLst>
          </p:cNvPr>
          <p:cNvSpPr txBox="1"/>
          <p:nvPr/>
        </p:nvSpPr>
        <p:spPr>
          <a:xfrm>
            <a:off x="2782662" y="183923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RJ-45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F264FB-9D39-458D-A703-C878C461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04" y="2208570"/>
            <a:ext cx="883523" cy="854712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1B8F3B1A-DA34-45B4-BD19-357C7FEC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23" y="2023904"/>
            <a:ext cx="883523" cy="8547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9100208-DC3A-444E-A938-A56823F1A336}"/>
              </a:ext>
            </a:extLst>
          </p:cNvPr>
          <p:cNvSpPr txBox="1"/>
          <p:nvPr/>
        </p:nvSpPr>
        <p:spPr>
          <a:xfrm>
            <a:off x="1323152" y="3059668"/>
            <a:ext cx="164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Cliente FTP</a:t>
            </a:r>
          </a:p>
          <a:p>
            <a:r>
              <a:rPr lang="es-MX" dirty="0"/>
              <a:t>FileZilla </a:t>
            </a:r>
            <a:r>
              <a:rPr lang="es-MX" dirty="0" err="1"/>
              <a:t>CLiente</a:t>
            </a:r>
            <a:endParaRPr lang="es-MX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C6DACFD-6AF0-4A6E-B89A-56F2F0954465}"/>
              </a:ext>
            </a:extLst>
          </p:cNvPr>
          <p:cNvSpPr txBox="1"/>
          <p:nvPr/>
        </p:nvSpPr>
        <p:spPr>
          <a:xfrm>
            <a:off x="7964468" y="2957558"/>
            <a:ext cx="15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Server FTP</a:t>
            </a:r>
          </a:p>
          <a:p>
            <a:r>
              <a:rPr lang="es-MX" dirty="0"/>
              <a:t>FileZilla Server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20B574-B470-4DDC-8A1F-EA4D45F85477}"/>
              </a:ext>
            </a:extLst>
          </p:cNvPr>
          <p:cNvSpPr txBox="1"/>
          <p:nvPr/>
        </p:nvSpPr>
        <p:spPr>
          <a:xfrm>
            <a:off x="4227533" y="2878616"/>
            <a:ext cx="2293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Transferencia de datos</a:t>
            </a:r>
          </a:p>
          <a:p>
            <a:r>
              <a:rPr lang="es-MX" dirty="0"/>
              <a:t>ISO app 1GB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A3E02C7-2AED-4CDB-BBE1-8498CC5BB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25" y="3576443"/>
            <a:ext cx="1021507" cy="107702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64DDB2-EB61-4F6D-9C5F-643D9747B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186" y="1992791"/>
            <a:ext cx="2974038" cy="88582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CF55C97-F138-46D0-8458-65512D91C49F}"/>
              </a:ext>
            </a:extLst>
          </p:cNvPr>
          <p:cNvSpPr txBox="1"/>
          <p:nvPr/>
        </p:nvSpPr>
        <p:spPr>
          <a:xfrm>
            <a:off x="3453334" y="4653467"/>
            <a:ext cx="494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minutos</a:t>
            </a:r>
          </a:p>
          <a:p>
            <a:r>
              <a:rPr lang="es-MX" dirty="0"/>
              <a:t>Al ir desarmando las trenzas …. El tiempo aumento</a:t>
            </a:r>
          </a:p>
        </p:txBody>
      </p:sp>
    </p:spTree>
    <p:extLst>
      <p:ext uri="{BB962C8B-B14F-4D97-AF65-F5344CB8AC3E}">
        <p14:creationId xmlns:p14="http://schemas.microsoft.com/office/powerpoint/2010/main" val="40989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1B8F3B1A-DA34-45B4-BD19-357C7FEC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88" y="1009296"/>
            <a:ext cx="4542551" cy="43944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7932ED-2944-42C0-AD41-7A708D56DAF2}"/>
              </a:ext>
            </a:extLst>
          </p:cNvPr>
          <p:cNvSpPr txBox="1"/>
          <p:nvPr/>
        </p:nvSpPr>
        <p:spPr>
          <a:xfrm>
            <a:off x="3781772" y="126961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RJ-45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969E40-0BBF-4421-8D13-BEC6ACE0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091" y="1105236"/>
            <a:ext cx="3382821" cy="270267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5E608B8-21F8-452C-A147-EC75C35646E8}"/>
              </a:ext>
            </a:extLst>
          </p:cNvPr>
          <p:cNvSpPr txBox="1"/>
          <p:nvPr/>
        </p:nvSpPr>
        <p:spPr>
          <a:xfrm>
            <a:off x="10360024" y="126961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RJ-11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AAB067-490A-43CC-B562-0063AF97FD1E}"/>
              </a:ext>
            </a:extLst>
          </p:cNvPr>
          <p:cNvSpPr txBox="1"/>
          <p:nvPr/>
        </p:nvSpPr>
        <p:spPr>
          <a:xfrm>
            <a:off x="8154444" y="3429000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Teléfono a la pared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43F14F0-B5D1-4F07-93D7-AC34438E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409" y="4104623"/>
            <a:ext cx="2619375" cy="234315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4D758C5-FD79-4AE5-A580-0281C2A920F1}"/>
              </a:ext>
            </a:extLst>
          </p:cNvPr>
          <p:cNvSpPr txBox="1"/>
          <p:nvPr/>
        </p:nvSpPr>
        <p:spPr>
          <a:xfrm>
            <a:off x="6096000" y="6071981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Auricular al </a:t>
            </a:r>
            <a:r>
              <a:rPr lang="es-MX" dirty="0" err="1"/>
              <a:t>telefono</a:t>
            </a:r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2B2568-BB86-4D0A-BCEF-12818AA92949}"/>
              </a:ext>
            </a:extLst>
          </p:cNvPr>
          <p:cNvSpPr txBox="1"/>
          <p:nvPr/>
        </p:nvSpPr>
        <p:spPr>
          <a:xfrm>
            <a:off x="6331860" y="39199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RJ-9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39C1B50-FB96-438C-9721-7608BB60D08A}"/>
              </a:ext>
            </a:extLst>
          </p:cNvPr>
          <p:cNvCxnSpPr>
            <a:stCxn id="11" idx="1"/>
            <a:endCxn id="5" idx="2"/>
          </p:cNvCxnSpPr>
          <p:nvPr/>
        </p:nvCxnSpPr>
        <p:spPr>
          <a:xfrm flipH="1" flipV="1">
            <a:off x="4125777" y="1638948"/>
            <a:ext cx="3919314" cy="81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7E0B3AC-82DD-4683-8356-93FE9532E40C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4146910" y="1638948"/>
            <a:ext cx="1626499" cy="363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4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1B8F3B1A-DA34-45B4-BD19-357C7FEC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88" y="1009296"/>
            <a:ext cx="4542551" cy="43944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7932ED-2944-42C0-AD41-7A708D56DAF2}"/>
              </a:ext>
            </a:extLst>
          </p:cNvPr>
          <p:cNvSpPr txBox="1"/>
          <p:nvPr/>
        </p:nvSpPr>
        <p:spPr>
          <a:xfrm>
            <a:off x="3781772" y="126961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RJ-45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B6C654A-C0CB-461F-81AC-D5027A7B1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112" y="1009296"/>
            <a:ext cx="2527056" cy="2181534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B4C6503C-C1AB-4E3A-AB3A-4286933B5F7E}"/>
              </a:ext>
            </a:extLst>
          </p:cNvPr>
          <p:cNvSpPr/>
          <p:nvPr/>
        </p:nvSpPr>
        <p:spPr>
          <a:xfrm>
            <a:off x="8204548" y="1009296"/>
            <a:ext cx="237994" cy="5103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0DE383-50D5-4D31-8CD8-4BF8C4E675ED}"/>
              </a:ext>
            </a:extLst>
          </p:cNvPr>
          <p:cNvSpPr txBox="1"/>
          <p:nvPr/>
        </p:nvSpPr>
        <p:spPr>
          <a:xfrm>
            <a:off x="8818323" y="1638948"/>
            <a:ext cx="3377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La normalización del uso de estos </a:t>
            </a:r>
          </a:p>
          <a:p>
            <a:r>
              <a:rPr lang="es-MX" dirty="0"/>
              <a:t>Conectores y cables en redes LAN</a:t>
            </a:r>
          </a:p>
          <a:p>
            <a:endParaRPr lang="es-MX" dirty="0"/>
          </a:p>
          <a:p>
            <a:r>
              <a:rPr lang="es-MX" dirty="0"/>
              <a:t>EIA/TIA 568 A</a:t>
            </a:r>
          </a:p>
          <a:p>
            <a:r>
              <a:rPr lang="es-MX" dirty="0"/>
              <a:t>EIA/TIA 568 B</a:t>
            </a: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78727D25-CAA4-4B09-B0A4-C49680C51151}"/>
              </a:ext>
            </a:extLst>
          </p:cNvPr>
          <p:cNvSpPr/>
          <p:nvPr/>
        </p:nvSpPr>
        <p:spPr>
          <a:xfrm rot="5400000">
            <a:off x="10090108" y="2348867"/>
            <a:ext cx="554121" cy="27143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DB6E473-6E61-4E42-9262-60776915C042}"/>
              </a:ext>
            </a:extLst>
          </p:cNvPr>
          <p:cNvSpPr txBox="1"/>
          <p:nvPr/>
        </p:nvSpPr>
        <p:spPr>
          <a:xfrm>
            <a:off x="8724922" y="4066458"/>
            <a:ext cx="35080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Cableado Estructurado</a:t>
            </a:r>
          </a:p>
          <a:p>
            <a:r>
              <a:rPr lang="es-MX" dirty="0"/>
              <a:t>CERTIFICA en alguna Categoría</a:t>
            </a:r>
          </a:p>
          <a:p>
            <a:endParaRPr lang="es-MX" dirty="0"/>
          </a:p>
          <a:p>
            <a:r>
              <a:rPr lang="es-MX" dirty="0"/>
              <a:t>Categorías: cantidad de bits/</a:t>
            </a:r>
            <a:r>
              <a:rPr lang="es-MX" dirty="0" err="1"/>
              <a:t>seg</a:t>
            </a:r>
            <a:endParaRPr lang="es-MX" dirty="0"/>
          </a:p>
          <a:p>
            <a:r>
              <a:rPr lang="es-MX" dirty="0"/>
              <a:t>Para la cual el cable esta certificado</a:t>
            </a:r>
          </a:p>
        </p:txBody>
      </p:sp>
    </p:spTree>
    <p:extLst>
      <p:ext uri="{BB962C8B-B14F-4D97-AF65-F5344CB8AC3E}">
        <p14:creationId xmlns:p14="http://schemas.microsoft.com/office/powerpoint/2010/main" val="70428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A47604-E7CD-4027-83B0-1C11206209FA}"/>
              </a:ext>
            </a:extLst>
          </p:cNvPr>
          <p:cNvSpPr/>
          <p:nvPr/>
        </p:nvSpPr>
        <p:spPr>
          <a:xfrm>
            <a:off x="0" y="238192"/>
            <a:ext cx="11847444" cy="45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Medios de Transmisión: Par Trenzado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703104-F929-4A89-9558-552986422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4" y="1101246"/>
            <a:ext cx="8147137" cy="46555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D51688-E433-4DA0-A11D-90E123AB230D}"/>
              </a:ext>
            </a:extLst>
          </p:cNvPr>
          <p:cNvSpPr txBox="1"/>
          <p:nvPr/>
        </p:nvSpPr>
        <p:spPr>
          <a:xfrm>
            <a:off x="8893479" y="1440493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CE Horizontal</a:t>
            </a:r>
          </a:p>
          <a:p>
            <a:r>
              <a:rPr lang="es-MX" dirty="0"/>
              <a:t>Verdes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87767E-A0EE-4CE1-89C9-CD79767CBF6D}"/>
              </a:ext>
            </a:extLst>
          </p:cNvPr>
          <p:cNvSpPr txBox="1"/>
          <p:nvPr/>
        </p:nvSpPr>
        <p:spPr>
          <a:xfrm>
            <a:off x="8532312" y="2682657"/>
            <a:ext cx="1177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CE Vertical</a:t>
            </a:r>
          </a:p>
          <a:p>
            <a:r>
              <a:rPr lang="es-MX" dirty="0"/>
              <a:t>Azules</a:t>
            </a:r>
          </a:p>
        </p:txBody>
      </p:sp>
    </p:spTree>
    <p:extLst>
      <p:ext uri="{BB962C8B-B14F-4D97-AF65-F5344CB8AC3E}">
        <p14:creationId xmlns:p14="http://schemas.microsoft.com/office/powerpoint/2010/main" val="3426219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799AA3-12EE-42C8-86D2-2B2D90D61610}"/>
</file>

<file path=customXml/itemProps2.xml><?xml version="1.0" encoding="utf-8"?>
<ds:datastoreItem xmlns:ds="http://schemas.openxmlformats.org/officeDocument/2006/customXml" ds:itemID="{ADF99A76-6B6C-47EF-AE3D-2E46D92633C9}"/>
</file>

<file path=customXml/itemProps3.xml><?xml version="1.0" encoding="utf-8"?>
<ds:datastoreItem xmlns:ds="http://schemas.openxmlformats.org/officeDocument/2006/customXml" ds:itemID="{0BC758B7-D25B-4E3F-BF54-7DF8E5E33FD9}"/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555</Words>
  <Application>Microsoft Office PowerPoint</Application>
  <PresentationFormat>Panorámica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lastModifiedBy>Teillier Santelices Fabian Arnoldo</cp:lastModifiedBy>
  <cp:revision>15</cp:revision>
  <dcterms:created xsi:type="dcterms:W3CDTF">2020-05-18T22:22:59Z</dcterms:created>
  <dcterms:modified xsi:type="dcterms:W3CDTF">2020-09-24T17:41:15Z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