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D02DA539-E5A0-49FD-9BD3-EB50B0630E1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8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C872A9-62FD-4660-894C-A4CBBEEFA573}" v="4" dt="2020-05-27T13:55:35.2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8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Augusto Vicentini" userId="f36dcb6116d923cd" providerId="LiveId" clId="{B5C872A9-62FD-4660-894C-A4CBBEEFA573}"/>
    <pc:docChg chg="custSel addSld modSld sldOrd modSection">
      <pc:chgData name="Ricardo Augusto Vicentini" userId="f36dcb6116d923cd" providerId="LiveId" clId="{B5C872A9-62FD-4660-894C-A4CBBEEFA573}" dt="2020-05-27T15:22:55.393" v="2093" actId="20577"/>
      <pc:docMkLst>
        <pc:docMk/>
      </pc:docMkLst>
      <pc:sldChg chg="modSp new mod">
        <pc:chgData name="Ricardo Augusto Vicentini" userId="f36dcb6116d923cd" providerId="LiveId" clId="{B5C872A9-62FD-4660-894C-A4CBBEEFA573}" dt="2020-05-26T12:15:18.437" v="534" actId="20577"/>
        <pc:sldMkLst>
          <pc:docMk/>
          <pc:sldMk cId="1082270237" sldId="264"/>
        </pc:sldMkLst>
        <pc:spChg chg="mod">
          <ac:chgData name="Ricardo Augusto Vicentini" userId="f36dcb6116d923cd" providerId="LiveId" clId="{B5C872A9-62FD-4660-894C-A4CBBEEFA573}" dt="2020-05-26T12:08:48.025" v="18" actId="20577"/>
          <ac:spMkLst>
            <pc:docMk/>
            <pc:sldMk cId="1082270237" sldId="264"/>
            <ac:spMk id="2" creationId="{ADC9AD8E-ED55-401E-B7F8-ED4F85E01335}"/>
          </ac:spMkLst>
        </pc:spChg>
        <pc:spChg chg="mod">
          <ac:chgData name="Ricardo Augusto Vicentini" userId="f36dcb6116d923cd" providerId="LiveId" clId="{B5C872A9-62FD-4660-894C-A4CBBEEFA573}" dt="2020-05-26T12:15:18.437" v="534" actId="20577"/>
          <ac:spMkLst>
            <pc:docMk/>
            <pc:sldMk cId="1082270237" sldId="264"/>
            <ac:spMk id="3" creationId="{351360AA-B0AE-4A17-B1F3-EEB7E8296621}"/>
          </ac:spMkLst>
        </pc:spChg>
      </pc:sldChg>
      <pc:sldChg chg="modSp new mod">
        <pc:chgData name="Ricardo Augusto Vicentini" userId="f36dcb6116d923cd" providerId="LiveId" clId="{B5C872A9-62FD-4660-894C-A4CBBEEFA573}" dt="2020-05-26T21:07:20.923" v="1199" actId="20577"/>
        <pc:sldMkLst>
          <pc:docMk/>
          <pc:sldMk cId="3096956263" sldId="265"/>
        </pc:sldMkLst>
        <pc:spChg chg="mod">
          <ac:chgData name="Ricardo Augusto Vicentini" userId="f36dcb6116d923cd" providerId="LiveId" clId="{B5C872A9-62FD-4660-894C-A4CBBEEFA573}" dt="2020-05-26T20:57:06.695" v="557" actId="20577"/>
          <ac:spMkLst>
            <pc:docMk/>
            <pc:sldMk cId="3096956263" sldId="265"/>
            <ac:spMk id="2" creationId="{9269C065-B3FE-4FCE-8087-B41ACB456BEF}"/>
          </ac:spMkLst>
        </pc:spChg>
        <pc:spChg chg="mod">
          <ac:chgData name="Ricardo Augusto Vicentini" userId="f36dcb6116d923cd" providerId="LiveId" clId="{B5C872A9-62FD-4660-894C-A4CBBEEFA573}" dt="2020-05-26T21:07:20.923" v="1199" actId="20577"/>
          <ac:spMkLst>
            <pc:docMk/>
            <pc:sldMk cId="3096956263" sldId="265"/>
            <ac:spMk id="3" creationId="{7AAC1E10-3F92-489C-87FB-5D7A707713B4}"/>
          </ac:spMkLst>
        </pc:spChg>
      </pc:sldChg>
      <pc:sldChg chg="modSp new mod">
        <pc:chgData name="Ricardo Augusto Vicentini" userId="f36dcb6116d923cd" providerId="LiveId" clId="{B5C872A9-62FD-4660-894C-A4CBBEEFA573}" dt="2020-05-26T21:18:33.133" v="1531" actId="20577"/>
        <pc:sldMkLst>
          <pc:docMk/>
          <pc:sldMk cId="3667900705" sldId="266"/>
        </pc:sldMkLst>
        <pc:spChg chg="mod">
          <ac:chgData name="Ricardo Augusto Vicentini" userId="f36dcb6116d923cd" providerId="LiveId" clId="{B5C872A9-62FD-4660-894C-A4CBBEEFA573}" dt="2020-05-26T21:16:21.759" v="1219" actId="20577"/>
          <ac:spMkLst>
            <pc:docMk/>
            <pc:sldMk cId="3667900705" sldId="266"/>
            <ac:spMk id="2" creationId="{607C2B76-0F04-4B94-ACEE-B99ADAF52C90}"/>
          </ac:spMkLst>
        </pc:spChg>
        <pc:spChg chg="mod">
          <ac:chgData name="Ricardo Augusto Vicentini" userId="f36dcb6116d923cd" providerId="LiveId" clId="{B5C872A9-62FD-4660-894C-A4CBBEEFA573}" dt="2020-05-26T21:18:33.133" v="1531" actId="20577"/>
          <ac:spMkLst>
            <pc:docMk/>
            <pc:sldMk cId="3667900705" sldId="266"/>
            <ac:spMk id="3" creationId="{8F7FD4B2-038B-4063-9F6B-D3981081B3C2}"/>
          </ac:spMkLst>
        </pc:spChg>
      </pc:sldChg>
      <pc:sldChg chg="modSp new mod">
        <pc:chgData name="Ricardo Augusto Vicentini" userId="f36dcb6116d923cd" providerId="LiveId" clId="{B5C872A9-62FD-4660-894C-A4CBBEEFA573}" dt="2020-05-27T15:22:55.393" v="2093" actId="20577"/>
        <pc:sldMkLst>
          <pc:docMk/>
          <pc:sldMk cId="1218363094" sldId="267"/>
        </pc:sldMkLst>
        <pc:spChg chg="mod">
          <ac:chgData name="Ricardo Augusto Vicentini" userId="f36dcb6116d923cd" providerId="LiveId" clId="{B5C872A9-62FD-4660-894C-A4CBBEEFA573}" dt="2020-05-26T21:20:24.586" v="1556" actId="20577"/>
          <ac:spMkLst>
            <pc:docMk/>
            <pc:sldMk cId="1218363094" sldId="267"/>
            <ac:spMk id="2" creationId="{0470A152-B111-424C-83A7-EC9FE6088880}"/>
          </ac:spMkLst>
        </pc:spChg>
        <pc:spChg chg="mod">
          <ac:chgData name="Ricardo Augusto Vicentini" userId="f36dcb6116d923cd" providerId="LiveId" clId="{B5C872A9-62FD-4660-894C-A4CBBEEFA573}" dt="2020-05-27T15:22:55.393" v="2093" actId="20577"/>
          <ac:spMkLst>
            <pc:docMk/>
            <pc:sldMk cId="1218363094" sldId="267"/>
            <ac:spMk id="3" creationId="{B8B61E73-979B-42A3-8847-8CD3273DFE08}"/>
          </ac:spMkLst>
        </pc:spChg>
      </pc:sldChg>
      <pc:sldChg chg="modSp new mod ord">
        <pc:chgData name="Ricardo Augusto Vicentini" userId="f36dcb6116d923cd" providerId="LiveId" clId="{B5C872A9-62FD-4660-894C-A4CBBEEFA573}" dt="2020-05-27T15:17:36.269" v="2083"/>
        <pc:sldMkLst>
          <pc:docMk/>
          <pc:sldMk cId="962130178" sldId="268"/>
        </pc:sldMkLst>
        <pc:spChg chg="mod">
          <ac:chgData name="Ricardo Augusto Vicentini" userId="f36dcb6116d923cd" providerId="LiveId" clId="{B5C872A9-62FD-4660-894C-A4CBBEEFA573}" dt="2020-05-27T15:08:22.649" v="2081" actId="20577"/>
          <ac:spMkLst>
            <pc:docMk/>
            <pc:sldMk cId="962130178" sldId="268"/>
            <ac:spMk id="2" creationId="{371DBEC8-7594-4F6E-B654-FED0F7BFE68D}"/>
          </ac:spMkLst>
        </pc:spChg>
        <pc:spChg chg="mod">
          <ac:chgData name="Ricardo Augusto Vicentini" userId="f36dcb6116d923cd" providerId="LiveId" clId="{B5C872A9-62FD-4660-894C-A4CBBEEFA573}" dt="2020-05-27T13:59:27.532" v="2080" actId="20577"/>
          <ac:spMkLst>
            <pc:docMk/>
            <pc:sldMk cId="962130178" sldId="268"/>
            <ac:spMk id="3" creationId="{71107A4C-D043-434B-8CC1-ED78B707692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50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06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66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180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782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10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51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753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2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8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32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9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zoomgraf.blogspot.com/2012/02/wallpapers-fondos-de-pantalla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hyperlink" Target="http://tudosobrecachorros.com.br/importancia-da-racao/" TargetMode="External"/><Relationship Id="rId7" Type="http://schemas.openxmlformats.org/officeDocument/2006/relationships/hyperlink" Target="http://pinkrosecrochet.blogspot.com/2015/07/gola-perola-com-trancas-de-trico.htm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hyperlink" Target="http://laollaexprezzanoticias.blogspot.com/2011/02/2011-ano-internacional-de.html" TargetMode="External"/><Relationship Id="rId5" Type="http://schemas.openxmlformats.org/officeDocument/2006/relationships/hyperlink" Target="https://www.flickr.com/photos/aquamech-utah/24441595714/" TargetMode="External"/><Relationship Id="rId10" Type="http://schemas.openxmlformats.org/officeDocument/2006/relationships/image" Target="../media/image7.jpg"/><Relationship Id="rId4" Type="http://schemas.openxmlformats.org/officeDocument/2006/relationships/image" Target="../media/image4.jpg"/><Relationship Id="rId9" Type="http://schemas.openxmlformats.org/officeDocument/2006/relationships/hyperlink" Target="http://www.mimiandtara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FA5B9DB-0BF9-4260-A97B-936524F96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53404C-42E4-43C0-8B9A-8B66C765C3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9555" b="6802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9824785-89B4-4433-955A-F2C847B15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859" y="614291"/>
            <a:ext cx="10577516" cy="5566372"/>
          </a:xfrm>
          <a:custGeom>
            <a:avLst/>
            <a:gdLst>
              <a:gd name="connsiteX0" fmla="*/ 2871593 w 10577516"/>
              <a:gd name="connsiteY0" fmla="*/ 5218333 h 5566372"/>
              <a:gd name="connsiteX1" fmla="*/ 3890441 w 10577516"/>
              <a:gd name="connsiteY1" fmla="*/ 5441298 h 5566372"/>
              <a:gd name="connsiteX2" fmla="*/ 4931282 w 10577516"/>
              <a:gd name="connsiteY2" fmla="*/ 5506891 h 5566372"/>
              <a:gd name="connsiteX3" fmla="*/ 2871593 w 10577516"/>
              <a:gd name="connsiteY3" fmla="*/ 5218333 h 5566372"/>
              <a:gd name="connsiteX4" fmla="*/ 4720395 w 10577516"/>
              <a:gd name="connsiteY4" fmla="*/ 128662 h 5566372"/>
              <a:gd name="connsiteX5" fmla="*/ 3554723 w 10577516"/>
              <a:gd name="connsiteY5" fmla="*/ 250059 h 5566372"/>
              <a:gd name="connsiteX6" fmla="*/ 2497230 w 10577516"/>
              <a:gd name="connsiteY6" fmla="*/ 530354 h 5566372"/>
              <a:gd name="connsiteX7" fmla="*/ 2960194 w 10577516"/>
              <a:gd name="connsiteY7" fmla="*/ 403237 h 5566372"/>
              <a:gd name="connsiteX8" fmla="*/ 3980314 w 10577516"/>
              <a:gd name="connsiteY8" fmla="*/ 212560 h 5566372"/>
              <a:gd name="connsiteX9" fmla="*/ 4677428 w 10577516"/>
              <a:gd name="connsiteY9" fmla="*/ 139593 h 5566372"/>
              <a:gd name="connsiteX10" fmla="*/ 4760675 w 10577516"/>
              <a:gd name="connsiteY10" fmla="*/ 134906 h 5566372"/>
              <a:gd name="connsiteX11" fmla="*/ 4792997 w 10577516"/>
              <a:gd name="connsiteY11" fmla="*/ 130123 h 5566372"/>
              <a:gd name="connsiteX12" fmla="*/ 4798006 w 10577516"/>
              <a:gd name="connsiteY12" fmla="*/ 130828 h 5566372"/>
              <a:gd name="connsiteX13" fmla="*/ 4798006 w 10577516"/>
              <a:gd name="connsiteY13" fmla="*/ 129381 h 5566372"/>
              <a:gd name="connsiteX14" fmla="*/ 4792997 w 10577516"/>
              <a:gd name="connsiteY14" fmla="*/ 130123 h 5566372"/>
              <a:gd name="connsiteX15" fmla="*/ 4788863 w 10577516"/>
              <a:gd name="connsiteY15" fmla="*/ 129541 h 5566372"/>
              <a:gd name="connsiteX16" fmla="*/ 4720395 w 10577516"/>
              <a:gd name="connsiteY16" fmla="*/ 128662 h 5566372"/>
              <a:gd name="connsiteX17" fmla="*/ 6438297 w 10577516"/>
              <a:gd name="connsiteY17" fmla="*/ 19 h 5566372"/>
              <a:gd name="connsiteX18" fmla="*/ 7523724 w 10577516"/>
              <a:gd name="connsiteY18" fmla="*/ 104129 h 5566372"/>
              <a:gd name="connsiteX19" fmla="*/ 8525668 w 10577516"/>
              <a:gd name="connsiteY19" fmla="*/ 421922 h 5566372"/>
              <a:gd name="connsiteX20" fmla="*/ 9518204 w 10577516"/>
              <a:gd name="connsiteY20" fmla="*/ 1055605 h 5566372"/>
              <a:gd name="connsiteX21" fmla="*/ 10008242 w 10577516"/>
              <a:gd name="connsiteY21" fmla="*/ 1589500 h 5566372"/>
              <a:gd name="connsiteX22" fmla="*/ 10325274 w 10577516"/>
              <a:gd name="connsiteY22" fmla="*/ 2051574 h 5566372"/>
              <a:gd name="connsiteX23" fmla="*/ 10565908 w 10577516"/>
              <a:gd name="connsiteY23" fmla="*/ 2649028 h 5566372"/>
              <a:gd name="connsiteX24" fmla="*/ 10542137 w 10577516"/>
              <a:gd name="connsiteY24" fmla="*/ 2966823 h 5566372"/>
              <a:gd name="connsiteX25" fmla="*/ 10513789 w 10577516"/>
              <a:gd name="connsiteY25" fmla="*/ 3066355 h 5566372"/>
              <a:gd name="connsiteX26" fmla="*/ 10417308 w 10577516"/>
              <a:gd name="connsiteY26" fmla="*/ 3369150 h 5566372"/>
              <a:gd name="connsiteX27" fmla="*/ 9794430 w 10577516"/>
              <a:gd name="connsiteY27" fmla="*/ 4220840 h 5566372"/>
              <a:gd name="connsiteX28" fmla="*/ 8719522 w 10577516"/>
              <a:gd name="connsiteY28" fmla="*/ 4888463 h 5566372"/>
              <a:gd name="connsiteX29" fmla="*/ 7693808 w 10577516"/>
              <a:gd name="connsiteY29" fmla="*/ 5234223 h 5566372"/>
              <a:gd name="connsiteX30" fmla="*/ 7092669 w 10577516"/>
              <a:gd name="connsiteY30" fmla="*/ 5363248 h 5566372"/>
              <a:gd name="connsiteX31" fmla="*/ 6240978 w 10577516"/>
              <a:gd name="connsiteY31" fmla="*/ 5507272 h 5566372"/>
              <a:gd name="connsiteX32" fmla="*/ 5462508 w 10577516"/>
              <a:gd name="connsiteY32" fmla="*/ 5559010 h 5566372"/>
              <a:gd name="connsiteX33" fmla="*/ 4386329 w 10577516"/>
              <a:gd name="connsiteY33" fmla="*/ 5548839 h 5566372"/>
              <a:gd name="connsiteX34" fmla="*/ 3501461 w 10577516"/>
              <a:gd name="connsiteY34" fmla="*/ 5432782 h 5566372"/>
              <a:gd name="connsiteX35" fmla="*/ 2624348 w 10577516"/>
              <a:gd name="connsiteY35" fmla="*/ 5200409 h 5566372"/>
              <a:gd name="connsiteX36" fmla="*/ 2221385 w 10577516"/>
              <a:gd name="connsiteY36" fmla="*/ 5053589 h 5566372"/>
              <a:gd name="connsiteX37" fmla="*/ 1173934 w 10577516"/>
              <a:gd name="connsiteY37" fmla="*/ 4636388 h 5566372"/>
              <a:gd name="connsiteX38" fmla="*/ 438176 w 10577516"/>
              <a:gd name="connsiteY38" fmla="*/ 4080883 h 5566372"/>
              <a:gd name="connsiteX39" fmla="*/ 18687 w 10577516"/>
              <a:gd name="connsiteY39" fmla="*/ 2942161 h 5566372"/>
              <a:gd name="connsiteX40" fmla="*/ 0 w 10577516"/>
              <a:gd name="connsiteY40" fmla="*/ 2832713 h 5566372"/>
              <a:gd name="connsiteX41" fmla="*/ 0 w 10577516"/>
              <a:gd name="connsiteY41" fmla="*/ 2747290 h 5566372"/>
              <a:gd name="connsiteX42" fmla="*/ 14746 w 10577516"/>
              <a:gd name="connsiteY42" fmla="*/ 2661993 h 5566372"/>
              <a:gd name="connsiteX43" fmla="*/ 292753 w 10577516"/>
              <a:gd name="connsiteY43" fmla="*/ 1968947 h 5566372"/>
              <a:gd name="connsiteX44" fmla="*/ 923893 w 10577516"/>
              <a:gd name="connsiteY44" fmla="*/ 1299417 h 5566372"/>
              <a:gd name="connsiteX45" fmla="*/ 2035538 w 10577516"/>
              <a:gd name="connsiteY45" fmla="*/ 648828 h 5566372"/>
              <a:gd name="connsiteX46" fmla="*/ 3545571 w 10577516"/>
              <a:gd name="connsiteY46" fmla="*/ 196289 h 5566372"/>
              <a:gd name="connsiteX47" fmla="*/ 5211705 w 10577516"/>
              <a:gd name="connsiteY47" fmla="*/ 78323 h 5566372"/>
              <a:gd name="connsiteX48" fmla="*/ 5467720 w 10577516"/>
              <a:gd name="connsiteY48" fmla="*/ 77052 h 5566372"/>
              <a:gd name="connsiteX49" fmla="*/ 6073564 w 10577516"/>
              <a:gd name="connsiteY49" fmla="*/ 11840 h 5566372"/>
              <a:gd name="connsiteX50" fmla="*/ 6438297 w 10577516"/>
              <a:gd name="connsiteY50" fmla="*/ 19 h 55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77516" h="5566372">
                <a:moveTo>
                  <a:pt x="2871593" y="5218333"/>
                </a:moveTo>
                <a:cubicBezTo>
                  <a:pt x="2990956" y="5269180"/>
                  <a:pt x="3517223" y="5383586"/>
                  <a:pt x="3890441" y="5441298"/>
                </a:cubicBezTo>
                <a:cubicBezTo>
                  <a:pt x="4162855" y="5483248"/>
                  <a:pt x="4828063" y="5526341"/>
                  <a:pt x="4931282" y="5506891"/>
                </a:cubicBezTo>
                <a:cubicBezTo>
                  <a:pt x="4236330" y="5449560"/>
                  <a:pt x="3552816" y="5364900"/>
                  <a:pt x="2871593" y="5218333"/>
                </a:cubicBezTo>
                <a:close/>
                <a:moveTo>
                  <a:pt x="4720395" y="128662"/>
                </a:moveTo>
                <a:cubicBezTo>
                  <a:pt x="4329266" y="138551"/>
                  <a:pt x="3939509" y="179153"/>
                  <a:pt x="3554723" y="250059"/>
                </a:cubicBezTo>
                <a:cubicBezTo>
                  <a:pt x="3195336" y="315207"/>
                  <a:pt x="2841707" y="408943"/>
                  <a:pt x="2497230" y="530354"/>
                </a:cubicBezTo>
                <a:cubicBezTo>
                  <a:pt x="2650917" y="485354"/>
                  <a:pt x="2804728" y="441372"/>
                  <a:pt x="2960194" y="403237"/>
                </a:cubicBezTo>
                <a:cubicBezTo>
                  <a:pt x="3296586" y="321538"/>
                  <a:pt x="3637121" y="257890"/>
                  <a:pt x="3980314" y="212560"/>
                </a:cubicBezTo>
                <a:cubicBezTo>
                  <a:pt x="4212050" y="181797"/>
                  <a:pt x="4444422" y="158280"/>
                  <a:pt x="4677428" y="139593"/>
                </a:cubicBezTo>
                <a:cubicBezTo>
                  <a:pt x="4704949" y="137369"/>
                  <a:pt x="4732915" y="137369"/>
                  <a:pt x="4760675" y="134906"/>
                </a:cubicBezTo>
                <a:lnTo>
                  <a:pt x="4792997" y="130123"/>
                </a:lnTo>
                <a:lnTo>
                  <a:pt x="4798006" y="130828"/>
                </a:lnTo>
                <a:lnTo>
                  <a:pt x="4798006" y="129381"/>
                </a:lnTo>
                <a:lnTo>
                  <a:pt x="4792997" y="130123"/>
                </a:lnTo>
                <a:lnTo>
                  <a:pt x="4788863" y="129541"/>
                </a:lnTo>
                <a:cubicBezTo>
                  <a:pt x="4766106" y="127801"/>
                  <a:pt x="4743237" y="127505"/>
                  <a:pt x="4720395" y="128662"/>
                </a:cubicBezTo>
                <a:close/>
                <a:moveTo>
                  <a:pt x="6438297" y="19"/>
                </a:moveTo>
                <a:cubicBezTo>
                  <a:pt x="6802322" y="-887"/>
                  <a:pt x="7164203" y="31671"/>
                  <a:pt x="7523724" y="104129"/>
                </a:cubicBezTo>
                <a:cubicBezTo>
                  <a:pt x="7868594" y="172060"/>
                  <a:pt x="8204694" y="278661"/>
                  <a:pt x="8525668" y="421922"/>
                </a:cubicBezTo>
                <a:cubicBezTo>
                  <a:pt x="8886414" y="582180"/>
                  <a:pt x="9221001" y="795802"/>
                  <a:pt x="9518204" y="1055605"/>
                </a:cubicBezTo>
                <a:cubicBezTo>
                  <a:pt x="9701176" y="1214502"/>
                  <a:pt x="9865578" y="1393612"/>
                  <a:pt x="10008242" y="1589500"/>
                </a:cubicBezTo>
                <a:cubicBezTo>
                  <a:pt x="10117308" y="1741190"/>
                  <a:pt x="10222982" y="1895218"/>
                  <a:pt x="10325274" y="2051574"/>
                </a:cubicBezTo>
                <a:cubicBezTo>
                  <a:pt x="10446215" y="2231789"/>
                  <a:pt x="10528180" y="2435291"/>
                  <a:pt x="10565908" y="2649028"/>
                </a:cubicBezTo>
                <a:cubicBezTo>
                  <a:pt x="10584595" y="2757459"/>
                  <a:pt x="10583451" y="2862839"/>
                  <a:pt x="10542137" y="2966823"/>
                </a:cubicBezTo>
                <a:cubicBezTo>
                  <a:pt x="10530023" y="2999186"/>
                  <a:pt x="10520540" y="3032466"/>
                  <a:pt x="10513789" y="3066355"/>
                </a:cubicBezTo>
                <a:cubicBezTo>
                  <a:pt x="10490298" y="3169843"/>
                  <a:pt x="10458023" y="3271142"/>
                  <a:pt x="10417308" y="3369150"/>
                </a:cubicBezTo>
                <a:cubicBezTo>
                  <a:pt x="10279257" y="3703851"/>
                  <a:pt x="10062140" y="3980714"/>
                  <a:pt x="9794430" y="4220840"/>
                </a:cubicBezTo>
                <a:cubicBezTo>
                  <a:pt x="9475364" y="4506346"/>
                  <a:pt x="9109391" y="4716599"/>
                  <a:pt x="8719522" y="4888463"/>
                </a:cubicBezTo>
                <a:cubicBezTo>
                  <a:pt x="8388126" y="5034394"/>
                  <a:pt x="8044526" y="5145368"/>
                  <a:pt x="7693808" y="5234223"/>
                </a:cubicBezTo>
                <a:cubicBezTo>
                  <a:pt x="7495123" y="5285070"/>
                  <a:pt x="7294022" y="5324223"/>
                  <a:pt x="7092669" y="5363248"/>
                </a:cubicBezTo>
                <a:cubicBezTo>
                  <a:pt x="6809577" y="5418035"/>
                  <a:pt x="6527120" y="5474730"/>
                  <a:pt x="6240978" y="5507272"/>
                </a:cubicBezTo>
                <a:cubicBezTo>
                  <a:pt x="5982166" y="5536509"/>
                  <a:pt x="5722845" y="5554814"/>
                  <a:pt x="5462508" y="5559010"/>
                </a:cubicBezTo>
                <a:cubicBezTo>
                  <a:pt x="5103782" y="5564730"/>
                  <a:pt x="4744928" y="5576298"/>
                  <a:pt x="4386329" y="5548839"/>
                </a:cubicBezTo>
                <a:cubicBezTo>
                  <a:pt x="4089394" y="5527103"/>
                  <a:pt x="3793960" y="5488344"/>
                  <a:pt x="3501461" y="5432782"/>
                </a:cubicBezTo>
                <a:cubicBezTo>
                  <a:pt x="3204247" y="5374930"/>
                  <a:pt x="2911229" y="5297299"/>
                  <a:pt x="2624348" y="5200409"/>
                </a:cubicBezTo>
                <a:cubicBezTo>
                  <a:pt x="2488841" y="5154775"/>
                  <a:pt x="2358417" y="5094775"/>
                  <a:pt x="2221385" y="5053589"/>
                </a:cubicBezTo>
                <a:cubicBezTo>
                  <a:pt x="1859988" y="4945157"/>
                  <a:pt x="1506856" y="4815878"/>
                  <a:pt x="1173934" y="4636388"/>
                </a:cubicBezTo>
                <a:cubicBezTo>
                  <a:pt x="900250" y="4488931"/>
                  <a:pt x="647539" y="4313508"/>
                  <a:pt x="438176" y="4080883"/>
                </a:cubicBezTo>
                <a:cubicBezTo>
                  <a:pt x="146695" y="3757114"/>
                  <a:pt x="3178" y="3378811"/>
                  <a:pt x="18687" y="2942161"/>
                </a:cubicBezTo>
                <a:cubicBezTo>
                  <a:pt x="19582" y="2904814"/>
                  <a:pt x="13236" y="2867645"/>
                  <a:pt x="0" y="2832713"/>
                </a:cubicBezTo>
                <a:lnTo>
                  <a:pt x="0" y="2747290"/>
                </a:lnTo>
                <a:cubicBezTo>
                  <a:pt x="13474" y="2720341"/>
                  <a:pt x="10296" y="2690468"/>
                  <a:pt x="14746" y="2661993"/>
                </a:cubicBezTo>
                <a:cubicBezTo>
                  <a:pt x="54533" y="2409665"/>
                  <a:pt x="152923" y="2181106"/>
                  <a:pt x="292753" y="1968947"/>
                </a:cubicBezTo>
                <a:cubicBezTo>
                  <a:pt x="464108" y="1708991"/>
                  <a:pt x="680970" y="1491747"/>
                  <a:pt x="923893" y="1299417"/>
                </a:cubicBezTo>
                <a:cubicBezTo>
                  <a:pt x="1263678" y="1030182"/>
                  <a:pt x="1638930" y="820945"/>
                  <a:pt x="2035538" y="648828"/>
                </a:cubicBezTo>
                <a:cubicBezTo>
                  <a:pt x="2521001" y="438575"/>
                  <a:pt x="3025660" y="291755"/>
                  <a:pt x="3545571" y="196289"/>
                </a:cubicBezTo>
                <a:cubicBezTo>
                  <a:pt x="4094899" y="95674"/>
                  <a:pt x="4653670" y="56116"/>
                  <a:pt x="5211705" y="78323"/>
                </a:cubicBezTo>
                <a:cubicBezTo>
                  <a:pt x="5297128" y="81756"/>
                  <a:pt x="5383313" y="88620"/>
                  <a:pt x="5467720" y="77052"/>
                </a:cubicBezTo>
                <a:cubicBezTo>
                  <a:pt x="5669076" y="49467"/>
                  <a:pt x="5870557" y="24299"/>
                  <a:pt x="6073564" y="11840"/>
                </a:cubicBezTo>
                <a:cubicBezTo>
                  <a:pt x="6195374" y="4340"/>
                  <a:pt x="6316955" y="320"/>
                  <a:pt x="6438297" y="19"/>
                </a:cubicBezTo>
                <a:close/>
              </a:path>
            </a:pathLst>
          </a:custGeom>
          <a:solidFill>
            <a:srgbClr val="92A4C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F5AF4E-A886-4863-9554-575736DC1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6925" y="1731762"/>
            <a:ext cx="8058150" cy="2453841"/>
          </a:xfrm>
        </p:spPr>
        <p:txBody>
          <a:bodyPr>
            <a:normAutofit/>
          </a:bodyPr>
          <a:lstStyle/>
          <a:p>
            <a:pPr algn="ctr"/>
            <a:r>
              <a:rPr lang="pt-BR" sz="8800" dirty="0"/>
              <a:t>DDD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10AB85-0824-4F32-9137-2C4BE3733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8975" y="4599432"/>
            <a:ext cx="5734051" cy="934593"/>
          </a:xfrm>
        </p:spPr>
        <p:txBody>
          <a:bodyPr>
            <a:normAutofit/>
          </a:bodyPr>
          <a:lstStyle/>
          <a:p>
            <a:pPr algn="ctr"/>
            <a:r>
              <a:rPr lang="pt-BR" sz="3200" dirty="0"/>
              <a:t>LAB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CB2E64D6-3AEB-4AFF-9475-E210F85E0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16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9C065-B3FE-4FCE-8087-B41ACB45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Comece pela Business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AC1E10-3F92-489C-87FB-5D7A70771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Crie um projeto </a:t>
            </a:r>
            <a:r>
              <a:rPr lang="pt-BR" dirty="0" err="1"/>
              <a:t>Classlibrary</a:t>
            </a:r>
            <a:r>
              <a:rPr lang="pt-BR" dirty="0"/>
              <a:t> para o Domínio</a:t>
            </a:r>
          </a:p>
          <a:p>
            <a:r>
              <a:rPr lang="pt-BR" dirty="0"/>
              <a:t>Crie pastas para evidenciar a segregação de responsabilidade das classes de domínio. </a:t>
            </a:r>
            <a:r>
              <a:rPr lang="pt-BR" dirty="0" err="1"/>
              <a:t>Ex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Entidades (Responsável por definir as entidades e os comportamentos de cada entidade do </a:t>
            </a:r>
            <a:r>
              <a:rPr lang="pt-BR" dirty="0" err="1"/>
              <a:t>Bounded</a:t>
            </a:r>
            <a:r>
              <a:rPr lang="pt-BR" dirty="0"/>
              <a:t> </a:t>
            </a:r>
            <a:r>
              <a:rPr lang="pt-BR" dirty="0" err="1"/>
              <a:t>Context</a:t>
            </a:r>
            <a:r>
              <a:rPr lang="pt-BR" dirty="0"/>
              <a:t>)</a:t>
            </a:r>
          </a:p>
          <a:p>
            <a:pPr lvl="1"/>
            <a:r>
              <a:rPr lang="pt-BR" dirty="0" err="1"/>
              <a:t>ValueObjects</a:t>
            </a:r>
            <a:r>
              <a:rPr lang="pt-BR" dirty="0"/>
              <a:t> (Definir os </a:t>
            </a:r>
            <a:r>
              <a:rPr lang="pt-BR" dirty="0" err="1"/>
              <a:t>Value</a:t>
            </a:r>
            <a:r>
              <a:rPr lang="pt-BR" dirty="0"/>
              <a:t> </a:t>
            </a:r>
            <a:r>
              <a:rPr lang="pt-BR" dirty="0" err="1"/>
              <a:t>Objects</a:t>
            </a:r>
            <a:r>
              <a:rPr lang="pt-BR" dirty="0"/>
              <a:t> do </a:t>
            </a:r>
            <a:r>
              <a:rPr lang="pt-BR" dirty="0" err="1"/>
              <a:t>Bounded</a:t>
            </a:r>
            <a:r>
              <a:rPr lang="pt-BR" dirty="0"/>
              <a:t> </a:t>
            </a:r>
            <a:r>
              <a:rPr lang="pt-BR" dirty="0" err="1"/>
              <a:t>Context</a:t>
            </a:r>
            <a:r>
              <a:rPr lang="pt-BR" dirty="0"/>
              <a:t> se aplicável)</a:t>
            </a:r>
          </a:p>
          <a:p>
            <a:pPr lvl="1"/>
            <a:r>
              <a:rPr lang="pt-BR" dirty="0" err="1"/>
              <a:t>Enumerations</a:t>
            </a:r>
            <a:r>
              <a:rPr lang="pt-BR" dirty="0"/>
              <a:t> (Definir Enumeradores do </a:t>
            </a:r>
            <a:r>
              <a:rPr lang="pt-BR" dirty="0" err="1"/>
              <a:t>Bounded</a:t>
            </a:r>
            <a:r>
              <a:rPr lang="pt-BR" dirty="0"/>
              <a:t> </a:t>
            </a:r>
            <a:r>
              <a:rPr lang="pt-BR" dirty="0" err="1"/>
              <a:t>Context</a:t>
            </a:r>
            <a:r>
              <a:rPr lang="pt-BR" dirty="0"/>
              <a:t> se aplicável)</a:t>
            </a:r>
          </a:p>
          <a:p>
            <a:pPr lvl="1"/>
            <a:r>
              <a:rPr lang="pt-BR" dirty="0" err="1"/>
              <a:t>Validators</a:t>
            </a:r>
            <a:r>
              <a:rPr lang="pt-BR" dirty="0"/>
              <a:t> (Definir Validadores das Entidades e </a:t>
            </a:r>
            <a:r>
              <a:rPr lang="pt-BR" dirty="0" err="1"/>
              <a:t>Value</a:t>
            </a:r>
            <a:r>
              <a:rPr lang="pt-BR" dirty="0"/>
              <a:t> </a:t>
            </a:r>
            <a:r>
              <a:rPr lang="pt-BR" dirty="0" err="1"/>
              <a:t>Objects</a:t>
            </a:r>
            <a:r>
              <a:rPr lang="pt-BR" dirty="0"/>
              <a:t> se aplicável)</a:t>
            </a:r>
          </a:p>
          <a:p>
            <a:pPr lvl="1"/>
            <a:r>
              <a:rPr lang="pt-BR" dirty="0" err="1"/>
              <a:t>Events</a:t>
            </a:r>
            <a:r>
              <a:rPr lang="pt-BR" dirty="0"/>
              <a:t> (Definir eventos a serem disparados dentro das Entidades se aplicável)</a:t>
            </a:r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6956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7C2B76-0F04-4B94-ACEE-B99ADAF52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seu Domínio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7FD4B2-038B-4063-9F6B-D3981081B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Crie um projeto de testes com </a:t>
            </a:r>
            <a:r>
              <a:rPr lang="pt-BR" dirty="0" err="1"/>
              <a:t>Xunit</a:t>
            </a:r>
            <a:r>
              <a:rPr lang="pt-BR" dirty="0"/>
              <a:t>, </a:t>
            </a:r>
            <a:r>
              <a:rPr lang="pt-BR" dirty="0" err="1"/>
              <a:t>Nunit</a:t>
            </a:r>
            <a:r>
              <a:rPr lang="pt-BR" dirty="0"/>
              <a:t> ou qualquer outro Framework de testes de sua preferencia, mas não deixe de testar as regras de negócio do domínio.</a:t>
            </a:r>
          </a:p>
          <a:p>
            <a:r>
              <a:rPr lang="pt-BR" dirty="0"/>
              <a:t>A utilização de frameworks é indicada principalmente pelo fato de serem plugáveis em Plataformas de Deployment</a:t>
            </a:r>
          </a:p>
        </p:txBody>
      </p:sp>
    </p:spTree>
    <p:extLst>
      <p:ext uri="{BB962C8B-B14F-4D97-AF65-F5344CB8AC3E}">
        <p14:creationId xmlns:p14="http://schemas.microsoft.com/office/powerpoint/2010/main" val="3667900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DBEC8-7594-4F6E-B654-FED0F7BFE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 de infra – Módulo Data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107A4C-D043-434B-8CC1-ED78B7076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Crie pastas para explicitar as responsabilidades desta camada. </a:t>
            </a:r>
            <a:r>
              <a:rPr lang="pt-BR" dirty="0" err="1"/>
              <a:t>Ex</a:t>
            </a:r>
            <a:r>
              <a:rPr lang="pt-BR" dirty="0"/>
              <a:t>:</a:t>
            </a:r>
          </a:p>
          <a:p>
            <a:pPr lvl="1"/>
            <a:r>
              <a:rPr lang="pt-BR" dirty="0" err="1"/>
              <a:t>Repository</a:t>
            </a:r>
            <a:endParaRPr lang="pt-BR" dirty="0"/>
          </a:p>
          <a:p>
            <a:pPr lvl="1"/>
            <a:r>
              <a:rPr lang="pt-BR" dirty="0" err="1"/>
              <a:t>Models</a:t>
            </a:r>
            <a:endParaRPr lang="pt-BR" dirty="0"/>
          </a:p>
          <a:p>
            <a:pPr lvl="1"/>
            <a:r>
              <a:rPr lang="pt-BR" dirty="0"/>
              <a:t>Mappings (se aplicável)</a:t>
            </a:r>
          </a:p>
          <a:p>
            <a:pPr lvl="1"/>
            <a:r>
              <a:rPr lang="pt-BR" dirty="0" err="1"/>
              <a:t>Context</a:t>
            </a:r>
            <a:r>
              <a:rPr lang="pt-BR" dirty="0"/>
              <a:t> 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2130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0A152-B111-424C-83A7-EC9FE6088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 de Aplicação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B61E73-979B-42A3-8847-8CD3273DF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Crie pastas para explicitar as responsabilidades desta camada. </a:t>
            </a:r>
            <a:r>
              <a:rPr lang="pt-BR" dirty="0" err="1"/>
              <a:t>Ex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Services</a:t>
            </a:r>
          </a:p>
          <a:p>
            <a:pPr lvl="2"/>
            <a:r>
              <a:rPr lang="pt-BR" dirty="0" err="1"/>
              <a:t>Adapters</a:t>
            </a:r>
            <a:r>
              <a:rPr lang="pt-BR" dirty="0"/>
              <a:t> (Interface com os métodos expostas para implementação )</a:t>
            </a:r>
          </a:p>
          <a:p>
            <a:pPr lvl="2"/>
            <a:r>
              <a:rPr lang="pt-BR" dirty="0" err="1"/>
              <a:t>Ports</a:t>
            </a:r>
            <a:r>
              <a:rPr lang="pt-BR" dirty="0"/>
              <a:t> (Implementação das </a:t>
            </a:r>
            <a:r>
              <a:rPr lang="pt-BR" dirty="0" err="1"/>
              <a:t>Intrerfaces</a:t>
            </a:r>
            <a:r>
              <a:rPr lang="pt-BR" dirty="0"/>
              <a:t> de </a:t>
            </a:r>
            <a:r>
              <a:rPr lang="pt-BR" dirty="0" err="1"/>
              <a:t>Adapters</a:t>
            </a:r>
            <a:r>
              <a:rPr lang="pt-BR" dirty="0"/>
              <a:t>)</a:t>
            </a:r>
          </a:p>
          <a:p>
            <a:pPr lvl="1"/>
            <a:r>
              <a:rPr lang="pt-BR" dirty="0" err="1"/>
              <a:t>ViewModels</a:t>
            </a:r>
            <a:r>
              <a:rPr lang="pt-BR" dirty="0"/>
              <a:t> (classes </a:t>
            </a:r>
            <a:r>
              <a:rPr lang="pt-BR" dirty="0" err="1"/>
              <a:t>DTOs</a:t>
            </a:r>
            <a:r>
              <a:rPr lang="pt-BR" dirty="0"/>
              <a:t> utilizadas para mapear dados enviados para a camada de aplicação)</a:t>
            </a:r>
          </a:p>
          <a:p>
            <a:pPr lvl="1"/>
            <a:r>
              <a:rPr lang="pt-BR" dirty="0" err="1"/>
              <a:t>Mappers</a:t>
            </a:r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8363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Gato deitado em cima de pano vermelho&#10;&#10;Descrição gerada automaticamente">
            <a:extLst>
              <a:ext uri="{FF2B5EF4-FFF2-40B4-BE49-F238E27FC236}">
                <a16:creationId xmlns:a16="http://schemas.microsoft.com/office/drawing/2014/main" id="{BB85FC48-F563-46CE-975B-AC09AABFF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4981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6419F53-EDE0-48BA-8A0A-953258AF1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9600"/>
              <a:t>PetShop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2FDF5E3-B94A-493F-ABB0-02E4235D14B7}"/>
              </a:ext>
            </a:extLst>
          </p:cNvPr>
          <p:cNvSpPr txBox="1"/>
          <p:nvPr/>
        </p:nvSpPr>
        <p:spPr>
          <a:xfrm>
            <a:off x="10635320" y="6657945"/>
            <a:ext cx="155363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pt-BR" sz="700">
                <a:solidFill>
                  <a:srgbClr val="FFFFFF"/>
                </a:solidFill>
                <a:hlinkClick r:id="rId3" tooltip="https://zoomgraf.blogspot.com/2012/02/wallpapers-fondos-de-pantalla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pt-BR" sz="700">
                <a:solidFill>
                  <a:srgbClr val="FFFFFF"/>
                </a:solidFill>
              </a:rPr>
              <a:t> de Autor Desconhecido está licenciado em </a:t>
            </a:r>
            <a:r>
              <a:rPr lang="pt-BR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pt-BR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462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35A6B-C25E-411C-AAED-740D788D7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Com o que o petshop ganha dinheiro?</a:t>
            </a:r>
          </a:p>
        </p:txBody>
      </p:sp>
      <p:pic>
        <p:nvPicPr>
          <p:cNvPr id="11" name="Espaço Reservado para Conteúdo 10" descr="Uma imagem contendo comida, mesa, prato, tigela&#10;&#10;Descrição gerada automaticamente">
            <a:extLst>
              <a:ext uri="{FF2B5EF4-FFF2-40B4-BE49-F238E27FC236}">
                <a16:creationId xmlns:a16="http://schemas.microsoft.com/office/drawing/2014/main" id="{1F8DB784-3911-47E1-B48E-60A116840A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516222" y="1928813"/>
            <a:ext cx="2608311" cy="1866573"/>
          </a:xfrm>
        </p:spPr>
      </p:pic>
      <p:pic>
        <p:nvPicPr>
          <p:cNvPr id="14" name="Imagem 13" descr="Cachorro com a língua de fora&#10;&#10;Descrição gerada automaticamente">
            <a:extLst>
              <a:ext uri="{FF2B5EF4-FFF2-40B4-BE49-F238E27FC236}">
                <a16:creationId xmlns:a16="http://schemas.microsoft.com/office/drawing/2014/main" id="{B43D533C-A39F-47D9-B12D-50CA11C9AB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311047" y="1928813"/>
            <a:ext cx="2784953" cy="1857542"/>
          </a:xfrm>
          <a:prstGeom prst="rect">
            <a:avLst/>
          </a:prstGeom>
        </p:spPr>
      </p:pic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DBDF82E-A81E-4770-AAAE-658D354CA630}"/>
              </a:ext>
            </a:extLst>
          </p:cNvPr>
          <p:cNvGrpSpPr/>
          <p:nvPr/>
        </p:nvGrpSpPr>
        <p:grpSpPr>
          <a:xfrm>
            <a:off x="6192033" y="1928813"/>
            <a:ext cx="3833375" cy="2080468"/>
            <a:chOff x="6192033" y="1928813"/>
            <a:chExt cx="3833375" cy="2080468"/>
          </a:xfrm>
        </p:grpSpPr>
        <p:pic>
          <p:nvPicPr>
            <p:cNvPr id="17" name="Imagem 16" descr="Uma imagem contendo foto, toalha, diferente, mesa&#10;&#10;Descrição gerada automaticamente">
              <a:extLst>
                <a:ext uri="{FF2B5EF4-FFF2-40B4-BE49-F238E27FC236}">
                  <a16:creationId xmlns:a16="http://schemas.microsoft.com/office/drawing/2014/main" id="{E1584473-7E53-4A4C-8294-02C13B9A8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6192033" y="1928813"/>
              <a:ext cx="2080468" cy="2080468"/>
            </a:xfrm>
            <a:prstGeom prst="rect">
              <a:avLst/>
            </a:prstGeom>
          </p:spPr>
        </p:pic>
        <p:pic>
          <p:nvPicPr>
            <p:cNvPr id="20" name="Imagem 19" descr="Uma imagem contendo vestuário, macacão, camisa&#10;&#10;Descrição gerada automaticamente">
              <a:extLst>
                <a:ext uri="{FF2B5EF4-FFF2-40B4-BE49-F238E27FC236}">
                  <a16:creationId xmlns:a16="http://schemas.microsoft.com/office/drawing/2014/main" id="{9F1668A3-6D9C-414A-B89B-329DD588F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8301592" y="1928813"/>
              <a:ext cx="1723816" cy="2080468"/>
            </a:xfrm>
            <a:prstGeom prst="rect">
              <a:avLst/>
            </a:prstGeom>
          </p:spPr>
        </p:pic>
      </p:grpSp>
      <p:pic>
        <p:nvPicPr>
          <p:cNvPr id="24" name="Imagem 23" descr="Homem com cachorro&#10;&#10;Descrição gerada automaticamente">
            <a:extLst>
              <a:ext uri="{FF2B5EF4-FFF2-40B4-BE49-F238E27FC236}">
                <a16:creationId xmlns:a16="http://schemas.microsoft.com/office/drawing/2014/main" id="{D5DB889C-685A-421A-BEF5-30CA384E7A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4703523" y="4371442"/>
            <a:ext cx="1795578" cy="219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89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C245D-7FBB-489F-93AC-3AFAF2CCE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 atores estão envolvidos?</a:t>
            </a: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67D117D6-E4AE-4795-86D5-4D1DAEE2B270}"/>
              </a:ext>
            </a:extLst>
          </p:cNvPr>
          <p:cNvSpPr/>
          <p:nvPr/>
        </p:nvSpPr>
        <p:spPr>
          <a:xfrm>
            <a:off x="5397698" y="1930569"/>
            <a:ext cx="1396603" cy="907792"/>
          </a:xfrm>
          <a:custGeom>
            <a:avLst/>
            <a:gdLst>
              <a:gd name="connsiteX0" fmla="*/ 0 w 1396603"/>
              <a:gd name="connsiteY0" fmla="*/ 151302 h 907792"/>
              <a:gd name="connsiteX1" fmla="*/ 151302 w 1396603"/>
              <a:gd name="connsiteY1" fmla="*/ 0 h 907792"/>
              <a:gd name="connsiteX2" fmla="*/ 1245301 w 1396603"/>
              <a:gd name="connsiteY2" fmla="*/ 0 h 907792"/>
              <a:gd name="connsiteX3" fmla="*/ 1396603 w 1396603"/>
              <a:gd name="connsiteY3" fmla="*/ 151302 h 907792"/>
              <a:gd name="connsiteX4" fmla="*/ 1396603 w 1396603"/>
              <a:gd name="connsiteY4" fmla="*/ 756490 h 907792"/>
              <a:gd name="connsiteX5" fmla="*/ 1245301 w 1396603"/>
              <a:gd name="connsiteY5" fmla="*/ 907792 h 907792"/>
              <a:gd name="connsiteX6" fmla="*/ 151302 w 1396603"/>
              <a:gd name="connsiteY6" fmla="*/ 907792 h 907792"/>
              <a:gd name="connsiteX7" fmla="*/ 0 w 1396603"/>
              <a:gd name="connsiteY7" fmla="*/ 756490 h 907792"/>
              <a:gd name="connsiteX8" fmla="*/ 0 w 1396603"/>
              <a:gd name="connsiteY8" fmla="*/ 151302 h 907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6603" h="907792">
                <a:moveTo>
                  <a:pt x="0" y="151302"/>
                </a:moveTo>
                <a:cubicBezTo>
                  <a:pt x="0" y="67740"/>
                  <a:pt x="67740" y="0"/>
                  <a:pt x="151302" y="0"/>
                </a:cubicBezTo>
                <a:lnTo>
                  <a:pt x="1245301" y="0"/>
                </a:lnTo>
                <a:cubicBezTo>
                  <a:pt x="1328863" y="0"/>
                  <a:pt x="1396603" y="67740"/>
                  <a:pt x="1396603" y="151302"/>
                </a:cubicBezTo>
                <a:lnTo>
                  <a:pt x="1396603" y="756490"/>
                </a:lnTo>
                <a:cubicBezTo>
                  <a:pt x="1396603" y="840052"/>
                  <a:pt x="1328863" y="907792"/>
                  <a:pt x="1245301" y="907792"/>
                </a:cubicBezTo>
                <a:lnTo>
                  <a:pt x="151302" y="907792"/>
                </a:lnTo>
                <a:cubicBezTo>
                  <a:pt x="67740" y="907792"/>
                  <a:pt x="0" y="840052"/>
                  <a:pt x="0" y="756490"/>
                </a:cubicBezTo>
                <a:lnTo>
                  <a:pt x="0" y="15130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4805" tIns="154805" rIns="154805" bIns="154805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2900" kern="1200" dirty="0"/>
              <a:t>Funcionários</a:t>
            </a:r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208653DE-C677-468A-B00B-77CAE9CE79B8}"/>
              </a:ext>
            </a:extLst>
          </p:cNvPr>
          <p:cNvSpPr/>
          <p:nvPr/>
        </p:nvSpPr>
        <p:spPr>
          <a:xfrm>
            <a:off x="4282044" y="2384465"/>
            <a:ext cx="3627911" cy="362791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521854" y="143831"/>
                </a:moveTo>
                <a:arcTo wR="1813955" hR="1813955" stAng="17578210" swAng="1961857"/>
              </a:path>
            </a:pathLst>
          </a:custGeom>
          <a:noFill/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247F60BD-9A03-43C8-8BB5-E35B40BC80B0}"/>
              </a:ext>
            </a:extLst>
          </p:cNvPr>
          <p:cNvSpPr/>
          <p:nvPr/>
        </p:nvSpPr>
        <p:spPr>
          <a:xfrm>
            <a:off x="7122872" y="3183981"/>
            <a:ext cx="1396603" cy="907792"/>
          </a:xfrm>
          <a:custGeom>
            <a:avLst/>
            <a:gdLst>
              <a:gd name="connsiteX0" fmla="*/ 0 w 1396603"/>
              <a:gd name="connsiteY0" fmla="*/ 151302 h 907792"/>
              <a:gd name="connsiteX1" fmla="*/ 151302 w 1396603"/>
              <a:gd name="connsiteY1" fmla="*/ 0 h 907792"/>
              <a:gd name="connsiteX2" fmla="*/ 1245301 w 1396603"/>
              <a:gd name="connsiteY2" fmla="*/ 0 h 907792"/>
              <a:gd name="connsiteX3" fmla="*/ 1396603 w 1396603"/>
              <a:gd name="connsiteY3" fmla="*/ 151302 h 907792"/>
              <a:gd name="connsiteX4" fmla="*/ 1396603 w 1396603"/>
              <a:gd name="connsiteY4" fmla="*/ 756490 h 907792"/>
              <a:gd name="connsiteX5" fmla="*/ 1245301 w 1396603"/>
              <a:gd name="connsiteY5" fmla="*/ 907792 h 907792"/>
              <a:gd name="connsiteX6" fmla="*/ 151302 w 1396603"/>
              <a:gd name="connsiteY6" fmla="*/ 907792 h 907792"/>
              <a:gd name="connsiteX7" fmla="*/ 0 w 1396603"/>
              <a:gd name="connsiteY7" fmla="*/ 756490 h 907792"/>
              <a:gd name="connsiteX8" fmla="*/ 0 w 1396603"/>
              <a:gd name="connsiteY8" fmla="*/ 151302 h 907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6603" h="907792">
                <a:moveTo>
                  <a:pt x="0" y="151302"/>
                </a:moveTo>
                <a:cubicBezTo>
                  <a:pt x="0" y="67740"/>
                  <a:pt x="67740" y="0"/>
                  <a:pt x="151302" y="0"/>
                </a:cubicBezTo>
                <a:lnTo>
                  <a:pt x="1245301" y="0"/>
                </a:lnTo>
                <a:cubicBezTo>
                  <a:pt x="1328863" y="0"/>
                  <a:pt x="1396603" y="67740"/>
                  <a:pt x="1396603" y="151302"/>
                </a:cubicBezTo>
                <a:lnTo>
                  <a:pt x="1396603" y="756490"/>
                </a:lnTo>
                <a:cubicBezTo>
                  <a:pt x="1396603" y="840052"/>
                  <a:pt x="1328863" y="907792"/>
                  <a:pt x="1245301" y="907792"/>
                </a:cubicBezTo>
                <a:lnTo>
                  <a:pt x="151302" y="907792"/>
                </a:lnTo>
                <a:cubicBezTo>
                  <a:pt x="67740" y="907792"/>
                  <a:pt x="0" y="840052"/>
                  <a:pt x="0" y="756490"/>
                </a:cubicBezTo>
                <a:lnTo>
                  <a:pt x="0" y="15130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4805" tIns="154805" rIns="154805" bIns="154805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2900" kern="1200" dirty="0"/>
              <a:t>Fornecedores</a:t>
            </a:r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9E8E90D0-14BD-4B03-8152-C511AF6F3C80}"/>
              </a:ext>
            </a:extLst>
          </p:cNvPr>
          <p:cNvSpPr/>
          <p:nvPr/>
        </p:nvSpPr>
        <p:spPr>
          <a:xfrm>
            <a:off x="4284781" y="2423695"/>
            <a:ext cx="3627911" cy="362791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622927" y="1679586"/>
                </a:moveTo>
                <a:arcTo wR="1813955" hR="1813955" stAng="21345115" swAng="2182469"/>
              </a:path>
            </a:pathLst>
          </a:custGeom>
          <a:noFill/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E561795E-DA1D-424F-B0A4-D847947E9534}"/>
              </a:ext>
            </a:extLst>
          </p:cNvPr>
          <p:cNvSpPr/>
          <p:nvPr/>
        </p:nvSpPr>
        <p:spPr>
          <a:xfrm>
            <a:off x="6503675" y="5212047"/>
            <a:ext cx="1396603" cy="907792"/>
          </a:xfrm>
          <a:custGeom>
            <a:avLst/>
            <a:gdLst>
              <a:gd name="connsiteX0" fmla="*/ 0 w 1396603"/>
              <a:gd name="connsiteY0" fmla="*/ 151302 h 907792"/>
              <a:gd name="connsiteX1" fmla="*/ 151302 w 1396603"/>
              <a:gd name="connsiteY1" fmla="*/ 0 h 907792"/>
              <a:gd name="connsiteX2" fmla="*/ 1245301 w 1396603"/>
              <a:gd name="connsiteY2" fmla="*/ 0 h 907792"/>
              <a:gd name="connsiteX3" fmla="*/ 1396603 w 1396603"/>
              <a:gd name="connsiteY3" fmla="*/ 151302 h 907792"/>
              <a:gd name="connsiteX4" fmla="*/ 1396603 w 1396603"/>
              <a:gd name="connsiteY4" fmla="*/ 756490 h 907792"/>
              <a:gd name="connsiteX5" fmla="*/ 1245301 w 1396603"/>
              <a:gd name="connsiteY5" fmla="*/ 907792 h 907792"/>
              <a:gd name="connsiteX6" fmla="*/ 151302 w 1396603"/>
              <a:gd name="connsiteY6" fmla="*/ 907792 h 907792"/>
              <a:gd name="connsiteX7" fmla="*/ 0 w 1396603"/>
              <a:gd name="connsiteY7" fmla="*/ 756490 h 907792"/>
              <a:gd name="connsiteX8" fmla="*/ 0 w 1396603"/>
              <a:gd name="connsiteY8" fmla="*/ 151302 h 907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6603" h="907792">
                <a:moveTo>
                  <a:pt x="0" y="151302"/>
                </a:moveTo>
                <a:cubicBezTo>
                  <a:pt x="0" y="67740"/>
                  <a:pt x="67740" y="0"/>
                  <a:pt x="151302" y="0"/>
                </a:cubicBezTo>
                <a:lnTo>
                  <a:pt x="1245301" y="0"/>
                </a:lnTo>
                <a:cubicBezTo>
                  <a:pt x="1328863" y="0"/>
                  <a:pt x="1396603" y="67740"/>
                  <a:pt x="1396603" y="151302"/>
                </a:cubicBezTo>
                <a:lnTo>
                  <a:pt x="1396603" y="756490"/>
                </a:lnTo>
                <a:cubicBezTo>
                  <a:pt x="1396603" y="840052"/>
                  <a:pt x="1328863" y="907792"/>
                  <a:pt x="1245301" y="907792"/>
                </a:cubicBezTo>
                <a:lnTo>
                  <a:pt x="151302" y="907792"/>
                </a:lnTo>
                <a:cubicBezTo>
                  <a:pt x="67740" y="907792"/>
                  <a:pt x="0" y="840052"/>
                  <a:pt x="0" y="756490"/>
                </a:cubicBezTo>
                <a:lnTo>
                  <a:pt x="0" y="15130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4805" tIns="154805" rIns="154805" bIns="154805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2900" kern="1200" dirty="0"/>
              <a:t>Animais</a:t>
            </a:r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072CF7FB-537F-4822-A166-EE8743872FDF}"/>
              </a:ext>
            </a:extLst>
          </p:cNvPr>
          <p:cNvSpPr/>
          <p:nvPr/>
        </p:nvSpPr>
        <p:spPr>
          <a:xfrm>
            <a:off x="4337478" y="2396855"/>
            <a:ext cx="3627911" cy="362791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158583" y="3594872"/>
                </a:moveTo>
                <a:arcTo wR="1813955" hR="1813955" stAng="4742878" swAng="1452205"/>
              </a:path>
            </a:pathLst>
          </a:custGeom>
          <a:noFill/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66150932-D274-40DD-A19E-1C7F71A94C44}"/>
              </a:ext>
            </a:extLst>
          </p:cNvPr>
          <p:cNvSpPr/>
          <p:nvPr/>
        </p:nvSpPr>
        <p:spPr>
          <a:xfrm>
            <a:off x="4331482" y="5212045"/>
            <a:ext cx="1396603" cy="907792"/>
          </a:xfrm>
          <a:custGeom>
            <a:avLst/>
            <a:gdLst>
              <a:gd name="connsiteX0" fmla="*/ 0 w 1396603"/>
              <a:gd name="connsiteY0" fmla="*/ 151302 h 907792"/>
              <a:gd name="connsiteX1" fmla="*/ 151302 w 1396603"/>
              <a:gd name="connsiteY1" fmla="*/ 0 h 907792"/>
              <a:gd name="connsiteX2" fmla="*/ 1245301 w 1396603"/>
              <a:gd name="connsiteY2" fmla="*/ 0 h 907792"/>
              <a:gd name="connsiteX3" fmla="*/ 1396603 w 1396603"/>
              <a:gd name="connsiteY3" fmla="*/ 151302 h 907792"/>
              <a:gd name="connsiteX4" fmla="*/ 1396603 w 1396603"/>
              <a:gd name="connsiteY4" fmla="*/ 756490 h 907792"/>
              <a:gd name="connsiteX5" fmla="*/ 1245301 w 1396603"/>
              <a:gd name="connsiteY5" fmla="*/ 907792 h 907792"/>
              <a:gd name="connsiteX6" fmla="*/ 151302 w 1396603"/>
              <a:gd name="connsiteY6" fmla="*/ 907792 h 907792"/>
              <a:gd name="connsiteX7" fmla="*/ 0 w 1396603"/>
              <a:gd name="connsiteY7" fmla="*/ 756490 h 907792"/>
              <a:gd name="connsiteX8" fmla="*/ 0 w 1396603"/>
              <a:gd name="connsiteY8" fmla="*/ 151302 h 907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6603" h="907792">
                <a:moveTo>
                  <a:pt x="0" y="151302"/>
                </a:moveTo>
                <a:cubicBezTo>
                  <a:pt x="0" y="67740"/>
                  <a:pt x="67740" y="0"/>
                  <a:pt x="151302" y="0"/>
                </a:cubicBezTo>
                <a:lnTo>
                  <a:pt x="1245301" y="0"/>
                </a:lnTo>
                <a:cubicBezTo>
                  <a:pt x="1328863" y="0"/>
                  <a:pt x="1396603" y="67740"/>
                  <a:pt x="1396603" y="151302"/>
                </a:cubicBezTo>
                <a:lnTo>
                  <a:pt x="1396603" y="756490"/>
                </a:lnTo>
                <a:cubicBezTo>
                  <a:pt x="1396603" y="840052"/>
                  <a:pt x="1328863" y="907792"/>
                  <a:pt x="1245301" y="907792"/>
                </a:cubicBezTo>
                <a:lnTo>
                  <a:pt x="151302" y="907792"/>
                </a:lnTo>
                <a:cubicBezTo>
                  <a:pt x="67740" y="907792"/>
                  <a:pt x="0" y="840052"/>
                  <a:pt x="0" y="756490"/>
                </a:cubicBezTo>
                <a:lnTo>
                  <a:pt x="0" y="15130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4805" tIns="154805" rIns="154805" bIns="154805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2900" kern="1200" dirty="0"/>
              <a:t>Lojas</a:t>
            </a:r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0D33A850-A914-48CD-93E7-7ECCE43BFDA1}"/>
              </a:ext>
            </a:extLst>
          </p:cNvPr>
          <p:cNvSpPr/>
          <p:nvPr/>
        </p:nvSpPr>
        <p:spPr>
          <a:xfrm>
            <a:off x="4282044" y="2384465"/>
            <a:ext cx="3627911" cy="362791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03169" y="2817927"/>
                </a:moveTo>
                <a:arcTo wR="1813955" hR="1813955" stAng="8783671" swAng="2196548"/>
              </a:path>
            </a:pathLst>
          </a:custGeom>
          <a:noFill/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C79E376F-CE5A-4A21-8809-6483BE29B581}"/>
              </a:ext>
            </a:extLst>
          </p:cNvPr>
          <p:cNvSpPr/>
          <p:nvPr/>
        </p:nvSpPr>
        <p:spPr>
          <a:xfrm>
            <a:off x="3672524" y="3183981"/>
            <a:ext cx="1396603" cy="907792"/>
          </a:xfrm>
          <a:custGeom>
            <a:avLst/>
            <a:gdLst>
              <a:gd name="connsiteX0" fmla="*/ 0 w 1396603"/>
              <a:gd name="connsiteY0" fmla="*/ 151302 h 907792"/>
              <a:gd name="connsiteX1" fmla="*/ 151302 w 1396603"/>
              <a:gd name="connsiteY1" fmla="*/ 0 h 907792"/>
              <a:gd name="connsiteX2" fmla="*/ 1245301 w 1396603"/>
              <a:gd name="connsiteY2" fmla="*/ 0 h 907792"/>
              <a:gd name="connsiteX3" fmla="*/ 1396603 w 1396603"/>
              <a:gd name="connsiteY3" fmla="*/ 151302 h 907792"/>
              <a:gd name="connsiteX4" fmla="*/ 1396603 w 1396603"/>
              <a:gd name="connsiteY4" fmla="*/ 756490 h 907792"/>
              <a:gd name="connsiteX5" fmla="*/ 1245301 w 1396603"/>
              <a:gd name="connsiteY5" fmla="*/ 907792 h 907792"/>
              <a:gd name="connsiteX6" fmla="*/ 151302 w 1396603"/>
              <a:gd name="connsiteY6" fmla="*/ 907792 h 907792"/>
              <a:gd name="connsiteX7" fmla="*/ 0 w 1396603"/>
              <a:gd name="connsiteY7" fmla="*/ 756490 h 907792"/>
              <a:gd name="connsiteX8" fmla="*/ 0 w 1396603"/>
              <a:gd name="connsiteY8" fmla="*/ 151302 h 907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6603" h="907792">
                <a:moveTo>
                  <a:pt x="0" y="151302"/>
                </a:moveTo>
                <a:cubicBezTo>
                  <a:pt x="0" y="67740"/>
                  <a:pt x="67740" y="0"/>
                  <a:pt x="151302" y="0"/>
                </a:cubicBezTo>
                <a:lnTo>
                  <a:pt x="1245301" y="0"/>
                </a:lnTo>
                <a:cubicBezTo>
                  <a:pt x="1328863" y="0"/>
                  <a:pt x="1396603" y="67740"/>
                  <a:pt x="1396603" y="151302"/>
                </a:cubicBezTo>
                <a:lnTo>
                  <a:pt x="1396603" y="756490"/>
                </a:lnTo>
                <a:cubicBezTo>
                  <a:pt x="1396603" y="840052"/>
                  <a:pt x="1328863" y="907792"/>
                  <a:pt x="1245301" y="907792"/>
                </a:cubicBezTo>
                <a:lnTo>
                  <a:pt x="151302" y="907792"/>
                </a:lnTo>
                <a:cubicBezTo>
                  <a:pt x="67740" y="907792"/>
                  <a:pt x="0" y="840052"/>
                  <a:pt x="0" y="756490"/>
                </a:cubicBezTo>
                <a:lnTo>
                  <a:pt x="0" y="15130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4805" tIns="154805" rIns="154805" bIns="154805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2900" kern="1200" dirty="0"/>
              <a:t>Clientes</a:t>
            </a:r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DF607285-E877-4E7A-96D0-E001B7F74421}"/>
              </a:ext>
            </a:extLst>
          </p:cNvPr>
          <p:cNvSpPr/>
          <p:nvPr/>
        </p:nvSpPr>
        <p:spPr>
          <a:xfrm>
            <a:off x="4282044" y="2384465"/>
            <a:ext cx="3627911" cy="362791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16024" y="790901"/>
                </a:moveTo>
                <a:arcTo wR="1813955" hR="1813955" stAng="12859933" swAng="1961857"/>
              </a:path>
            </a:pathLst>
          </a:custGeom>
          <a:noFill/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98412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5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C87CEF-86C4-4522-AE7B-90A3F9B08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D8D046-EFD6-47F7-A868-3A56B6718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664729"/>
          </a:xfrm>
        </p:spPr>
        <p:txBody>
          <a:bodyPr/>
          <a:lstStyle/>
          <a:p>
            <a:r>
              <a:rPr lang="pt-BR" dirty="0"/>
              <a:t>Quem são os clientes?</a:t>
            </a:r>
          </a:p>
        </p:txBody>
      </p:sp>
      <p:sp>
        <p:nvSpPr>
          <p:cNvPr id="4" name="Fluxograma: Processo Alternativo 3">
            <a:extLst>
              <a:ext uri="{FF2B5EF4-FFF2-40B4-BE49-F238E27FC236}">
                <a16:creationId xmlns:a16="http://schemas.microsoft.com/office/drawing/2014/main" id="{1AC7572C-E7E5-4D02-B1B3-93BD361D0ECE}"/>
              </a:ext>
            </a:extLst>
          </p:cNvPr>
          <p:cNvSpPr/>
          <p:nvPr/>
        </p:nvSpPr>
        <p:spPr>
          <a:xfrm>
            <a:off x="2266120" y="2464904"/>
            <a:ext cx="2196547" cy="103367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Pessoas</a:t>
            </a:r>
          </a:p>
        </p:txBody>
      </p:sp>
      <p:sp>
        <p:nvSpPr>
          <p:cNvPr id="5" name="Fluxograma: Processo Alternativo 4">
            <a:extLst>
              <a:ext uri="{FF2B5EF4-FFF2-40B4-BE49-F238E27FC236}">
                <a16:creationId xmlns:a16="http://schemas.microsoft.com/office/drawing/2014/main" id="{4DC6561F-9F8F-4FDC-B522-AA151C05A7F8}"/>
              </a:ext>
            </a:extLst>
          </p:cNvPr>
          <p:cNvSpPr/>
          <p:nvPr/>
        </p:nvSpPr>
        <p:spPr>
          <a:xfrm>
            <a:off x="5092146" y="2464904"/>
            <a:ext cx="2196547" cy="103367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Animais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98E5F294-30CE-4391-BC6A-96648F88E1D5}"/>
              </a:ext>
            </a:extLst>
          </p:cNvPr>
          <p:cNvSpPr txBox="1">
            <a:spLocks/>
          </p:cNvSpPr>
          <p:nvPr/>
        </p:nvSpPr>
        <p:spPr>
          <a:xfrm>
            <a:off x="838200" y="3599159"/>
            <a:ext cx="10515600" cy="664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Quem são os funcionários?</a:t>
            </a:r>
          </a:p>
        </p:txBody>
      </p:sp>
      <p:sp>
        <p:nvSpPr>
          <p:cNvPr id="7" name="Fluxograma: Processo Alternativo 6">
            <a:extLst>
              <a:ext uri="{FF2B5EF4-FFF2-40B4-BE49-F238E27FC236}">
                <a16:creationId xmlns:a16="http://schemas.microsoft.com/office/drawing/2014/main" id="{670C9DB2-FAC6-4352-81E9-9F4C376E1C18}"/>
              </a:ext>
            </a:extLst>
          </p:cNvPr>
          <p:cNvSpPr/>
          <p:nvPr/>
        </p:nvSpPr>
        <p:spPr>
          <a:xfrm>
            <a:off x="2266120" y="4113607"/>
            <a:ext cx="2196547" cy="103367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Pessoas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BA9A9E2-89E4-4C67-B8A6-0C9E4F85A88B}"/>
              </a:ext>
            </a:extLst>
          </p:cNvPr>
          <p:cNvSpPr txBox="1">
            <a:spLocks/>
          </p:cNvSpPr>
          <p:nvPr/>
        </p:nvSpPr>
        <p:spPr>
          <a:xfrm>
            <a:off x="838200" y="5249056"/>
            <a:ext cx="10515600" cy="664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Quem são os Fornecedores?</a:t>
            </a:r>
          </a:p>
        </p:txBody>
      </p:sp>
      <p:sp>
        <p:nvSpPr>
          <p:cNvPr id="9" name="Fluxograma: Processo Alternativo 8">
            <a:extLst>
              <a:ext uri="{FF2B5EF4-FFF2-40B4-BE49-F238E27FC236}">
                <a16:creationId xmlns:a16="http://schemas.microsoft.com/office/drawing/2014/main" id="{C2CFD603-0118-41BA-B655-61234EF53CF8}"/>
              </a:ext>
            </a:extLst>
          </p:cNvPr>
          <p:cNvSpPr/>
          <p:nvPr/>
        </p:nvSpPr>
        <p:spPr>
          <a:xfrm>
            <a:off x="2266120" y="5690350"/>
            <a:ext cx="2196547" cy="103367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Empresas</a:t>
            </a:r>
          </a:p>
        </p:txBody>
      </p:sp>
      <p:sp>
        <p:nvSpPr>
          <p:cNvPr id="10" name="Fluxograma: Processo Alternativo 9">
            <a:extLst>
              <a:ext uri="{FF2B5EF4-FFF2-40B4-BE49-F238E27FC236}">
                <a16:creationId xmlns:a16="http://schemas.microsoft.com/office/drawing/2014/main" id="{EA62E18F-5494-4F0A-9913-B999FE24D787}"/>
              </a:ext>
            </a:extLst>
          </p:cNvPr>
          <p:cNvSpPr/>
          <p:nvPr/>
        </p:nvSpPr>
        <p:spPr>
          <a:xfrm>
            <a:off x="4997726" y="5690350"/>
            <a:ext cx="2196547" cy="103367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Representantes Comerciais</a:t>
            </a:r>
          </a:p>
        </p:txBody>
      </p:sp>
    </p:spTree>
    <p:extLst>
      <p:ext uri="{BB962C8B-B14F-4D97-AF65-F5344CB8AC3E}">
        <p14:creationId xmlns:p14="http://schemas.microsoft.com/office/powerpoint/2010/main" val="3609428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A3C04B-8598-4C10-9CAE-E6E491E9F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80" y="201037"/>
            <a:ext cx="10909640" cy="9049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600" dirty="0" err="1"/>
              <a:t>Mapa</a:t>
            </a:r>
            <a:r>
              <a:rPr lang="en-US" sz="5600" dirty="0"/>
              <a:t> de </a:t>
            </a:r>
            <a:r>
              <a:rPr lang="en-US" sz="5600" dirty="0" err="1"/>
              <a:t>contexto</a:t>
            </a:r>
            <a:endParaRPr lang="en-US" sz="5600" dirty="0"/>
          </a:p>
        </p:txBody>
      </p:sp>
      <p:pic>
        <p:nvPicPr>
          <p:cNvPr id="4" name="Imagem 3" descr="Texto preto sobre fundo branco&#10;&#10;Descrição gerada automaticamente">
            <a:extLst>
              <a:ext uri="{FF2B5EF4-FFF2-40B4-BE49-F238E27FC236}">
                <a16:creationId xmlns:a16="http://schemas.microsoft.com/office/drawing/2014/main" id="{74598940-E286-45C2-832E-AE45E96C810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924" y="1772267"/>
            <a:ext cx="7526465" cy="476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435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BD4CE-A305-458A-894A-1E29956BB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Contexto Delimitado - Servico</a:t>
            </a:r>
          </a:p>
        </p:txBody>
      </p:sp>
      <p:pic>
        <p:nvPicPr>
          <p:cNvPr id="4" name="Espaço Reservado para Conteúdo 3" descr="Uma imagem contendo screenshot, desenho&#10;&#10;Descrição gerada automaticamente">
            <a:extLst>
              <a:ext uri="{FF2B5EF4-FFF2-40B4-BE49-F238E27FC236}">
                <a16:creationId xmlns:a16="http://schemas.microsoft.com/office/drawing/2014/main" id="{F83D9A52-0E54-4333-903A-DCC862F7F5E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065" y="2129099"/>
            <a:ext cx="8555277" cy="390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688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87690-13A7-4DBE-AED8-96B9D1F96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Entidades do contexto - Cadastro</a:t>
            </a:r>
          </a:p>
        </p:txBody>
      </p:sp>
      <p:pic>
        <p:nvPicPr>
          <p:cNvPr id="7" name="Espaço Reservado para Conteúdo 6" descr="Uma imagem contendo screenshot&#10;&#10;Descrição gerada automaticamente">
            <a:extLst>
              <a:ext uri="{FF2B5EF4-FFF2-40B4-BE49-F238E27FC236}">
                <a16:creationId xmlns:a16="http://schemas.microsoft.com/office/drawing/2014/main" id="{00B344D7-FC86-4C17-B760-7A255E7EA5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540" y="1928813"/>
            <a:ext cx="6856919" cy="4252912"/>
          </a:xfrm>
        </p:spPr>
      </p:pic>
    </p:spTree>
    <p:extLst>
      <p:ext uri="{BB962C8B-B14F-4D97-AF65-F5344CB8AC3E}">
        <p14:creationId xmlns:p14="http://schemas.microsoft.com/office/powerpoint/2010/main" val="2372242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9AD8E-ED55-401E-B7F8-ED4F85E01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Iniciando o código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1360AA-B0AE-4A17-B1F3-EEB7E8296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Crie uma </a:t>
            </a:r>
            <a:r>
              <a:rPr lang="pt-BR" dirty="0" err="1"/>
              <a:t>solution</a:t>
            </a:r>
            <a:r>
              <a:rPr lang="pt-BR" dirty="0"/>
              <a:t> vazia</a:t>
            </a:r>
          </a:p>
          <a:p>
            <a:r>
              <a:rPr lang="pt-BR" dirty="0"/>
              <a:t>Crie pastas para cada </a:t>
            </a:r>
            <a:r>
              <a:rPr lang="pt-BR" dirty="0" err="1"/>
              <a:t>Bounded</a:t>
            </a:r>
            <a:r>
              <a:rPr lang="pt-BR" dirty="0"/>
              <a:t> </a:t>
            </a:r>
            <a:r>
              <a:rPr lang="pt-BR" dirty="0" err="1"/>
              <a:t>Context</a:t>
            </a:r>
            <a:endParaRPr lang="pt-BR" dirty="0"/>
          </a:p>
          <a:p>
            <a:r>
              <a:rPr lang="pt-BR" dirty="0"/>
              <a:t>Crie uma pasta </a:t>
            </a:r>
            <a:r>
              <a:rPr lang="pt-BR" dirty="0" err="1"/>
              <a:t>Sharead</a:t>
            </a:r>
            <a:r>
              <a:rPr lang="pt-BR" dirty="0"/>
              <a:t> Kernel</a:t>
            </a:r>
          </a:p>
          <a:p>
            <a:r>
              <a:rPr lang="pt-BR" dirty="0"/>
              <a:t>Dentro do contexto crie pastas para deixar explicito cada camada do contexto Ex.</a:t>
            </a:r>
          </a:p>
          <a:p>
            <a:pPr lvl="1"/>
            <a:r>
              <a:rPr lang="pt-BR" dirty="0" err="1"/>
              <a:t>Application</a:t>
            </a:r>
            <a:r>
              <a:rPr lang="pt-BR" dirty="0"/>
              <a:t> (Camada de acesso da UI, implementação de </a:t>
            </a:r>
            <a:r>
              <a:rPr lang="pt-BR" dirty="0" err="1"/>
              <a:t>Ports</a:t>
            </a:r>
            <a:r>
              <a:rPr lang="pt-BR" dirty="0"/>
              <a:t> &amp; </a:t>
            </a:r>
            <a:r>
              <a:rPr lang="pt-BR" dirty="0" err="1"/>
              <a:t>Adapters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Business (Camada do domínio, implementação das Entidades e suas regras de negócio)</a:t>
            </a:r>
          </a:p>
          <a:p>
            <a:pPr lvl="1"/>
            <a:r>
              <a:rPr lang="pt-BR" dirty="0"/>
              <a:t>Infra (Camada de persistência, </a:t>
            </a:r>
            <a:r>
              <a:rPr lang="pt-BR" dirty="0" err="1"/>
              <a:t>Logging</a:t>
            </a:r>
            <a:r>
              <a:rPr lang="pt-BR" dirty="0"/>
              <a:t>, </a:t>
            </a:r>
            <a:r>
              <a:rPr lang="pt-BR" dirty="0" err="1"/>
              <a:t>Authentication</a:t>
            </a:r>
            <a:r>
              <a:rPr lang="pt-BR" dirty="0"/>
              <a:t>, etc.)</a:t>
            </a:r>
          </a:p>
          <a:p>
            <a:pPr lvl="1"/>
            <a:r>
              <a:rPr lang="pt-BR" dirty="0" err="1"/>
              <a:t>Tests</a:t>
            </a:r>
            <a:r>
              <a:rPr lang="pt-BR" dirty="0"/>
              <a:t> (Testes de unidade e de integração)</a:t>
            </a:r>
          </a:p>
        </p:txBody>
      </p:sp>
    </p:spTree>
    <p:extLst>
      <p:ext uri="{BB962C8B-B14F-4D97-AF65-F5344CB8AC3E}">
        <p14:creationId xmlns:p14="http://schemas.microsoft.com/office/powerpoint/2010/main" val="108227023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LeftStep">
      <a:dk1>
        <a:srgbClr val="000000"/>
      </a:dk1>
      <a:lt1>
        <a:srgbClr val="FFFFFF"/>
      </a:lt1>
      <a:dk2>
        <a:srgbClr val="243641"/>
      </a:dk2>
      <a:lt2>
        <a:srgbClr val="E8E6E2"/>
      </a:lt2>
      <a:accent1>
        <a:srgbClr val="92A4C4"/>
      </a:accent1>
      <a:accent2>
        <a:srgbClr val="7AA9B6"/>
      </a:accent2>
      <a:accent3>
        <a:srgbClr val="80AAA1"/>
      </a:accent3>
      <a:accent4>
        <a:srgbClr val="77AE8C"/>
      </a:accent4>
      <a:accent5>
        <a:srgbClr val="83AC81"/>
      </a:accent5>
      <a:accent6>
        <a:srgbClr val="8DAA74"/>
      </a:accent6>
      <a:hlink>
        <a:srgbClr val="95805A"/>
      </a:hlink>
      <a:folHlink>
        <a:srgbClr val="7F7F7F"/>
      </a:folHlink>
    </a:clrScheme>
    <a:fontScheme name="Sketchy_SerifHand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1635</TotalTime>
  <Words>361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Modern Love</vt:lpstr>
      <vt:lpstr>The Hand</vt:lpstr>
      <vt:lpstr>SketchyVTI</vt:lpstr>
      <vt:lpstr>DDD</vt:lpstr>
      <vt:lpstr>PetShop</vt:lpstr>
      <vt:lpstr>Com o que o petshop ganha dinheiro?</vt:lpstr>
      <vt:lpstr>Que atores estão envolvidos?</vt:lpstr>
      <vt:lpstr>Clientes</vt:lpstr>
      <vt:lpstr>Mapa de contexto</vt:lpstr>
      <vt:lpstr>Contexto Delimitado - Servico</vt:lpstr>
      <vt:lpstr>Entidades do contexto - Cadastro</vt:lpstr>
      <vt:lpstr>Iniciando o código</vt:lpstr>
      <vt:lpstr>Comece pela Business</vt:lpstr>
      <vt:lpstr>Teste seu Domínio</vt:lpstr>
      <vt:lpstr>Camada de infra – Módulo Data</vt:lpstr>
      <vt:lpstr>Camada de Aplicação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DDD</dc:title>
  <dc:creator>Ricardo Augusto Vicentini</dc:creator>
  <cp:lastModifiedBy>Ricardo Augusto Vicentini</cp:lastModifiedBy>
  <cp:revision>2</cp:revision>
  <dcterms:created xsi:type="dcterms:W3CDTF">2020-05-24T19:41:56Z</dcterms:created>
  <dcterms:modified xsi:type="dcterms:W3CDTF">2020-05-28T03:20:18Z</dcterms:modified>
</cp:coreProperties>
</file>