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Documentação de Código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Janeiro, 2016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 que documentar?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Muda sua forma de ver (e de escrever) o código.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Seu eu do futuro agradecerá seu eu do presente.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Também facilita a vida dos seus colegas de trabalho.</a:t>
            </a:r>
          </a:p>
          <a:p>
            <a:pPr indent="-228600" lvl="0" marL="457200">
              <a:spcBef>
                <a:spcPts val="0"/>
              </a:spcBef>
              <a:spcAft>
                <a:spcPts val="1600"/>
              </a:spcAft>
            </a:pPr>
            <a:r>
              <a:rPr lang="en"/>
              <a:t>Códigos não documentados caem no esquecimento.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Por Que?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135" name="Shape 13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6" name="Shape 136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Muda sua vida!</a:t>
            </a:r>
          </a:p>
        </p:txBody>
      </p:sp>
      <p:sp>
        <p:nvSpPr>
          <p:cNvPr id="138" name="Shape 138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Como?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2266282" y="2938957"/>
            <a:ext cx="198899" cy="593655"/>
            <a:chOff x="2223534" y="2938957"/>
            <a:chExt cx="198899" cy="593655"/>
          </a:xfrm>
        </p:grpSpPr>
        <p:cxnSp>
          <p:nvCxnSpPr>
            <p:cNvPr id="141" name="Shape 141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2" name="Shape 142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Só escrever uns comentários por ai!</a:t>
            </a:r>
          </a:p>
        </p:txBody>
      </p:sp>
      <p:sp>
        <p:nvSpPr>
          <p:cNvPr id="144" name="Shape 14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 Quem?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4058732" y="1610215"/>
            <a:ext cx="198899" cy="593656"/>
            <a:chOff x="3918083" y="1610215"/>
            <a:chExt cx="198899" cy="593656"/>
          </a:xfrm>
        </p:grpSpPr>
        <p:cxnSp>
          <p:nvCxnSpPr>
            <p:cNvPr id="147" name="Shape 14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304094" y="57125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Até então somente para quem tem o código fonte!</a:t>
            </a:r>
          </a:p>
        </p:txBody>
      </p:sp>
      <p:sp>
        <p:nvSpPr>
          <p:cNvPr id="150" name="Shape 15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Onde?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53" name="Shape 153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4" name="Shape 154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Só dentro do visual studio.</a:t>
            </a:r>
          </a:p>
        </p:txBody>
      </p:sp>
      <p:sp>
        <p:nvSpPr>
          <p:cNvPr id="156" name="Shape 15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7111500" y="2336550"/>
            <a:ext cx="1315499" cy="34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Quero na Web!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59" name="Shape 15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7178003" y="10770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SANDCASTLE!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Projeto de Documentação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Sandcastle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Criado pela Microsoft em julho de 2006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Descontinuado pela Microsoft em 2008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Virou Opensource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Voltou a ativa!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Último commit em 29 de dezembro de 2015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75" y="3022400"/>
            <a:ext cx="708450" cy="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Componentes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Sandcastle Help File Builder (SHFB)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Sandcastle Help File Builder Visual Studio Package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MAML Schema IntelliSense for Visual Studio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MAML Snippets for Visual Studio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59" y="0"/>
            <a:ext cx="6315279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Shape 185"/>
          <p:cNvCxnSpPr/>
          <p:nvPr/>
        </p:nvCxnSpPr>
        <p:spPr>
          <a:xfrm flipH="1">
            <a:off x="2782475" y="789250"/>
            <a:ext cx="3605099" cy="319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1" y="0"/>
            <a:ext cx="7411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88" y="152400"/>
            <a:ext cx="7517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604837"/>
            <a:ext cx="4152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00" y="676187"/>
            <a:ext cx="2857500" cy="402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>
            <a:off x="481575" y="2889450"/>
            <a:ext cx="286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38" y="0"/>
            <a:ext cx="7517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Documentar?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Word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Comentários pelo Código Todo</a:t>
            </a:r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Wiki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51" y="0"/>
            <a:ext cx="7411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CURIOSIDADE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TDD - Desenvolvimento orientado a testes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BDD - Desenvolvimento orientado a comportamento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RDD (Readme Driven Development) - Desenvolvimento orientado a documentação ??????????????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Comentando o Código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52175" y="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Errada de Comentar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50" y="733412"/>
            <a:ext cx="70770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52175" y="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Correta de Comentar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2" y="767700"/>
            <a:ext cx="74199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Seu EU do futuro feliz!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100" y="1229400"/>
            <a:ext cx="4338875" cy="55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362" y="2733125"/>
            <a:ext cx="3362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Parece Pouco?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5" y="1820025"/>
            <a:ext cx="6889225" cy="5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25" y="2564525"/>
            <a:ext cx="6423850" cy="6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12" y="3492037"/>
            <a:ext cx="69818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É possível sumarizar: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0300" y="1774300"/>
            <a:ext cx="3837000" cy="31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Classes: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Propriedades/Atributos: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600"/>
              </a:spcAft>
            </a:pPr>
            <a:r>
              <a:rPr lang="en"/>
              <a:t>Métodos: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62" y="1831037"/>
            <a:ext cx="63912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462" y="2925050"/>
            <a:ext cx="5114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262" y="3888862"/>
            <a:ext cx="7115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