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3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2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0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7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317F2-AC8A-4A17-9490-8494A31721E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4538-9B88-4BD7-8FD6-69D6C3A96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111" y="1155015"/>
            <a:ext cx="8331199" cy="1842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/>
                </a:solidFill>
              </a:rPr>
              <a:t>ISR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20113" y="1389752"/>
            <a:ext cx="1095019" cy="1012981"/>
            <a:chOff x="1986844" y="1606040"/>
            <a:chExt cx="1095019" cy="1012981"/>
          </a:xfrm>
        </p:grpSpPr>
        <p:sp>
          <p:nvSpPr>
            <p:cNvPr id="3" name="Flowchart: Decision 2"/>
            <p:cNvSpPr/>
            <p:nvPr/>
          </p:nvSpPr>
          <p:spPr>
            <a:xfrm>
              <a:off x="1986844" y="1606040"/>
              <a:ext cx="936980" cy="756386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Check RC1IF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18649" y="170723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2620" y="234202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cxnSp>
        <p:nvCxnSpPr>
          <p:cNvPr id="6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1140178" y="1466453"/>
            <a:ext cx="379935" cy="3014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495744" y="1315577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7726327" y="2402733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END</a:t>
            </a:r>
            <a:endParaRPr lang="en-US" sz="1200" b="1" dirty="0"/>
          </a:p>
        </p:txBody>
      </p:sp>
      <p:cxnSp>
        <p:nvCxnSpPr>
          <p:cNvPr id="15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3" idx="2"/>
            <a:endCxn id="14" idx="1"/>
          </p:cNvCxnSpPr>
          <p:nvPr/>
        </p:nvCxnSpPr>
        <p:spPr>
          <a:xfrm rot="16200000" flipH="1">
            <a:off x="4653730" y="-518989"/>
            <a:ext cx="407471" cy="573772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2846610" y="1440435"/>
            <a:ext cx="711204" cy="4572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dirty="0" smtClean="0"/>
              <a:t>isable Interrupt</a:t>
            </a:r>
            <a:endParaRPr lang="en-US" sz="1200" b="1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3970863" y="1574637"/>
            <a:ext cx="965217" cy="4572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Read in Data (</a:t>
            </a:r>
            <a:r>
              <a:rPr lang="en-US" sz="1200" b="1" dirty="0" err="1" smtClean="0"/>
              <a:t>rx_data</a:t>
            </a:r>
            <a:r>
              <a:rPr lang="en-US" sz="1200" b="1" dirty="0" smtClean="0"/>
              <a:t>[i])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8658" y="210155"/>
            <a:ext cx="3038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Global Variables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1400" dirty="0" smtClean="0"/>
              <a:t>volatile unsigned char </a:t>
            </a:r>
            <a:r>
              <a:rPr lang="en-US" sz="1400" dirty="0" err="1" smtClean="0"/>
              <a:t>rx_data</a:t>
            </a:r>
            <a:r>
              <a:rPr lang="en-US" sz="1400" dirty="0" smtClean="0"/>
              <a:t>[128];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1400" dirty="0" smtClean="0"/>
              <a:t>volatile unsigned char </a:t>
            </a:r>
            <a:r>
              <a:rPr lang="en-US" sz="1400" dirty="0" err="1" smtClean="0"/>
              <a:t>valid_data</a:t>
            </a:r>
            <a:r>
              <a:rPr lang="en-US" sz="1400" dirty="0" smtClean="0"/>
              <a:t>;</a:t>
            </a:r>
            <a:endParaRPr lang="en-US" sz="1400" dirty="0"/>
          </a:p>
        </p:txBody>
      </p:sp>
      <p:cxnSp>
        <p:nvCxnSpPr>
          <p:cNvPr id="31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 flipV="1">
            <a:off x="2457093" y="1669035"/>
            <a:ext cx="389517" cy="989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557814" y="1669035"/>
            <a:ext cx="413049" cy="1342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21" idx="3"/>
            <a:endCxn id="64" idx="1"/>
          </p:cNvCxnSpPr>
          <p:nvPr/>
        </p:nvCxnSpPr>
        <p:spPr>
          <a:xfrm flipV="1">
            <a:off x="4936080" y="1681160"/>
            <a:ext cx="292008" cy="1220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64" idx="3"/>
            <a:endCxn id="72" idx="1"/>
          </p:cNvCxnSpPr>
          <p:nvPr/>
        </p:nvCxnSpPr>
        <p:spPr>
          <a:xfrm>
            <a:off x="6097416" y="1681160"/>
            <a:ext cx="329170" cy="1768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5228088" y="1452560"/>
            <a:ext cx="869328" cy="4572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/>
              <a:t>v</a:t>
            </a:r>
            <a:r>
              <a:rPr lang="en-US" sz="1200" b="1" dirty="0" err="1" smtClean="0"/>
              <a:t>alid_data</a:t>
            </a:r>
            <a:r>
              <a:rPr lang="en-US" sz="1200" b="1" dirty="0" smtClean="0"/>
              <a:t>     = true</a:t>
            </a:r>
            <a:endParaRPr lang="en-US" sz="1200" b="1" dirty="0"/>
          </a:p>
        </p:txBody>
      </p: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6426586" y="1629445"/>
            <a:ext cx="711204" cy="4572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Clear RC1IF</a:t>
            </a:r>
            <a:endParaRPr lang="en-US" sz="1200" b="1" dirty="0"/>
          </a:p>
        </p:txBody>
      </p:sp>
      <p:cxnSp>
        <p:nvCxnSpPr>
          <p:cNvPr id="75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72" idx="3"/>
            <a:endCxn id="14" idx="1"/>
          </p:cNvCxnSpPr>
          <p:nvPr/>
        </p:nvCxnSpPr>
        <p:spPr>
          <a:xfrm>
            <a:off x="7137790" y="1858045"/>
            <a:ext cx="588537" cy="6955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06399" y="3676745"/>
            <a:ext cx="8331199" cy="29159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/>
                </a:solidFill>
              </a:rPr>
              <a:t>main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2331141" y="3863097"/>
            <a:ext cx="6259703" cy="2510550"/>
            <a:chOff x="2190038" y="3344495"/>
            <a:chExt cx="6259703" cy="2106783"/>
          </a:xfrm>
        </p:grpSpPr>
        <p:sp>
          <p:nvSpPr>
            <p:cNvPr id="79" name="Rounded Rectangle 78"/>
            <p:cNvSpPr/>
            <p:nvPr/>
          </p:nvSpPr>
          <p:spPr>
            <a:xfrm>
              <a:off x="2190038" y="3344495"/>
              <a:ext cx="6259703" cy="182611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35644" y="5235834"/>
              <a:ext cx="61234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w</a:t>
              </a:r>
              <a:r>
                <a:rPr lang="en-US" sz="1400" b="1" dirty="0" smtClean="0"/>
                <a:t>hile(1)</a:t>
              </a:r>
              <a:endParaRPr lang="en-US" sz="1400" b="1" dirty="0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 flipV="1">
              <a:off x="2547422" y="5170606"/>
              <a:ext cx="7315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lowchart: Terminator 84">
            <a:extLst>
              <a:ext uri="{FF2B5EF4-FFF2-40B4-BE49-F238E27FC236}">
                <a16:creationId xmlns:a16="http://schemas.microsoft.com/office/drawing/2014/main" id="{31E92B87-AF49-4229-8B08-2F4B0AD76EFB}"/>
              </a:ext>
            </a:extLst>
          </p:cNvPr>
          <p:cNvSpPr/>
          <p:nvPr/>
        </p:nvSpPr>
        <p:spPr>
          <a:xfrm>
            <a:off x="495744" y="4026067"/>
            <a:ext cx="644434" cy="301752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1106293" y="4477219"/>
            <a:ext cx="1083745" cy="96216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/>
              <a:t>Initialize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Clock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Timers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EUSART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Interrupts</a:t>
            </a:r>
            <a:endParaRPr lang="en-US" sz="1200" b="1" dirty="0"/>
          </a:p>
        </p:txBody>
      </p:sp>
      <p:cxnSp>
        <p:nvCxnSpPr>
          <p:cNvPr id="87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85" idx="3"/>
            <a:endCxn id="86" idx="0"/>
          </p:cNvCxnSpPr>
          <p:nvPr/>
        </p:nvCxnSpPr>
        <p:spPr>
          <a:xfrm>
            <a:off x="1140178" y="4176943"/>
            <a:ext cx="507988" cy="30027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90038" y="4582413"/>
            <a:ext cx="395109" cy="3758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2585147" y="4137562"/>
            <a:ext cx="1512711" cy="1078563"/>
            <a:chOff x="1975555" y="1472724"/>
            <a:chExt cx="1512711" cy="1078563"/>
          </a:xfrm>
        </p:grpSpPr>
        <p:sp>
          <p:nvSpPr>
            <p:cNvPr id="97" name="Flowchart: Decision 96"/>
            <p:cNvSpPr/>
            <p:nvPr/>
          </p:nvSpPr>
          <p:spPr>
            <a:xfrm>
              <a:off x="1975555" y="1472724"/>
              <a:ext cx="1320819" cy="889702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Check 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valid_data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25052" y="16733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381955" y="22742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cxnSp>
        <p:nvCxnSpPr>
          <p:cNvPr id="101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97" idx="3"/>
            <a:endCxn id="108" idx="1"/>
          </p:cNvCxnSpPr>
          <p:nvPr/>
        </p:nvCxnSpPr>
        <p:spPr>
          <a:xfrm flipV="1">
            <a:off x="3905966" y="4476704"/>
            <a:ext cx="423327" cy="1057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4329293" y="4248104"/>
            <a:ext cx="852303" cy="4572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Check </a:t>
            </a:r>
            <a:r>
              <a:rPr lang="en-US" sz="1200" b="1" dirty="0" err="1" smtClean="0"/>
              <a:t>rx_data</a:t>
            </a:r>
            <a:r>
              <a:rPr lang="en-US" sz="1200" b="1" dirty="0" smtClean="0"/>
              <a:t>[0]</a:t>
            </a:r>
            <a:endParaRPr lang="en-US" sz="1200" b="1" dirty="0"/>
          </a:p>
        </p:txBody>
      </p: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5482538" y="4304549"/>
            <a:ext cx="711204" cy="4572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Do work</a:t>
            </a:r>
            <a:endParaRPr lang="en-US" sz="1200" b="1" dirty="0"/>
          </a:p>
        </p:txBody>
      </p:sp>
      <p:cxnSp>
        <p:nvCxnSpPr>
          <p:cNvPr id="113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108" idx="3"/>
            <a:endCxn id="112" idx="1"/>
          </p:cNvCxnSpPr>
          <p:nvPr/>
        </p:nvCxnSpPr>
        <p:spPr>
          <a:xfrm>
            <a:off x="5181596" y="4476704"/>
            <a:ext cx="300942" cy="564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6394152" y="4235033"/>
            <a:ext cx="869328" cy="4572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/>
              <a:t>v</a:t>
            </a:r>
            <a:r>
              <a:rPr lang="en-US" sz="1200" b="1" dirty="0" err="1" smtClean="0"/>
              <a:t>alid_data</a:t>
            </a:r>
            <a:r>
              <a:rPr lang="en-US" sz="1200" b="1" dirty="0" smtClean="0"/>
              <a:t>     = false</a:t>
            </a:r>
            <a:endParaRPr lang="en-US" sz="1200" b="1" dirty="0"/>
          </a:p>
        </p:txBody>
      </p:sp>
      <p:cxnSp>
        <p:nvCxnSpPr>
          <p:cNvPr id="117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112" idx="3"/>
            <a:endCxn id="116" idx="1"/>
          </p:cNvCxnSpPr>
          <p:nvPr/>
        </p:nvCxnSpPr>
        <p:spPr>
          <a:xfrm flipV="1">
            <a:off x="6193742" y="4463633"/>
            <a:ext cx="200410" cy="695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Process 138">
            <a:extLst>
              <a:ext uri="{FF2B5EF4-FFF2-40B4-BE49-F238E27FC236}">
                <a16:creationId xmlns:a16="http://schemas.microsoft.com/office/drawing/2014/main" id="{7504B1E3-488F-438F-BAEE-97960D916CA2}"/>
              </a:ext>
            </a:extLst>
          </p:cNvPr>
          <p:cNvSpPr/>
          <p:nvPr/>
        </p:nvSpPr>
        <p:spPr>
          <a:xfrm>
            <a:off x="7659557" y="5127900"/>
            <a:ext cx="711204" cy="45720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enable Interrupt</a:t>
            </a:r>
            <a:endParaRPr lang="en-US" sz="1200" b="1" dirty="0"/>
          </a:p>
        </p:txBody>
      </p:sp>
      <p:cxnSp>
        <p:nvCxnSpPr>
          <p:cNvPr id="140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97" idx="2"/>
            <a:endCxn id="149" idx="1"/>
          </p:cNvCxnSpPr>
          <p:nvPr/>
        </p:nvCxnSpPr>
        <p:spPr>
          <a:xfrm rot="16200000" flipH="1">
            <a:off x="3757456" y="4515364"/>
            <a:ext cx="336520" cy="13603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116" idx="3"/>
            <a:endCxn id="139" idx="1"/>
          </p:cNvCxnSpPr>
          <p:nvPr/>
        </p:nvCxnSpPr>
        <p:spPr>
          <a:xfrm>
            <a:off x="7263480" y="4463633"/>
            <a:ext cx="396077" cy="8928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4605876" y="4985591"/>
            <a:ext cx="1095019" cy="1012981"/>
            <a:chOff x="1986844" y="1606040"/>
            <a:chExt cx="1095019" cy="1012981"/>
          </a:xfrm>
        </p:grpSpPr>
        <p:sp>
          <p:nvSpPr>
            <p:cNvPr id="149" name="Flowchart: Decision 148"/>
            <p:cNvSpPr/>
            <p:nvPr/>
          </p:nvSpPr>
          <p:spPr>
            <a:xfrm>
              <a:off x="1986844" y="1606040"/>
              <a:ext cx="936980" cy="756386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Check RC1IE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818649" y="170723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212620" y="234202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cxnSp>
        <p:nvCxnSpPr>
          <p:cNvPr id="153" name="Connector: Elbow 89">
            <a:extLst>
              <a:ext uri="{FF2B5EF4-FFF2-40B4-BE49-F238E27FC236}">
                <a16:creationId xmlns:a16="http://schemas.microsoft.com/office/drawing/2014/main" id="{22396C82-AE5D-4838-9488-48703E0AD133}"/>
              </a:ext>
            </a:extLst>
          </p:cNvPr>
          <p:cNvCxnSpPr>
            <a:cxnSpLocks/>
            <a:stCxn id="149" idx="3"/>
            <a:endCxn id="139" idx="1"/>
          </p:cNvCxnSpPr>
          <p:nvPr/>
        </p:nvCxnSpPr>
        <p:spPr>
          <a:xfrm flipV="1">
            <a:off x="5542856" y="5356500"/>
            <a:ext cx="2116701" cy="72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4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59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davemers@umail.iu.edu</dc:creator>
  <cp:lastModifiedBy>Emerson, David R CIV USN NSWC CD CRANE IN (USA)</cp:lastModifiedBy>
  <cp:revision>17</cp:revision>
  <dcterms:created xsi:type="dcterms:W3CDTF">2020-08-15T17:03:44Z</dcterms:created>
  <dcterms:modified xsi:type="dcterms:W3CDTF">2020-08-31T16:52:53Z</dcterms:modified>
</cp:coreProperties>
</file>