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42652-9EBF-4E05-AA7A-34E2538900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Final Project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1F3501-385B-430B-8AC6-FA5492197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598901"/>
          </a:xfrm>
        </p:spPr>
        <p:txBody>
          <a:bodyPr/>
          <a:lstStyle/>
          <a:p>
            <a:pPr algn="ctr"/>
            <a:r>
              <a:rPr lang="en-US" dirty="0"/>
              <a:t>Group 13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720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6F3B7-7684-4AD1-8CFB-E314546E7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Group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07AA21-A45F-4182-88D8-94C28DAB9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Mason Murray-Cooper</a:t>
            </a:r>
          </a:p>
          <a:p>
            <a:pPr algn="ctr"/>
            <a:r>
              <a:rPr lang="pt-BR" dirty="0" err="1"/>
              <a:t>Brice</a:t>
            </a:r>
            <a:r>
              <a:rPr lang="pt-BR" dirty="0"/>
              <a:t> </a:t>
            </a:r>
            <a:r>
              <a:rPr lang="pt-BR" dirty="0" err="1"/>
              <a:t>Pridgen</a:t>
            </a:r>
            <a:endParaRPr lang="pt-BR" dirty="0"/>
          </a:p>
          <a:p>
            <a:pPr algn="ctr"/>
            <a:r>
              <a:rPr lang="pt-BR" dirty="0" err="1"/>
              <a:t>Toktam</a:t>
            </a:r>
            <a:r>
              <a:rPr lang="pt-BR" dirty="0"/>
              <a:t> </a:t>
            </a:r>
            <a:r>
              <a:rPr lang="pt-BR" dirty="0" err="1"/>
              <a:t>Mohammadnejad</a:t>
            </a:r>
            <a:endParaRPr lang="pt-BR" dirty="0"/>
          </a:p>
          <a:p>
            <a:pPr algn="ctr"/>
            <a:r>
              <a:rPr lang="pt-BR" dirty="0"/>
              <a:t>Ricardo Luiz Moreira Paschoeto</a:t>
            </a:r>
          </a:p>
        </p:txBody>
      </p:sp>
    </p:spTree>
    <p:extLst>
      <p:ext uri="{BB962C8B-B14F-4D97-AF65-F5344CB8AC3E}">
        <p14:creationId xmlns:p14="http://schemas.microsoft.com/office/powerpoint/2010/main" val="265133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F4774-935F-42C7-A1C6-B23A380B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Resume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295016-C525-4079-8867-6855B08FA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953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robot will navigate on the map and searching for three vendors – Broccoli, Pizza, Hot-Dog. We can operate the robot manually or set a list containing vendors' sequence to visit sequentially; for this, we worked on the A* algorithm to solve multiple sequential paths.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62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59C78-3C01-4E7D-98C4-56C4F892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Multi A* algorithm example</a:t>
            </a:r>
            <a:endParaRPr lang="pt-BR" dirty="0"/>
          </a:p>
        </p:txBody>
      </p:sp>
      <p:pic>
        <p:nvPicPr>
          <p:cNvPr id="5" name="Espaço Reservado para Conteúdo 4" descr="Uma imagem contendo objeto, relógio, rua&#10;&#10;Descrição gerada automaticamente">
            <a:extLst>
              <a:ext uri="{FF2B5EF4-FFF2-40B4-BE49-F238E27FC236}">
                <a16:creationId xmlns:a16="http://schemas.microsoft.com/office/drawing/2014/main" id="{916E01D4-0031-45CB-97AE-4453274BA0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13849" y="2372139"/>
            <a:ext cx="4378568" cy="3419061"/>
          </a:xfrm>
        </p:spPr>
      </p:pic>
      <p:pic>
        <p:nvPicPr>
          <p:cNvPr id="54" name="Espaço Reservado para Conteúdo 53" descr="Uma imagem contendo objeto, relógio, monitor&#10;&#10;Descrição gerada automaticamente">
            <a:extLst>
              <a:ext uri="{FF2B5EF4-FFF2-40B4-BE49-F238E27FC236}">
                <a16:creationId xmlns:a16="http://schemas.microsoft.com/office/drawing/2014/main" id="{0CE14487-4463-4502-923E-438A78B766C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1" y="2377441"/>
            <a:ext cx="4078968" cy="3413759"/>
          </a:xfrm>
        </p:spPr>
      </p:pic>
    </p:spTree>
    <p:extLst>
      <p:ext uri="{BB962C8B-B14F-4D97-AF65-F5344CB8AC3E}">
        <p14:creationId xmlns:p14="http://schemas.microsoft.com/office/powerpoint/2010/main" val="210218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52AD3-568B-4BBF-807C-D377AD19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FSM</a:t>
            </a:r>
            <a:endParaRPr lang="pt-BR" dirty="0"/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1BE0F3DD-9BBA-4FE0-8422-AA3FB5275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770" y="1820853"/>
            <a:ext cx="8047892" cy="4261895"/>
          </a:xfrm>
        </p:spPr>
      </p:pic>
    </p:spTree>
    <p:extLst>
      <p:ext uri="{BB962C8B-B14F-4D97-AF65-F5344CB8AC3E}">
        <p14:creationId xmlns:p14="http://schemas.microsoft.com/office/powerpoint/2010/main" val="3968960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12230-5B03-47D6-ACF4-B3BC830C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Extensions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14A314-CFD2-4B27-90AF-D47496EC5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LcPeriod"/>
            </a:pPr>
            <a:r>
              <a:rPr lang="pt-BR" b="1" i="1" dirty="0"/>
              <a:t>Stop </a:t>
            </a:r>
            <a:r>
              <a:rPr lang="pt-BR" b="1" i="1" dirty="0" err="1"/>
              <a:t>at</a:t>
            </a:r>
            <a:r>
              <a:rPr lang="pt-BR" b="1" i="1" dirty="0"/>
              <a:t> stop </a:t>
            </a:r>
            <a:r>
              <a:rPr lang="pt-BR" b="1" i="1" dirty="0" err="1"/>
              <a:t>signals</a:t>
            </a:r>
            <a:r>
              <a:rPr lang="pt-BR" b="1" i="1" dirty="0"/>
              <a:t> </a:t>
            </a:r>
            <a:r>
              <a:rPr lang="pt-BR" dirty="0"/>
              <a:t>- </a:t>
            </a:r>
            <a:r>
              <a:rPr lang="en-US" dirty="0"/>
              <a:t>The world will have at least three stop signs. When the robot comes to a stop sign, it will stop for five seconds and then continue on its planned path.</a:t>
            </a:r>
          </a:p>
          <a:p>
            <a:pPr marL="514350" indent="-514350">
              <a:buFont typeface="+mj-lt"/>
              <a:buAutoNum type="romanLcPeriod"/>
            </a:pPr>
            <a:r>
              <a:rPr lang="pt-BR" b="1" i="1" dirty="0" err="1"/>
              <a:t>Plan</a:t>
            </a:r>
            <a:r>
              <a:rPr lang="pt-BR" b="1" i="1" dirty="0"/>
              <a:t> </a:t>
            </a:r>
            <a:r>
              <a:rPr lang="pt-BR" b="1" i="1" dirty="0" err="1"/>
              <a:t>an</a:t>
            </a:r>
            <a:r>
              <a:rPr lang="pt-BR" b="1" i="1" dirty="0"/>
              <a:t> </a:t>
            </a:r>
            <a:r>
              <a:rPr lang="pt-BR" b="1" i="1" dirty="0" err="1"/>
              <a:t>optimal</a:t>
            </a:r>
            <a:r>
              <a:rPr lang="pt-BR" b="1" i="1" dirty="0"/>
              <a:t> path</a:t>
            </a:r>
            <a:r>
              <a:rPr lang="pt-BR" dirty="0"/>
              <a:t> - </a:t>
            </a:r>
            <a:r>
              <a:rPr lang="en-US" dirty="0"/>
              <a:t>The robot will plan the shortest time route between multiple vendors, accounting for the time to stop at stop signs.</a:t>
            </a:r>
            <a:endParaRPr lang="pt-BR" dirty="0"/>
          </a:p>
          <a:p>
            <a:pPr marL="514350" indent="-514350">
              <a:buFont typeface="+mj-lt"/>
              <a:buAutoNum type="romanLcPeriod"/>
            </a:pPr>
            <a:r>
              <a:rPr lang="pt-BR" b="1" i="1" dirty="0" err="1"/>
              <a:t>Recognize</a:t>
            </a:r>
            <a:r>
              <a:rPr lang="pt-BR" b="1" i="1" dirty="0"/>
              <a:t> a </a:t>
            </a:r>
            <a:r>
              <a:rPr lang="pt-BR" b="1" i="1" dirty="0" err="1"/>
              <a:t>Dog</a:t>
            </a:r>
            <a:r>
              <a:rPr lang="pt-BR" dirty="0"/>
              <a:t> - </a:t>
            </a:r>
            <a:r>
              <a:rPr lang="en-US" dirty="0"/>
              <a:t>The robot will be on the lookout for Dog around the world and doing something fun.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5613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94</TotalTime>
  <Words>162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Circuito</vt:lpstr>
      <vt:lpstr>Final Project</vt:lpstr>
      <vt:lpstr>Group</vt:lpstr>
      <vt:lpstr>Resume</vt:lpstr>
      <vt:lpstr>Multi A* algorithm example</vt:lpstr>
      <vt:lpstr>FSM</vt:lpstr>
      <vt:lpstr>Extensions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Ricardo Paschoeto</dc:creator>
  <cp:lastModifiedBy>Ricardo Paschoeto</cp:lastModifiedBy>
  <cp:revision>8</cp:revision>
  <dcterms:created xsi:type="dcterms:W3CDTF">2020-11-20T14:36:23Z</dcterms:created>
  <dcterms:modified xsi:type="dcterms:W3CDTF">2020-11-20T16:24:51Z</dcterms:modified>
</cp:coreProperties>
</file>