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Lab2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Li Jie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 numpy as np import matplotlib.pyplot as plt</a:t>
            </a:r>
          </a:p>
          <a:p>
            <a:pPr lvl="0" indent="0" marL="0">
              <a:buNone/>
            </a:pPr>
            <a:r>
              <a:rPr/>
              <a:t>r = np.arange(0, 2, 0.01) theta = 2 * np.pi * r fig, ax = plt.subplots(subplot_kw={‘projection’: ‘polar’}) ax.plot(theta, r, label=‘Spiral’) ax.set_rticks([0.5, 1, 1.5, 2]) ax.set_title(“Penguin Style Spiral”) ax.grid(True) ax.legend()</a:t>
            </a:r>
          </a:p>
          <a:p>
            <a:pPr lvl="0" indent="0" marL="0">
              <a:buNone/>
            </a:pPr>
            <a:r>
              <a:rPr/>
              <a:t>plt.show()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Lab2</dc:title>
  <dc:creator>Li Jie</dc:creator>
  <cp:keywords/>
  <dcterms:created xsi:type="dcterms:W3CDTF">2024-12-30T11:46:19Z</dcterms:created>
  <dcterms:modified xsi:type="dcterms:W3CDTF">2024-12-30T11:46:19Z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