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0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1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2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3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4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5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6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7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8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9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2651760"/>
            <a:ext cx="12192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Unleashing the Power of Canny Edge Detection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0" y="3749040"/>
            <a:ext cx="1219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Transforming Images with Enhanced Edge Detection</a:t>
            </a:r>
            <a:endParaRPr lang="en-US" sz="1800" dirty="0"/>
          </a:p>
        </p:txBody>
      </p:sp>
      <p:sp>
        <p:nvSpPr>
          <p:cNvPr id="5" name="Shape 3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6" name="Shape 4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8" name="Shape 6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9" name="Shape 7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10" name="Shape 8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11" name="Shape 9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12" name="Shape 10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13" name="Shape 11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14" name="Shape 12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Applications of Canny Edge Detection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600200" y="13258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Canny edge detection finds applications across a wide range of fields: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600200" y="20574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Medical imaging: Accurate detection of anatomical structures and abnormalities.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600200" y="278892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Robotics and automation: Object recognition, grasping, and path planning.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600200" y="352044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Quality control: Inspecting product edges for defects and precision analysis.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600200" y="425196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Surveillance and security: Detecting human or vehicle movement from video feeds.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600200" y="49834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Augmented reality: Overlaying digital content on real-world edges for immersive experiences.</a:t>
            </a:r>
            <a:endParaRPr lang="en-US" sz="160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7434072" y="0"/>
            <a:ext cx="4754880" cy="6858000"/>
          </a:xfrm>
          <a:prstGeom prst="rect">
            <a:avLst/>
          </a:prstGeom>
        </p:spPr>
      </p:pic>
      <p:sp>
        <p:nvSpPr>
          <p:cNvPr id="10" name="Text 7">
            <a:hlinkClick r:id="rId2" tooltip="Click to open link"/>
          </p:cNvPr>
          <p:cNvSpPr/>
          <p:nvPr/>
        </p:nvSpPr>
        <p:spPr>
          <a:xfrm>
            <a:off x="7434072" y="6217920"/>
            <a:ext cx="47548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u="sng" dirty="0">
                <a:solidFill>
                  <a:srgbClr val="FFFFFF"/>
                </a:solidFill>
                <a:hlinkClick r:id="rId2" invalidUrl="" action="" tgtFrame="" tooltip="Click to open link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Conclusion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600200" y="13258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Canny edge detection is a powerful technique that revolutionizes image processing.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600200" y="20574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By intelligently combining various steps, it detects edges with remarkable accuracy.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600200" y="278892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Understanding the inner workings and applications of canny edge detection is essential.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600200" y="38862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Unlocking its potential opens up exciting possibilities in numerous domains.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600200" y="461772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Embrace the power of canny edge detection and reshape the way you perceive images.</a:t>
            </a:r>
            <a:endParaRPr lang="en-US" sz="160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7434072" y="0"/>
            <a:ext cx="4754880" cy="6858000"/>
          </a:xfrm>
          <a:prstGeom prst="rect">
            <a:avLst/>
          </a:prstGeom>
        </p:spPr>
      </p:pic>
      <p:sp>
        <p:nvSpPr>
          <p:cNvPr id="9" name="Text 6">
            <a:hlinkClick r:id="rId2" tooltip="Click to open link"/>
          </p:cNvPr>
          <p:cNvSpPr/>
          <p:nvPr/>
        </p:nvSpPr>
        <p:spPr>
          <a:xfrm>
            <a:off x="7434072" y="6217920"/>
            <a:ext cx="47548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u="sng" dirty="0">
                <a:solidFill>
                  <a:srgbClr val="FFFFFF"/>
                </a:solidFill>
                <a:hlinkClick r:id="rId2" invalidUrl="" action="" tgtFrame="" tooltip="Click to open link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Introduction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600200" y="13258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Canny edge detection is a popular image processing technique used to identify edges in images.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600200" y="242316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It was developed by John F. Canny in 1986 as an optimal edge detection algorithm.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600200" y="31546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The algorithm aims to reduce noise and improve accuracy in edge detection.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600200" y="38862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By understanding the fundamentals of canny edge detection, we can unlock its potential in various applications.</a:t>
            </a:r>
            <a:endParaRPr lang="en-US" sz="160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7434072" y="0"/>
            <a:ext cx="4754880" cy="6858000"/>
          </a:xfrm>
          <a:prstGeom prst="rect">
            <a:avLst/>
          </a:prstGeom>
        </p:spPr>
      </p:pic>
      <p:sp>
        <p:nvSpPr>
          <p:cNvPr id="8" name="Text 5">
            <a:hlinkClick r:id="rId2" tooltip="Click to open link"/>
          </p:cNvPr>
          <p:cNvSpPr/>
          <p:nvPr/>
        </p:nvSpPr>
        <p:spPr>
          <a:xfrm>
            <a:off x="7434072" y="6217920"/>
            <a:ext cx="47548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u="sng" dirty="0">
                <a:solidFill>
                  <a:srgbClr val="FFFFFF"/>
                </a:solidFill>
                <a:hlinkClick r:id="rId2" invalidUrl="" action="" tgtFrame="" tooltip="Click to open link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Step 1: Gaussian Blurring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600200" y="13258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Gaussian blurring is the first step in canny edge detection.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600200" y="20574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It helps in reducing noise and smoothing the image before edge detection.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600200" y="278892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By convolving the image with a Gaussian kernel, high-frequency noise is attenuated.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600200" y="352044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The degree of blurring can be adjusted to balance noise reduction and edge preservation.</a:t>
            </a:r>
            <a:endParaRPr lang="en-US" sz="160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7434072" y="0"/>
            <a:ext cx="4754880" cy="6858000"/>
          </a:xfrm>
          <a:prstGeom prst="rect">
            <a:avLst/>
          </a:prstGeom>
        </p:spPr>
      </p:pic>
      <p:sp>
        <p:nvSpPr>
          <p:cNvPr id="8" name="Text 5">
            <a:hlinkClick r:id="rId2" tooltip="Click to open link"/>
          </p:cNvPr>
          <p:cNvSpPr/>
          <p:nvPr/>
        </p:nvSpPr>
        <p:spPr>
          <a:xfrm>
            <a:off x="7434072" y="6217920"/>
            <a:ext cx="47548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u="sng" dirty="0">
                <a:solidFill>
                  <a:srgbClr val="FFFFFF"/>
                </a:solidFill>
                <a:hlinkClick r:id="rId2" invalidUrl="" action="" tgtFrame="" tooltip="Click to open link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Step 2: Gradient Calculation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600200" y="13258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Gradient calculation plays a key role in detecting edges using canny edge detection.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600200" y="20574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It involves computing the image gradient to determine the intensity change across different directions.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600200" y="31546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Sobel or Prewitt operators are commonly used to calculate the gradient magnitude and orientation.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600200" y="425196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This step provides crucial information about the direction and strength of edges in the image.</a:t>
            </a:r>
            <a:endParaRPr lang="en-US" sz="160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7434072" y="0"/>
            <a:ext cx="4754880" cy="6858000"/>
          </a:xfrm>
          <a:prstGeom prst="rect">
            <a:avLst/>
          </a:prstGeom>
        </p:spPr>
      </p:pic>
      <p:sp>
        <p:nvSpPr>
          <p:cNvPr id="8" name="Text 5">
            <a:hlinkClick r:id="rId2" tooltip="Click to open link"/>
          </p:cNvPr>
          <p:cNvSpPr/>
          <p:nvPr/>
        </p:nvSpPr>
        <p:spPr>
          <a:xfrm>
            <a:off x="7434072" y="6217920"/>
            <a:ext cx="47548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u="sng" dirty="0">
                <a:solidFill>
                  <a:srgbClr val="FFFFFF"/>
                </a:solidFill>
                <a:hlinkClick r:id="rId2" invalidUrl="" action="" tgtFrame="" tooltip="Click to open link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Step 3: Non-Maximum Suppression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600200" y="13258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Non-maximum suppression is performed to thin out the detected edges.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600200" y="20574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It involves suppressing pixels that are not considered local maxima in their corresponding gradient direction.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600200" y="31546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This helps highlight only the most prominent edges and reduces false detections.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600200" y="38862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The resulting image after non-maximum suppression contains thin and well-defined edges.</a:t>
            </a:r>
            <a:endParaRPr lang="en-US" sz="160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7434072" y="0"/>
            <a:ext cx="4754880" cy="6858000"/>
          </a:xfrm>
          <a:prstGeom prst="rect">
            <a:avLst/>
          </a:prstGeom>
        </p:spPr>
      </p:pic>
      <p:sp>
        <p:nvSpPr>
          <p:cNvPr id="8" name="Text 5">
            <a:hlinkClick r:id="rId2" tooltip="Click to open link"/>
          </p:cNvPr>
          <p:cNvSpPr/>
          <p:nvPr/>
        </p:nvSpPr>
        <p:spPr>
          <a:xfrm>
            <a:off x="7434072" y="6217920"/>
            <a:ext cx="47548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u="sng" dirty="0">
                <a:solidFill>
                  <a:srgbClr val="FFFFFF"/>
                </a:solidFill>
                <a:hlinkClick r:id="rId2" invalidUrl="" action="" tgtFrame="" tooltip="Click to open link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Step 4: Double Thresholding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600200" y="13258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Double thresholding is used to classify edges based on their strength.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600200" y="20574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It involves setting two threshold values: a low threshold and a high threshold.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600200" y="278892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Pixels with gradient magnitudes above the high threshold are considered strong edges.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600200" y="352044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Pixels between the low and high thresholds are considered weak edges.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600200" y="425196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Any pixels below the low threshold are discarded.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600200" y="49834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This step helps in differentiating strong and reliable edges from weak or noisy ones.</a:t>
            </a:r>
            <a:endParaRPr lang="en-US" sz="160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7434072" y="0"/>
            <a:ext cx="4754880" cy="6858000"/>
          </a:xfrm>
          <a:prstGeom prst="rect">
            <a:avLst/>
          </a:prstGeom>
        </p:spPr>
      </p:pic>
      <p:sp>
        <p:nvSpPr>
          <p:cNvPr id="10" name="Text 7">
            <a:hlinkClick r:id="rId2" tooltip="Click to open link"/>
          </p:cNvPr>
          <p:cNvSpPr/>
          <p:nvPr/>
        </p:nvSpPr>
        <p:spPr>
          <a:xfrm>
            <a:off x="7434072" y="6217920"/>
            <a:ext cx="47548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u="sng" dirty="0">
                <a:solidFill>
                  <a:srgbClr val="FFFFFF"/>
                </a:solidFill>
                <a:hlinkClick r:id="rId2" invalidUrl="" action="" tgtFrame="" tooltip="Click to open link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Step 5: Edge Tracking by Hysteresis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600200" y="13258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Edge tracking by hysteresis is the final step in canny edge detection.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600200" y="20574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It is employed to link weak edges to strong edges based on connectivity.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600200" y="278892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By traversing the image, weak edges that are connected to strong edges are retained.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600200" y="352044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This step further enhances the accuracy of edge detection.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600200" y="425196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The resulting image after edge tracking by hysteresis exhibits clear and connected edges.</a:t>
            </a:r>
            <a:endParaRPr lang="en-US" sz="160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7434072" y="0"/>
            <a:ext cx="4754880" cy="6858000"/>
          </a:xfrm>
          <a:prstGeom prst="rect">
            <a:avLst/>
          </a:prstGeom>
        </p:spPr>
      </p:pic>
      <p:sp>
        <p:nvSpPr>
          <p:cNvPr id="9" name="Text 6">
            <a:hlinkClick r:id="rId2" tooltip="Click to open link"/>
          </p:cNvPr>
          <p:cNvSpPr/>
          <p:nvPr/>
        </p:nvSpPr>
        <p:spPr>
          <a:xfrm>
            <a:off x="7434072" y="6217920"/>
            <a:ext cx="47548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u="sng" dirty="0">
                <a:solidFill>
                  <a:srgbClr val="FFFFFF"/>
                </a:solidFill>
                <a:hlinkClick r:id="rId2" invalidUrl="" action="" tgtFrame="" tooltip="Click to open link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Benefits of Canny Edge Detection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600200" y="13258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Canny edge detection offers numerous benefits in various applications: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600200" y="20574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Object detection: Precisely locating object boundaries for improved recognition.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600200" y="278892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Image segmentation: Separating objects from backgrounds based on edges.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600200" y="352044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Feature extraction: Identifying important features by analyzing edge patterns.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600200" y="425196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Computer vision: Enabling tasks like shape matching and motion tracking.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600200" y="49834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Image enhancement: Enhancing image quality by highlighting prominent edges.</a:t>
            </a:r>
            <a:endParaRPr lang="en-US" sz="160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7434072" y="0"/>
            <a:ext cx="4754880" cy="6858000"/>
          </a:xfrm>
          <a:prstGeom prst="rect">
            <a:avLst/>
          </a:prstGeom>
        </p:spPr>
      </p:pic>
      <p:sp>
        <p:nvSpPr>
          <p:cNvPr id="10" name="Text 7">
            <a:hlinkClick r:id="rId2" tooltip="Click to open link"/>
          </p:cNvPr>
          <p:cNvSpPr/>
          <p:nvPr/>
        </p:nvSpPr>
        <p:spPr>
          <a:xfrm>
            <a:off x="7434072" y="6217920"/>
            <a:ext cx="47548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u="sng" dirty="0">
                <a:solidFill>
                  <a:srgbClr val="FFFFFF"/>
                </a:solidFill>
                <a:hlinkClick r:id="rId2" invalidUrl="" action="" tgtFrame="" tooltip="Click to open link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Limitations and Challenges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600200" y="13258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Despite its effectiveness, canny edge detection has some limitations and challenges: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600200" y="242316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Parameter selection: Choosing suitable values for blurring, thresholding, etc.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600200" y="31546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Sensitivity to noise: Performance may degrade when images have excessive noise.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600200" y="38862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Computational complexity: The algorithm may be slow for large images or real-time applications.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600200" y="49834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False detections: Edges in textures or complex backgrounds can result in false positives.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600200" y="608076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Robustness to varying lighting: Lighting changes may affect edge detection accuracy.</a:t>
            </a:r>
            <a:endParaRPr lang="en-US" sz="160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7434072" y="0"/>
            <a:ext cx="4754880" cy="6858000"/>
          </a:xfrm>
          <a:prstGeom prst="rect">
            <a:avLst/>
          </a:prstGeom>
        </p:spPr>
      </p:pic>
      <p:sp>
        <p:nvSpPr>
          <p:cNvPr id="10" name="Text 7">
            <a:hlinkClick r:id="rId2" tooltip="Click to open link"/>
          </p:cNvPr>
          <p:cNvSpPr/>
          <p:nvPr/>
        </p:nvSpPr>
        <p:spPr>
          <a:xfrm>
            <a:off x="7434072" y="6217920"/>
            <a:ext cx="47548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u="sng" dirty="0">
                <a:solidFill>
                  <a:srgbClr val="FFFFFF"/>
                </a:solidFill>
                <a:hlinkClick r:id="rId2" invalidUrl="" action="" tgtFrame="" tooltip="Click to open link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2023-12-04T11:30:39Z</dcterms:created>
  <dcterms:modified xsi:type="dcterms:W3CDTF">2023-12-04T11:30:39Z</dcterms:modified>
</cp:coreProperties>
</file>