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64" r:id="rId3"/>
    <p:sldId id="265" r:id="rId4"/>
    <p:sldId id="281" r:id="rId5"/>
    <p:sldId id="282" r:id="rId6"/>
    <p:sldId id="283" r:id="rId7"/>
    <p:sldId id="284" r:id="rId8"/>
    <p:sldId id="302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9" r:id="rId21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FE29D-27CB-6F45-BC3F-067E25618A7C}" v="87" dt="2022-12-06T16:25:41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/>
    <p:restoredTop sz="92041"/>
  </p:normalViewPr>
  <p:slideViewPr>
    <p:cSldViewPr snapToGrid="0" snapToObjects="1">
      <p:cViewPr varScale="1">
        <p:scale>
          <a:sx n="117" d="100"/>
          <a:sy n="117" d="100"/>
        </p:scale>
        <p:origin x="19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DFB5BC6-994B-3141-98E9-85AB63727E49}"/>
    <pc:docChg chg="custSel modSld">
      <pc:chgData name="Riccardo Berta" userId="c8694f89-bba4-4576-b0a8-456619ca5a8c" providerId="ADAL" clId="{8DFB5BC6-994B-3141-98E9-85AB63727E49}" dt="2022-11-16T10:18:44.146" v="52" actId="767"/>
      <pc:docMkLst>
        <pc:docMk/>
      </pc:docMkLst>
      <pc:sldChg chg="addSp modSp">
        <pc:chgData name="Riccardo Berta" userId="c8694f89-bba4-4576-b0a8-456619ca5a8c" providerId="ADAL" clId="{8DFB5BC6-994B-3141-98E9-85AB63727E49}" dt="2022-11-16T10:18:44.146" v="52" actId="767"/>
        <pc:sldMkLst>
          <pc:docMk/>
          <pc:sldMk cId="0" sldId="256"/>
        </pc:sldMkLst>
        <pc:spChg chg="add mod">
          <ac:chgData name="Riccardo Berta" userId="c8694f89-bba4-4576-b0a8-456619ca5a8c" providerId="ADAL" clId="{8DFB5BC6-994B-3141-98E9-85AB63727E49}" dt="2022-11-16T10:18:44.146" v="52" actId="767"/>
          <ac:spMkLst>
            <pc:docMk/>
            <pc:sldMk cId="0" sldId="256"/>
            <ac:spMk id="2" creationId="{15B4D833-F59D-26E4-3DCB-AF8E72E5F3AE}"/>
          </ac:spMkLst>
        </pc:spChg>
      </pc:sldChg>
      <pc:sldChg chg="modSp mod">
        <pc:chgData name="Riccardo Berta" userId="c8694f89-bba4-4576-b0a8-456619ca5a8c" providerId="ADAL" clId="{8DFB5BC6-994B-3141-98E9-85AB63727E49}" dt="2022-11-16T07:05:41.682" v="17" actId="1076"/>
        <pc:sldMkLst>
          <pc:docMk/>
          <pc:sldMk cId="411550242" sldId="274"/>
        </pc:sldMkLst>
        <pc:spChg chg="mod">
          <ac:chgData name="Riccardo Berta" userId="c8694f89-bba4-4576-b0a8-456619ca5a8c" providerId="ADAL" clId="{8DFB5BC6-994B-3141-98E9-85AB63727E49}" dt="2022-11-16T07:05:35.886" v="16" actId="20577"/>
          <ac:spMkLst>
            <pc:docMk/>
            <pc:sldMk cId="411550242" sldId="274"/>
            <ac:spMk id="84" creationId="{00000000-0000-0000-0000-000000000000}"/>
          </ac:spMkLst>
        </pc:spChg>
        <pc:picChg chg="mod">
          <ac:chgData name="Riccardo Berta" userId="c8694f89-bba4-4576-b0a8-456619ca5a8c" providerId="ADAL" clId="{8DFB5BC6-994B-3141-98E9-85AB63727E49}" dt="2022-11-16T07:05:41.682" v="1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mod">
        <pc:chgData name="Riccardo Berta" userId="c8694f89-bba4-4576-b0a8-456619ca5a8c" providerId="ADAL" clId="{8DFB5BC6-994B-3141-98E9-85AB63727E49}" dt="2022-11-16T07:09:07.896" v="26" actId="164"/>
        <pc:sldMkLst>
          <pc:docMk/>
          <pc:sldMk cId="189339524" sldId="276"/>
        </pc:sldMkLst>
        <pc:spChg chg="add mod">
          <ac:chgData name="Riccardo Berta" userId="c8694f89-bba4-4576-b0a8-456619ca5a8c" providerId="ADAL" clId="{8DFB5BC6-994B-3141-98E9-85AB63727E49}" dt="2022-11-16T07:09:07.896" v="26" actId="164"/>
          <ac:spMkLst>
            <pc:docMk/>
            <pc:sldMk cId="189339524" sldId="276"/>
            <ac:spMk id="5" creationId="{6B54A3EF-17A4-EC75-DCD7-4C36AEB81CAB}"/>
          </ac:spMkLst>
        </pc:spChg>
        <pc:grpChg chg="add mod">
          <ac:chgData name="Riccardo Berta" userId="c8694f89-bba4-4576-b0a8-456619ca5a8c" providerId="ADAL" clId="{8DFB5BC6-994B-3141-98E9-85AB63727E49}" dt="2022-11-16T07:09:07.896" v="26" actId="164"/>
          <ac:grpSpMkLst>
            <pc:docMk/>
            <pc:sldMk cId="189339524" sldId="276"/>
            <ac:grpSpMk id="6" creationId="{AB8A274B-DA7A-BD97-B8F9-838C6028EDE9}"/>
          </ac:grpSpMkLst>
        </pc:grpChg>
        <pc:picChg chg="del">
          <ac:chgData name="Riccardo Berta" userId="c8694f89-bba4-4576-b0a8-456619ca5a8c" providerId="ADAL" clId="{8DFB5BC6-994B-3141-98E9-85AB63727E49}" dt="2022-11-16T07:08:27.738" v="18" actId="478"/>
          <ac:picMkLst>
            <pc:docMk/>
            <pc:sldMk cId="189339524" sldId="276"/>
            <ac:picMk id="3" creationId="{48A7D41D-F76F-69CC-4E65-FFA311770409}"/>
          </ac:picMkLst>
        </pc:picChg>
        <pc:picChg chg="add mod">
          <ac:chgData name="Riccardo Berta" userId="c8694f89-bba4-4576-b0a8-456619ca5a8c" providerId="ADAL" clId="{8DFB5BC6-994B-3141-98E9-85AB63727E49}" dt="2022-11-16T07:09:07.896" v="26" actId="164"/>
          <ac:picMkLst>
            <pc:docMk/>
            <pc:sldMk cId="189339524" sldId="276"/>
            <ac:picMk id="4" creationId="{C4B6E924-3FF8-516B-8E9D-05D1EE2973D9}"/>
          </ac:picMkLst>
        </pc:picChg>
      </pc:sldChg>
      <pc:sldChg chg="modSp mod">
        <pc:chgData name="Riccardo Berta" userId="c8694f89-bba4-4576-b0a8-456619ca5a8c" providerId="ADAL" clId="{8DFB5BC6-994B-3141-98E9-85AB63727E49}" dt="2022-11-16T07:19:11.122" v="51" actId="20577"/>
        <pc:sldMkLst>
          <pc:docMk/>
          <pc:sldMk cId="2509645545" sldId="279"/>
        </pc:sldMkLst>
        <pc:spChg chg="mod">
          <ac:chgData name="Riccardo Berta" userId="c8694f89-bba4-4576-b0a8-456619ca5a8c" providerId="ADAL" clId="{8DFB5BC6-994B-3141-98E9-85AB63727E49}" dt="2022-11-16T07:19:11.122" v="51" actId="20577"/>
          <ac:spMkLst>
            <pc:docMk/>
            <pc:sldMk cId="2509645545" sldId="27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3:15.148" v="42" actId="313"/>
        <pc:sldMkLst>
          <pc:docMk/>
          <pc:sldMk cId="2315955737" sldId="285"/>
        </pc:sldMkLst>
        <pc:spChg chg="mod">
          <ac:chgData name="Riccardo Berta" userId="c8694f89-bba4-4576-b0a8-456619ca5a8c" providerId="ADAL" clId="{8DFB5BC6-994B-3141-98E9-85AB63727E49}" dt="2022-11-16T07:13:15.148" v="42" actId="313"/>
          <ac:spMkLst>
            <pc:docMk/>
            <pc:sldMk cId="2315955737" sldId="28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7:01.671" v="50" actId="1037"/>
        <pc:sldMkLst>
          <pc:docMk/>
          <pc:sldMk cId="342907949" sldId="290"/>
        </pc:sldMkLst>
        <pc:picChg chg="mod">
          <ac:chgData name="Riccardo Berta" userId="c8694f89-bba4-4576-b0a8-456619ca5a8c" providerId="ADAL" clId="{8DFB5BC6-994B-3141-98E9-85AB63727E49}" dt="2022-11-16T07:17:01.671" v="50" actId="1037"/>
          <ac:picMkLst>
            <pc:docMk/>
            <pc:sldMk cId="342907949" sldId="290"/>
            <ac:picMk id="5" creationId="{32FFBFA3-ECA1-D2F1-EE9D-3C8551F7748C}"/>
          </ac:picMkLst>
        </pc:picChg>
      </pc:sldChg>
    </pc:docChg>
  </pc:docChgLst>
  <pc:docChgLst>
    <pc:chgData name="Riccardo Berta" userId="c8694f89-bba4-4576-b0a8-456619ca5a8c" providerId="ADAL" clId="{3C2FE29D-27CB-6F45-BC3F-067E25618A7C}"/>
    <pc:docChg chg="undo redo custSel addSld delSld modSld sldOrd">
      <pc:chgData name="Riccardo Berta" userId="c8694f89-bba4-4576-b0a8-456619ca5a8c" providerId="ADAL" clId="{3C2FE29D-27CB-6F45-BC3F-067E25618A7C}" dt="2022-12-12T11:35:43.471" v="3930"/>
      <pc:docMkLst>
        <pc:docMk/>
      </pc:docMkLst>
      <pc:sldChg chg="modSp mod">
        <pc:chgData name="Riccardo Berta" userId="c8694f89-bba4-4576-b0a8-456619ca5a8c" providerId="ADAL" clId="{3C2FE29D-27CB-6F45-BC3F-067E25618A7C}" dt="2022-12-12T11:35:43.471" v="3930"/>
        <pc:sldMkLst>
          <pc:docMk/>
          <pc:sldMk cId="0" sldId="256"/>
        </pc:sldMkLst>
        <pc:spChg chg="mod">
          <ac:chgData name="Riccardo Berta" userId="c8694f89-bba4-4576-b0a8-456619ca5a8c" providerId="ADAL" clId="{3C2FE29D-27CB-6F45-BC3F-067E25618A7C}" dt="2022-12-12T11:35:43.471" v="3930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3C2FE29D-27CB-6F45-BC3F-067E25618A7C}" dt="2022-12-06T12:33:55.003" v="3037"/>
        <pc:sldMkLst>
          <pc:docMk/>
          <pc:sldMk cId="0" sldId="264"/>
        </pc:sldMkLst>
        <pc:spChg chg="mod">
          <ac:chgData name="Riccardo Berta" userId="c8694f89-bba4-4576-b0a8-456619ca5a8c" providerId="ADAL" clId="{3C2FE29D-27CB-6F45-BC3F-067E25618A7C}" dt="2022-12-06T12:33:55.003" v="3037"/>
          <ac:spMkLst>
            <pc:docMk/>
            <pc:sldMk cId="0" sldId="264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3C2FE29D-27CB-6F45-BC3F-067E25618A7C}" dt="2022-12-02T15:27:08.666" v="413" actId="20578"/>
        <pc:sldMkLst>
          <pc:docMk/>
          <pc:sldMk cId="2056707301" sldId="265"/>
        </pc:sldMkLst>
        <pc:spChg chg="mod">
          <ac:chgData name="Riccardo Berta" userId="c8694f89-bba4-4576-b0a8-456619ca5a8c" providerId="ADAL" clId="{3C2FE29D-27CB-6F45-BC3F-067E25618A7C}" dt="2022-12-02T15:11:37.690" v="8" actId="1038"/>
          <ac:spMkLst>
            <pc:docMk/>
            <pc:sldMk cId="2056707301" sldId="26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C2FE29D-27CB-6F45-BC3F-067E25618A7C}" dt="2022-12-06T16:54:00.375" v="3928" actId="1076"/>
        <pc:sldMkLst>
          <pc:docMk/>
          <pc:sldMk cId="1073505695" sldId="280"/>
        </pc:sldMkLst>
        <pc:spChg chg="mod">
          <ac:chgData name="Riccardo Berta" userId="c8694f89-bba4-4576-b0a8-456619ca5a8c" providerId="ADAL" clId="{3C2FE29D-27CB-6F45-BC3F-067E25618A7C}" dt="2022-12-06T16:54:00.375" v="3928" actId="1076"/>
          <ac:spMkLst>
            <pc:docMk/>
            <pc:sldMk cId="1073505695" sldId="280"/>
            <ac:spMk id="84" creationId="{00000000-0000-0000-0000-000000000000}"/>
          </ac:spMkLst>
        </pc:spChg>
      </pc:sldChg>
      <pc:sldChg chg="addSp modSp mod">
        <pc:chgData name="Riccardo Berta" userId="c8694f89-bba4-4576-b0a8-456619ca5a8c" providerId="ADAL" clId="{3C2FE29D-27CB-6F45-BC3F-067E25618A7C}" dt="2022-12-02T15:24:35.181" v="381" actId="404"/>
        <pc:sldMkLst>
          <pc:docMk/>
          <pc:sldMk cId="2611114984" sldId="281"/>
        </pc:sldMkLst>
        <pc:spChg chg="mod">
          <ac:chgData name="Riccardo Berta" userId="c8694f89-bba4-4576-b0a8-456619ca5a8c" providerId="ADAL" clId="{3C2FE29D-27CB-6F45-BC3F-067E25618A7C}" dt="2022-12-02T15:24:35.181" v="381" actId="404"/>
          <ac:spMkLst>
            <pc:docMk/>
            <pc:sldMk cId="2611114984" sldId="281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2T15:24:30.917" v="377" actId="1035"/>
          <ac:grpSpMkLst>
            <pc:docMk/>
            <pc:sldMk cId="2611114984" sldId="281"/>
            <ac:grpSpMk id="6" creationId="{2B2B6AE7-DDBF-FE6C-5F47-CC4FA15E2683}"/>
          </ac:grpSpMkLst>
        </pc:grpChg>
        <pc:picChg chg="add mod">
          <ac:chgData name="Riccardo Berta" userId="c8694f89-bba4-4576-b0a8-456619ca5a8c" providerId="ADAL" clId="{3C2FE29D-27CB-6F45-BC3F-067E25618A7C}" dt="2022-12-02T15:24:25.398" v="369" actId="164"/>
          <ac:picMkLst>
            <pc:docMk/>
            <pc:sldMk cId="2611114984" sldId="281"/>
            <ac:picMk id="3" creationId="{D63A33B5-B378-C30C-A439-9EC4823DA374}"/>
          </ac:picMkLst>
        </pc:picChg>
        <pc:picChg chg="add mod">
          <ac:chgData name="Riccardo Berta" userId="c8694f89-bba4-4576-b0a8-456619ca5a8c" providerId="ADAL" clId="{3C2FE29D-27CB-6F45-BC3F-067E25618A7C}" dt="2022-12-02T15:24:25.398" v="369" actId="164"/>
          <ac:picMkLst>
            <pc:docMk/>
            <pc:sldMk cId="2611114984" sldId="281"/>
            <ac:picMk id="5" creationId="{619EF817-4745-EFDC-C85A-2AC0D0279F75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2T15:25:52.252" v="398" actId="164"/>
        <pc:sldMkLst>
          <pc:docMk/>
          <pc:sldMk cId="1411358188" sldId="282"/>
        </pc:sldMkLst>
        <pc:spChg chg="add mod">
          <ac:chgData name="Riccardo Berta" userId="c8694f89-bba4-4576-b0a8-456619ca5a8c" providerId="ADAL" clId="{3C2FE29D-27CB-6F45-BC3F-067E25618A7C}" dt="2022-12-02T15:24:19.471" v="368" actId="164"/>
          <ac:spMkLst>
            <pc:docMk/>
            <pc:sldMk cId="1411358188" sldId="282"/>
            <ac:spMk id="4" creationId="{22247927-9EF8-305E-83C2-ABA88FAAB176}"/>
          </ac:spMkLst>
        </pc:spChg>
        <pc:spChg chg="mod">
          <ac:chgData name="Riccardo Berta" userId="c8694f89-bba4-4576-b0a8-456619ca5a8c" providerId="ADAL" clId="{3C2FE29D-27CB-6F45-BC3F-067E25618A7C}" dt="2022-12-02T15:18:51.007" v="227" actId="20577"/>
          <ac:spMkLst>
            <pc:docMk/>
            <pc:sldMk cId="1411358188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2T15:23:44.238" v="360" actId="403"/>
          <ac:spMkLst>
            <pc:docMk/>
            <pc:sldMk cId="1411358188" sldId="282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2T15:25:52.252" v="398" actId="164"/>
          <ac:grpSpMkLst>
            <pc:docMk/>
            <pc:sldMk cId="1411358188" sldId="282"/>
            <ac:grpSpMk id="5" creationId="{26A9E0CE-6DB3-D259-BD05-5833353DEFF4}"/>
          </ac:grpSpMkLst>
        </pc:grpChg>
        <pc:grpChg chg="add mod">
          <ac:chgData name="Riccardo Berta" userId="c8694f89-bba4-4576-b0a8-456619ca5a8c" providerId="ADAL" clId="{3C2FE29D-27CB-6F45-BC3F-067E25618A7C}" dt="2022-12-02T15:25:52.252" v="398" actId="164"/>
          <ac:grpSpMkLst>
            <pc:docMk/>
            <pc:sldMk cId="1411358188" sldId="282"/>
            <ac:grpSpMk id="12" creationId="{940C786F-4CE2-5DCC-8C15-C08700F2F52A}"/>
          </ac:grpSpMkLst>
        </pc:grpChg>
        <pc:picChg chg="add mod">
          <ac:chgData name="Riccardo Berta" userId="c8694f89-bba4-4576-b0a8-456619ca5a8c" providerId="ADAL" clId="{3C2FE29D-27CB-6F45-BC3F-067E25618A7C}" dt="2022-12-02T15:24:19.471" v="368" actId="164"/>
          <ac:picMkLst>
            <pc:docMk/>
            <pc:sldMk cId="1411358188" sldId="282"/>
            <ac:picMk id="3" creationId="{A3BA0B57-D40E-7C66-9E2A-4575CDF28B7F}"/>
          </ac:picMkLst>
        </pc:picChg>
        <pc:picChg chg="add del mod">
          <ac:chgData name="Riccardo Berta" userId="c8694f89-bba4-4576-b0a8-456619ca5a8c" providerId="ADAL" clId="{3C2FE29D-27CB-6F45-BC3F-067E25618A7C}" dt="2022-12-02T15:25:22.115" v="393" actId="478"/>
          <ac:picMkLst>
            <pc:docMk/>
            <pc:sldMk cId="1411358188" sldId="282"/>
            <ac:picMk id="7" creationId="{0243610C-6F40-1B95-2FED-87E71FDF54B6}"/>
          </ac:picMkLst>
        </pc:picChg>
        <pc:picChg chg="add del mod">
          <ac:chgData name="Riccardo Berta" userId="c8694f89-bba4-4576-b0a8-456619ca5a8c" providerId="ADAL" clId="{3C2FE29D-27CB-6F45-BC3F-067E25618A7C}" dt="2022-12-02T15:25:23.282" v="394" actId="478"/>
          <ac:picMkLst>
            <pc:docMk/>
            <pc:sldMk cId="1411358188" sldId="282"/>
            <ac:picMk id="9" creationId="{AB60CF63-26B6-1BCB-3CAE-4FB1DE763A51}"/>
          </ac:picMkLst>
        </pc:picChg>
        <pc:picChg chg="add mod">
          <ac:chgData name="Riccardo Berta" userId="c8694f89-bba4-4576-b0a8-456619ca5a8c" providerId="ADAL" clId="{3C2FE29D-27CB-6F45-BC3F-067E25618A7C}" dt="2022-12-02T15:25:52.252" v="398" actId="164"/>
          <ac:picMkLst>
            <pc:docMk/>
            <pc:sldMk cId="1411358188" sldId="282"/>
            <ac:picMk id="11" creationId="{93A1359A-E603-B8CE-C831-CD3781A32B89}"/>
          </ac:picMkLst>
        </pc:picChg>
      </pc:sldChg>
      <pc:sldChg chg="addSp modSp mod">
        <pc:chgData name="Riccardo Berta" userId="c8694f89-bba4-4576-b0a8-456619ca5a8c" providerId="ADAL" clId="{3C2FE29D-27CB-6F45-BC3F-067E25618A7C}" dt="2022-12-05T11:45:14.620" v="559" actId="1035"/>
        <pc:sldMkLst>
          <pc:docMk/>
          <pc:sldMk cId="3815001471" sldId="283"/>
        </pc:sldMkLst>
        <pc:spChg chg="mod">
          <ac:chgData name="Riccardo Berta" userId="c8694f89-bba4-4576-b0a8-456619ca5a8c" providerId="ADAL" clId="{3C2FE29D-27CB-6F45-BC3F-067E25618A7C}" dt="2022-12-02T15:27:45.886" v="421"/>
          <ac:spMkLst>
            <pc:docMk/>
            <pc:sldMk cId="3815001471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1:44:22.997" v="550" actId="20577"/>
          <ac:spMkLst>
            <pc:docMk/>
            <pc:sldMk cId="3815001471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1:45:14.620" v="559" actId="1035"/>
          <ac:picMkLst>
            <pc:docMk/>
            <pc:sldMk cId="3815001471" sldId="283"/>
            <ac:picMk id="3" creationId="{3CBC2912-19DB-1B09-D929-5CE52DD3D8EB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5T11:49:08.127" v="645" actId="14100"/>
        <pc:sldMkLst>
          <pc:docMk/>
          <pc:sldMk cId="2506133898" sldId="284"/>
        </pc:sldMkLst>
        <pc:spChg chg="add mod">
          <ac:chgData name="Riccardo Berta" userId="c8694f89-bba4-4576-b0a8-456619ca5a8c" providerId="ADAL" clId="{3C2FE29D-27CB-6F45-BC3F-067E25618A7C}" dt="2022-12-05T11:48:59.329" v="643" actId="20577"/>
          <ac:spMkLst>
            <pc:docMk/>
            <pc:sldMk cId="2506133898" sldId="284"/>
            <ac:spMk id="2" creationId="{C2446801-D956-614F-1A3E-B4A14E0E8098}"/>
          </ac:spMkLst>
        </pc:spChg>
        <pc:spChg chg="mod">
          <ac:chgData name="Riccardo Berta" userId="c8694f89-bba4-4576-b0a8-456619ca5a8c" providerId="ADAL" clId="{3C2FE29D-27CB-6F45-BC3F-067E25618A7C}" dt="2022-12-05T11:45:53.611" v="570" actId="20577"/>
          <ac:spMkLst>
            <pc:docMk/>
            <pc:sldMk cId="2506133898" sldId="284"/>
            <ac:spMk id="83" creationId="{00000000-0000-0000-0000-000000000000}"/>
          </ac:spMkLst>
        </pc:spChg>
        <pc:spChg chg="del">
          <ac:chgData name="Riccardo Berta" userId="c8694f89-bba4-4576-b0a8-456619ca5a8c" providerId="ADAL" clId="{3C2FE29D-27CB-6F45-BC3F-067E25618A7C}" dt="2022-12-04T14:16:41.611" v="523" actId="478"/>
          <ac:spMkLst>
            <pc:docMk/>
            <pc:sldMk cId="2506133898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1:49:08.127" v="645" actId="14100"/>
          <ac:picMkLst>
            <pc:docMk/>
            <pc:sldMk cId="2506133898" sldId="284"/>
            <ac:picMk id="4" creationId="{6D46FDA4-0EB3-DF1D-0C41-1C1511C52036}"/>
          </ac:picMkLst>
        </pc:picChg>
        <pc:picChg chg="add del">
          <ac:chgData name="Riccardo Berta" userId="c8694f89-bba4-4576-b0a8-456619ca5a8c" providerId="ADAL" clId="{3C2FE29D-27CB-6F45-BC3F-067E25618A7C}" dt="2022-12-04T14:16:41.611" v="523" actId="478"/>
          <ac:picMkLst>
            <pc:docMk/>
            <pc:sldMk cId="2506133898" sldId="284"/>
            <ac:picMk id="1026" creationId="{8D664885-71BA-6F15-D2F8-3FB30B09FC9E}"/>
          </ac:picMkLst>
        </pc:picChg>
      </pc:sldChg>
      <pc:sldChg chg="addSp modSp mod">
        <pc:chgData name="Riccardo Berta" userId="c8694f89-bba4-4576-b0a8-456619ca5a8c" providerId="ADAL" clId="{3C2FE29D-27CB-6F45-BC3F-067E25618A7C}" dt="2022-12-06T07:00:12.226" v="1662" actId="14100"/>
        <pc:sldMkLst>
          <pc:docMk/>
          <pc:sldMk cId="1139223116" sldId="285"/>
        </pc:sldMkLst>
        <pc:spChg chg="mod">
          <ac:chgData name="Riccardo Berta" userId="c8694f89-bba4-4576-b0a8-456619ca5a8c" providerId="ADAL" clId="{3C2FE29D-27CB-6F45-BC3F-067E25618A7C}" dt="2022-12-06T06:59:37.090" v="1651" actId="20577"/>
          <ac:spMkLst>
            <pc:docMk/>
            <pc:sldMk cId="1139223116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00:01.006" v="1660" actId="20577"/>
          <ac:spMkLst>
            <pc:docMk/>
            <pc:sldMk cId="1139223116" sldId="28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00:12.226" v="1662" actId="14100"/>
          <ac:picMkLst>
            <pc:docMk/>
            <pc:sldMk cId="1139223116" sldId="285"/>
            <ac:picMk id="3" creationId="{FA52161C-69EC-F419-1FFD-E7D89DAE11BF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5T12:23:48.118" v="1168" actId="21"/>
        <pc:sldMkLst>
          <pc:docMk/>
          <pc:sldMk cId="1783712705" sldId="286"/>
        </pc:sldMkLst>
        <pc:spChg chg="mod">
          <ac:chgData name="Riccardo Berta" userId="c8694f89-bba4-4576-b0a8-456619ca5a8c" providerId="ADAL" clId="{3C2FE29D-27CB-6F45-BC3F-067E25618A7C}" dt="2022-12-05T12:21:06.957" v="1063" actId="20577"/>
          <ac:spMkLst>
            <pc:docMk/>
            <pc:sldMk cId="1783712705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23:27.446" v="1166" actId="404"/>
          <ac:spMkLst>
            <pc:docMk/>
            <pc:sldMk cId="1783712705" sldId="28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5T12:09:59.148" v="830" actId="478"/>
          <ac:picMkLst>
            <pc:docMk/>
            <pc:sldMk cId="1783712705" sldId="286"/>
            <ac:picMk id="3" creationId="{65D51E61-88D0-E5BE-FF59-B62FEEA6C943}"/>
          </ac:picMkLst>
        </pc:picChg>
        <pc:picChg chg="add del mod">
          <ac:chgData name="Riccardo Berta" userId="c8694f89-bba4-4576-b0a8-456619ca5a8c" providerId="ADAL" clId="{3C2FE29D-27CB-6F45-BC3F-067E25618A7C}" dt="2022-12-05T12:21:26.905" v="1069" actId="478"/>
          <ac:picMkLst>
            <pc:docMk/>
            <pc:sldMk cId="1783712705" sldId="286"/>
            <ac:picMk id="5" creationId="{B3C83D53-7AF6-8590-EF1D-D98ED2F2D2F3}"/>
          </ac:picMkLst>
        </pc:picChg>
        <pc:picChg chg="add mod">
          <ac:chgData name="Riccardo Berta" userId="c8694f89-bba4-4576-b0a8-456619ca5a8c" providerId="ADAL" clId="{3C2FE29D-27CB-6F45-BC3F-067E25618A7C}" dt="2022-12-05T12:21:59.263" v="1077" actId="1076"/>
          <ac:picMkLst>
            <pc:docMk/>
            <pc:sldMk cId="1783712705" sldId="286"/>
            <ac:picMk id="7" creationId="{0669E2B1-8308-4DD7-D4D7-E736820EE5EF}"/>
          </ac:picMkLst>
        </pc:picChg>
        <pc:picChg chg="add mod">
          <ac:chgData name="Riccardo Berta" userId="c8694f89-bba4-4576-b0a8-456619ca5a8c" providerId="ADAL" clId="{3C2FE29D-27CB-6F45-BC3F-067E25618A7C}" dt="2022-12-05T12:21:39.976" v="1071" actId="1076"/>
          <ac:picMkLst>
            <pc:docMk/>
            <pc:sldMk cId="1783712705" sldId="286"/>
            <ac:picMk id="8" creationId="{462C2A70-2460-F42A-A06F-B8592540FAA4}"/>
          </ac:picMkLst>
        </pc:picChg>
        <pc:picChg chg="add del mod">
          <ac:chgData name="Riccardo Berta" userId="c8694f89-bba4-4576-b0a8-456619ca5a8c" providerId="ADAL" clId="{3C2FE29D-27CB-6F45-BC3F-067E25618A7C}" dt="2022-12-05T12:23:48.118" v="1168" actId="21"/>
          <ac:picMkLst>
            <pc:docMk/>
            <pc:sldMk cId="1783712705" sldId="286"/>
            <ac:picMk id="10" creationId="{04C57676-AFBF-C812-BC00-73688925259F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5T12:24:44.601" v="1195" actId="1076"/>
        <pc:sldMkLst>
          <pc:docMk/>
          <pc:sldMk cId="301428442" sldId="287"/>
        </pc:sldMkLst>
        <pc:spChg chg="mod">
          <ac:chgData name="Riccardo Berta" userId="c8694f89-bba4-4576-b0a8-456619ca5a8c" providerId="ADAL" clId="{3C2FE29D-27CB-6F45-BC3F-067E25618A7C}" dt="2022-12-05T12:21:14.084" v="1066" actId="20577"/>
          <ac:spMkLst>
            <pc:docMk/>
            <pc:sldMk cId="301428442" sldId="287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24:34.874" v="1193" actId="20577"/>
          <ac:spMkLst>
            <pc:docMk/>
            <pc:sldMk cId="301428442" sldId="28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5T12:21:24.317" v="1068" actId="21"/>
          <ac:picMkLst>
            <pc:docMk/>
            <pc:sldMk cId="301428442" sldId="287"/>
            <ac:picMk id="3" creationId="{66D54A04-5BB3-75D6-29A0-A93D1352422F}"/>
          </ac:picMkLst>
        </pc:picChg>
        <pc:picChg chg="add mod">
          <ac:chgData name="Riccardo Berta" userId="c8694f89-bba4-4576-b0a8-456619ca5a8c" providerId="ADAL" clId="{3C2FE29D-27CB-6F45-BC3F-067E25618A7C}" dt="2022-12-05T12:24:44.601" v="1195" actId="1076"/>
          <ac:picMkLst>
            <pc:docMk/>
            <pc:sldMk cId="301428442" sldId="287"/>
            <ac:picMk id="4" creationId="{A813D473-EF1C-C9BF-A3C9-93713B4966E9}"/>
          </ac:picMkLst>
        </pc:picChg>
      </pc:sldChg>
      <pc:sldChg chg="addSp modSp mod">
        <pc:chgData name="Riccardo Berta" userId="c8694f89-bba4-4576-b0a8-456619ca5a8c" providerId="ADAL" clId="{3C2FE29D-27CB-6F45-BC3F-067E25618A7C}" dt="2022-12-05T12:26:30.572" v="1207" actId="1076"/>
        <pc:sldMkLst>
          <pc:docMk/>
          <pc:sldMk cId="1438984981" sldId="288"/>
        </pc:sldMkLst>
        <pc:spChg chg="mod">
          <ac:chgData name="Riccardo Berta" userId="c8694f89-bba4-4576-b0a8-456619ca5a8c" providerId="ADAL" clId="{3C2FE29D-27CB-6F45-BC3F-067E25618A7C}" dt="2022-12-05T12:25:32.312" v="1198" actId="20577"/>
          <ac:spMkLst>
            <pc:docMk/>
            <pc:sldMk cId="1438984981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26:09.993" v="1203" actId="20577"/>
          <ac:spMkLst>
            <pc:docMk/>
            <pc:sldMk cId="1438984981" sldId="288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2:26:30.572" v="1207" actId="1076"/>
          <ac:picMkLst>
            <pc:docMk/>
            <pc:sldMk cId="1438984981" sldId="288"/>
            <ac:picMk id="3" creationId="{2D426960-D26F-8A21-A69B-68C77E97483B}"/>
          </ac:picMkLst>
        </pc:picChg>
      </pc:sldChg>
      <pc:sldChg chg="addSp modSp mod">
        <pc:chgData name="Riccardo Berta" userId="c8694f89-bba4-4576-b0a8-456619ca5a8c" providerId="ADAL" clId="{3C2FE29D-27CB-6F45-BC3F-067E25618A7C}" dt="2022-12-05T12:32:40.171" v="1298" actId="20577"/>
        <pc:sldMkLst>
          <pc:docMk/>
          <pc:sldMk cId="771520974" sldId="289"/>
        </pc:sldMkLst>
        <pc:spChg chg="mod">
          <ac:chgData name="Riccardo Berta" userId="c8694f89-bba4-4576-b0a8-456619ca5a8c" providerId="ADAL" clId="{3C2FE29D-27CB-6F45-BC3F-067E25618A7C}" dt="2022-12-05T12:27:08.054" v="1210" actId="20577"/>
          <ac:spMkLst>
            <pc:docMk/>
            <pc:sldMk cId="771520974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32:40.171" v="1298" actId="20577"/>
          <ac:spMkLst>
            <pc:docMk/>
            <pc:sldMk cId="771520974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2:29:17.396" v="1235" actId="1076"/>
          <ac:picMkLst>
            <pc:docMk/>
            <pc:sldMk cId="771520974" sldId="289"/>
            <ac:picMk id="3" creationId="{C6FC2CA8-512A-321B-1839-8CDB3BA8FE46}"/>
          </ac:picMkLst>
        </pc:picChg>
        <pc:picChg chg="add mod">
          <ac:chgData name="Riccardo Berta" userId="c8694f89-bba4-4576-b0a8-456619ca5a8c" providerId="ADAL" clId="{3C2FE29D-27CB-6F45-BC3F-067E25618A7C}" dt="2022-12-05T12:30:37.388" v="1289" actId="1076"/>
          <ac:picMkLst>
            <pc:docMk/>
            <pc:sldMk cId="771520974" sldId="289"/>
            <ac:picMk id="5" creationId="{33CEF329-48B2-D779-0CE4-CD756CF96C98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5T12:38:15.632" v="1367" actId="20577"/>
        <pc:sldMkLst>
          <pc:docMk/>
          <pc:sldMk cId="2069157773" sldId="290"/>
        </pc:sldMkLst>
        <pc:spChg chg="mod">
          <ac:chgData name="Riccardo Berta" userId="c8694f89-bba4-4576-b0a8-456619ca5a8c" providerId="ADAL" clId="{3C2FE29D-27CB-6F45-BC3F-067E25618A7C}" dt="2022-12-05T12:33:40.348" v="1321"/>
          <ac:spMkLst>
            <pc:docMk/>
            <pc:sldMk cId="2069157773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38:15.632" v="1367" actId="20577"/>
          <ac:spMkLst>
            <pc:docMk/>
            <pc:sldMk cId="2069157773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5T12:33:29.491" v="1320"/>
          <ac:picMkLst>
            <pc:docMk/>
            <pc:sldMk cId="2069157773" sldId="290"/>
            <ac:picMk id="2" creationId="{79D1370B-664C-D0DC-8A05-BFF54BF0831A}"/>
          </ac:picMkLst>
        </pc:picChg>
        <pc:picChg chg="del">
          <ac:chgData name="Riccardo Berta" userId="c8694f89-bba4-4576-b0a8-456619ca5a8c" providerId="ADAL" clId="{3C2FE29D-27CB-6F45-BC3F-067E25618A7C}" dt="2022-12-05T12:33:03.069" v="1309" actId="478"/>
          <ac:picMkLst>
            <pc:docMk/>
            <pc:sldMk cId="2069157773" sldId="290"/>
            <ac:picMk id="3" creationId="{C6FC2CA8-512A-321B-1839-8CDB3BA8FE46}"/>
          </ac:picMkLst>
        </pc:picChg>
        <pc:picChg chg="del">
          <ac:chgData name="Riccardo Berta" userId="c8694f89-bba4-4576-b0a8-456619ca5a8c" providerId="ADAL" clId="{3C2FE29D-27CB-6F45-BC3F-067E25618A7C}" dt="2022-12-05T12:33:04.260" v="1310" actId="478"/>
          <ac:picMkLst>
            <pc:docMk/>
            <pc:sldMk cId="2069157773" sldId="290"/>
            <ac:picMk id="5" creationId="{33CEF329-48B2-D779-0CE4-CD756CF96C98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07:02:32.061" v="1703" actId="113"/>
        <pc:sldMkLst>
          <pc:docMk/>
          <pc:sldMk cId="2604980407" sldId="291"/>
        </pc:sldMkLst>
        <pc:spChg chg="add mod">
          <ac:chgData name="Riccardo Berta" userId="c8694f89-bba4-4576-b0a8-456619ca5a8c" providerId="ADAL" clId="{3C2FE29D-27CB-6F45-BC3F-067E25618A7C}" dt="2022-12-06T06:54:59.154" v="1568" actId="164"/>
          <ac:spMkLst>
            <pc:docMk/>
            <pc:sldMk cId="2604980407" sldId="291"/>
            <ac:spMk id="8" creationId="{8EFF463C-29A2-34D1-0BC5-DA4DFB6E0EDD}"/>
          </ac:spMkLst>
        </pc:spChg>
        <pc:spChg chg="mod">
          <ac:chgData name="Riccardo Berta" userId="c8694f89-bba4-4576-b0a8-456619ca5a8c" providerId="ADAL" clId="{3C2FE29D-27CB-6F45-BC3F-067E25618A7C}" dt="2022-12-05T12:38:26.944" v="1368"/>
          <ac:spMkLst>
            <pc:docMk/>
            <pc:sldMk cId="2604980407" sldId="291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02:32.061" v="1703" actId="113"/>
          <ac:spMkLst>
            <pc:docMk/>
            <pc:sldMk cId="2604980407" sldId="291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6T06:55:04.304" v="1569" actId="164"/>
          <ac:grpSpMkLst>
            <pc:docMk/>
            <pc:sldMk cId="2604980407" sldId="291"/>
            <ac:grpSpMk id="13" creationId="{CA43CDAB-E3DE-BBD5-3DA6-5D0DB3932435}"/>
          </ac:grpSpMkLst>
        </pc:grpChg>
        <pc:grpChg chg="add mod">
          <ac:chgData name="Riccardo Berta" userId="c8694f89-bba4-4576-b0a8-456619ca5a8c" providerId="ADAL" clId="{3C2FE29D-27CB-6F45-BC3F-067E25618A7C}" dt="2022-12-06T06:55:06.423" v="1574" actId="1038"/>
          <ac:grpSpMkLst>
            <pc:docMk/>
            <pc:sldMk cId="2604980407" sldId="291"/>
            <ac:grpSpMk id="14" creationId="{69EC4B69-D1EB-C6DB-60C8-2A714F3624DC}"/>
          </ac:grpSpMkLst>
        </pc:grpChg>
        <pc:grpChg chg="add mod">
          <ac:chgData name="Riccardo Berta" userId="c8694f89-bba4-4576-b0a8-456619ca5a8c" providerId="ADAL" clId="{3C2FE29D-27CB-6F45-BC3F-067E25618A7C}" dt="2022-12-06T06:56:17.449" v="1592" actId="1035"/>
          <ac:grpSpMkLst>
            <pc:docMk/>
            <pc:sldMk cId="2604980407" sldId="291"/>
            <ac:grpSpMk id="19" creationId="{B3C48A8D-FFEE-1C5A-AFEE-A57DB21B7C3B}"/>
          </ac:grpSpMkLst>
        </pc:grpChg>
        <pc:picChg chg="add del mod">
          <ac:chgData name="Riccardo Berta" userId="c8694f89-bba4-4576-b0a8-456619ca5a8c" providerId="ADAL" clId="{3C2FE29D-27CB-6F45-BC3F-067E25618A7C}" dt="2022-12-06T06:53:22.670" v="1539" actId="478"/>
          <ac:picMkLst>
            <pc:docMk/>
            <pc:sldMk cId="2604980407" sldId="291"/>
            <ac:picMk id="3" creationId="{196A4469-EF59-168E-0CBC-B5F7BC65D4EC}"/>
          </ac:picMkLst>
        </pc:picChg>
        <pc:picChg chg="add del mod">
          <ac:chgData name="Riccardo Berta" userId="c8694f89-bba4-4576-b0a8-456619ca5a8c" providerId="ADAL" clId="{3C2FE29D-27CB-6F45-BC3F-067E25618A7C}" dt="2022-12-06T06:53:15.501" v="1538" actId="478"/>
          <ac:picMkLst>
            <pc:docMk/>
            <pc:sldMk cId="2604980407" sldId="291"/>
            <ac:picMk id="5" creationId="{36831474-2E30-8F2C-0595-C034F2F55466}"/>
          </ac:picMkLst>
        </pc:picChg>
        <pc:picChg chg="add mod">
          <ac:chgData name="Riccardo Berta" userId="c8694f89-bba4-4576-b0a8-456619ca5a8c" providerId="ADAL" clId="{3C2FE29D-27CB-6F45-BC3F-067E25618A7C}" dt="2022-12-06T06:54:59.154" v="1568" actId="164"/>
          <ac:picMkLst>
            <pc:docMk/>
            <pc:sldMk cId="2604980407" sldId="291"/>
            <ac:picMk id="7" creationId="{E915389C-57C6-896D-F0F3-DC5EFEC6ABE9}"/>
          </ac:picMkLst>
        </pc:picChg>
        <pc:picChg chg="add del mod">
          <ac:chgData name="Riccardo Berta" userId="c8694f89-bba4-4576-b0a8-456619ca5a8c" providerId="ADAL" clId="{3C2FE29D-27CB-6F45-BC3F-067E25618A7C}" dt="2022-12-06T06:54:21.620" v="1554" actId="478"/>
          <ac:picMkLst>
            <pc:docMk/>
            <pc:sldMk cId="2604980407" sldId="291"/>
            <ac:picMk id="10" creationId="{D81AF7C8-B3C6-EFD2-37F0-47D75E24217B}"/>
          </ac:picMkLst>
        </pc:picChg>
        <pc:picChg chg="add mod">
          <ac:chgData name="Riccardo Berta" userId="c8694f89-bba4-4576-b0a8-456619ca5a8c" providerId="ADAL" clId="{3C2FE29D-27CB-6F45-BC3F-067E25618A7C}" dt="2022-12-06T06:55:04.304" v="1569" actId="164"/>
          <ac:picMkLst>
            <pc:docMk/>
            <pc:sldMk cId="2604980407" sldId="291"/>
            <ac:picMk id="12" creationId="{4F668F1C-94A9-3603-785A-BE1A0D86CD45}"/>
          </ac:picMkLst>
        </pc:picChg>
        <pc:picChg chg="add mod">
          <ac:chgData name="Riccardo Berta" userId="c8694f89-bba4-4576-b0a8-456619ca5a8c" providerId="ADAL" clId="{3C2FE29D-27CB-6F45-BC3F-067E25618A7C}" dt="2022-12-06T06:56:02.427" v="1585" actId="164"/>
          <ac:picMkLst>
            <pc:docMk/>
            <pc:sldMk cId="2604980407" sldId="291"/>
            <ac:picMk id="16" creationId="{A752DA58-9F64-BEEC-62EC-8449E88C2910}"/>
          </ac:picMkLst>
        </pc:picChg>
        <pc:picChg chg="add mod">
          <ac:chgData name="Riccardo Berta" userId="c8694f89-bba4-4576-b0a8-456619ca5a8c" providerId="ADAL" clId="{3C2FE29D-27CB-6F45-BC3F-067E25618A7C}" dt="2022-12-06T06:56:02.427" v="1585" actId="164"/>
          <ac:picMkLst>
            <pc:docMk/>
            <pc:sldMk cId="2604980407" sldId="291"/>
            <ac:picMk id="18" creationId="{7E5F143C-FBDC-BCC8-B3E4-ACA0BA7F9073}"/>
          </ac:picMkLst>
        </pc:picChg>
        <pc:picChg chg="add mod">
          <ac:chgData name="Riccardo Berta" userId="c8694f89-bba4-4576-b0a8-456619ca5a8c" providerId="ADAL" clId="{3C2FE29D-27CB-6F45-BC3F-067E25618A7C}" dt="2022-12-06T06:57:16.196" v="1618" actId="1038"/>
          <ac:picMkLst>
            <pc:docMk/>
            <pc:sldMk cId="2604980407" sldId="291"/>
            <ac:picMk id="21" creationId="{78B499A9-F328-53DF-99F8-0A630D4B05C1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7:17:28.639" v="1885" actId="20577"/>
        <pc:sldMkLst>
          <pc:docMk/>
          <pc:sldMk cId="3459842221" sldId="292"/>
        </pc:sldMkLst>
        <pc:spChg chg="mod">
          <ac:chgData name="Riccardo Berta" userId="c8694f89-bba4-4576-b0a8-456619ca5a8c" providerId="ADAL" clId="{3C2FE29D-27CB-6F45-BC3F-067E25618A7C}" dt="2022-12-06T07:17:28.639" v="1885" actId="20577"/>
          <ac:spMkLst>
            <pc:docMk/>
            <pc:sldMk cId="345984222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06:10.674" v="1752" actId="20577"/>
          <ac:spMkLst>
            <pc:docMk/>
            <pc:sldMk cId="345984222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06:21.097" v="1755" actId="1076"/>
          <ac:picMkLst>
            <pc:docMk/>
            <pc:sldMk cId="3459842221" sldId="292"/>
            <ac:picMk id="3" creationId="{4E0A20F3-A8E5-D1A0-849D-FC5BCA364D43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09:55:28.845" v="2428" actId="20577"/>
        <pc:sldMkLst>
          <pc:docMk/>
          <pc:sldMk cId="2089974615" sldId="293"/>
        </pc:sldMkLst>
        <pc:spChg chg="mod">
          <ac:chgData name="Riccardo Berta" userId="c8694f89-bba4-4576-b0a8-456619ca5a8c" providerId="ADAL" clId="{3C2FE29D-27CB-6F45-BC3F-067E25618A7C}" dt="2022-12-06T07:17:39.563" v="1888" actId="20577"/>
          <ac:spMkLst>
            <pc:docMk/>
            <pc:sldMk cId="2089974615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9:55:28.845" v="2428" actId="20577"/>
          <ac:spMkLst>
            <pc:docMk/>
            <pc:sldMk cId="2089974615" sldId="29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07:19:56.418" v="1905" actId="478"/>
          <ac:picMkLst>
            <pc:docMk/>
            <pc:sldMk cId="2089974615" sldId="293"/>
            <ac:picMk id="3" creationId="{3A2EE446-60C7-DB25-B43E-447924A734DE}"/>
          </ac:picMkLst>
        </pc:picChg>
        <pc:picChg chg="add mod">
          <ac:chgData name="Riccardo Berta" userId="c8694f89-bba4-4576-b0a8-456619ca5a8c" providerId="ADAL" clId="{3C2FE29D-27CB-6F45-BC3F-067E25618A7C}" dt="2022-12-06T07:20:12.714" v="1908" actId="14100"/>
          <ac:picMkLst>
            <pc:docMk/>
            <pc:sldMk cId="2089974615" sldId="293"/>
            <ac:picMk id="5" creationId="{1E174E9C-5FD8-7594-330F-15A68F774BD1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7:23:29.450" v="1931" actId="1076"/>
        <pc:sldMkLst>
          <pc:docMk/>
          <pc:sldMk cId="3758557650" sldId="294"/>
        </pc:sldMkLst>
        <pc:spChg chg="mod">
          <ac:chgData name="Riccardo Berta" userId="c8694f89-bba4-4576-b0a8-456619ca5a8c" providerId="ADAL" clId="{3C2FE29D-27CB-6F45-BC3F-067E25618A7C}" dt="2022-12-06T07:22:13.379" v="1911" actId="20577"/>
          <ac:spMkLst>
            <pc:docMk/>
            <pc:sldMk cId="3758557650" sldId="294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22:56.705" v="1926" actId="113"/>
          <ac:spMkLst>
            <pc:docMk/>
            <pc:sldMk cId="3758557650" sldId="29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23:29.450" v="1931" actId="1076"/>
          <ac:picMkLst>
            <pc:docMk/>
            <pc:sldMk cId="3758557650" sldId="294"/>
            <ac:picMk id="3" creationId="{5D22A0FD-C696-AF42-EA79-350204FAA838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9:17:53.414" v="2013" actId="14"/>
        <pc:sldMkLst>
          <pc:docMk/>
          <pc:sldMk cId="931677077" sldId="295"/>
        </pc:sldMkLst>
        <pc:spChg chg="mod">
          <ac:chgData name="Riccardo Berta" userId="c8694f89-bba4-4576-b0a8-456619ca5a8c" providerId="ADAL" clId="{3C2FE29D-27CB-6F45-BC3F-067E25618A7C}" dt="2022-12-06T09:16:47.508" v="2002" actId="20577"/>
          <ac:spMkLst>
            <pc:docMk/>
            <pc:sldMk cId="931677077" sldId="295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9:17:53.414" v="2013" actId="14"/>
          <ac:spMkLst>
            <pc:docMk/>
            <pc:sldMk cId="931677077" sldId="29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9:16:38.127" v="1998" actId="1076"/>
          <ac:picMkLst>
            <pc:docMk/>
            <pc:sldMk cId="931677077" sldId="295"/>
            <ac:picMk id="3" creationId="{CE9197F2-F3EB-E660-E15B-ED2156DAFC58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1:54:31.405" v="2837" actId="1076"/>
        <pc:sldMkLst>
          <pc:docMk/>
          <pc:sldMk cId="3393540272" sldId="296"/>
        </pc:sldMkLst>
        <pc:spChg chg="mod">
          <ac:chgData name="Riccardo Berta" userId="c8694f89-bba4-4576-b0a8-456619ca5a8c" providerId="ADAL" clId="{3C2FE29D-27CB-6F45-BC3F-067E25618A7C}" dt="2022-12-06T11:48:12.208" v="2698" actId="20577"/>
          <ac:spMkLst>
            <pc:docMk/>
            <pc:sldMk cId="3393540272" sldId="296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4:26.786" v="2836" actId="21"/>
          <ac:spMkLst>
            <pc:docMk/>
            <pc:sldMk cId="3393540272" sldId="296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6T11:54:31.405" v="2837" actId="1076"/>
          <ac:grpSpMkLst>
            <pc:docMk/>
            <pc:sldMk cId="3393540272" sldId="296"/>
            <ac:grpSpMk id="9" creationId="{932A8A73-3F05-C198-76CD-013DB40BA0FE}"/>
          </ac:grpSpMkLst>
        </pc:grpChg>
        <pc:picChg chg="add mod">
          <ac:chgData name="Riccardo Berta" userId="c8694f89-bba4-4576-b0a8-456619ca5a8c" providerId="ADAL" clId="{3C2FE29D-27CB-6F45-BC3F-067E25618A7C}" dt="2022-12-06T11:46:46.087" v="2669" actId="164"/>
          <ac:picMkLst>
            <pc:docMk/>
            <pc:sldMk cId="3393540272" sldId="296"/>
            <ac:picMk id="3" creationId="{CF2E5AD7-3DCC-9E76-CF55-FB45CBB66D5D}"/>
          </ac:picMkLst>
        </pc:picChg>
        <pc:picChg chg="add del mod">
          <ac:chgData name="Riccardo Berta" userId="c8694f89-bba4-4576-b0a8-456619ca5a8c" providerId="ADAL" clId="{3C2FE29D-27CB-6F45-BC3F-067E25618A7C}" dt="2022-12-06T11:45:34.360" v="2651" actId="478"/>
          <ac:picMkLst>
            <pc:docMk/>
            <pc:sldMk cId="3393540272" sldId="296"/>
            <ac:picMk id="5" creationId="{A50575A0-FE95-2D8D-B2B6-FB2D3C6C759D}"/>
          </ac:picMkLst>
        </pc:picChg>
        <pc:picChg chg="add mod">
          <ac:chgData name="Riccardo Berta" userId="c8694f89-bba4-4576-b0a8-456619ca5a8c" providerId="ADAL" clId="{3C2FE29D-27CB-6F45-BC3F-067E25618A7C}" dt="2022-12-06T11:46:46.087" v="2669" actId="164"/>
          <ac:picMkLst>
            <pc:docMk/>
            <pc:sldMk cId="3393540272" sldId="296"/>
            <ac:picMk id="7" creationId="{C6EF5E85-A56C-E0B4-62BF-E7CC9D227C76}"/>
          </ac:picMkLst>
        </pc:picChg>
        <pc:picChg chg="add mod">
          <ac:chgData name="Riccardo Berta" userId="c8694f89-bba4-4576-b0a8-456619ca5a8c" providerId="ADAL" clId="{3C2FE29D-27CB-6F45-BC3F-067E25618A7C}" dt="2022-12-06T11:46:46.087" v="2669" actId="164"/>
          <ac:picMkLst>
            <pc:docMk/>
            <pc:sldMk cId="3393540272" sldId="296"/>
            <ac:picMk id="8" creationId="{C9C27711-19AF-C121-929B-973A55DC5A46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11:54:41.806" v="2840" actId="1076"/>
        <pc:sldMkLst>
          <pc:docMk/>
          <pc:sldMk cId="4247091244" sldId="297"/>
        </pc:sldMkLst>
        <pc:spChg chg="mod">
          <ac:chgData name="Riccardo Berta" userId="c8694f89-bba4-4576-b0a8-456619ca5a8c" providerId="ADAL" clId="{3C2FE29D-27CB-6F45-BC3F-067E25618A7C}" dt="2022-12-06T11:48:19.014" v="2701" actId="20577"/>
          <ac:spMkLst>
            <pc:docMk/>
            <pc:sldMk cId="4247091244" sldId="297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4:35.390" v="2839"/>
          <ac:spMkLst>
            <pc:docMk/>
            <pc:sldMk cId="4247091244" sldId="29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1:54:41.806" v="2840" actId="1076"/>
          <ac:picMkLst>
            <pc:docMk/>
            <pc:sldMk cId="4247091244" sldId="297"/>
            <ac:picMk id="3" creationId="{99BB3AAA-C0E7-BCDD-6770-7A2D88965D76}"/>
          </ac:picMkLst>
        </pc:picChg>
      </pc:sldChg>
      <pc:sldChg chg="modSp add mod">
        <pc:chgData name="Riccardo Berta" userId="c8694f89-bba4-4576-b0a8-456619ca5a8c" providerId="ADAL" clId="{3C2FE29D-27CB-6F45-BC3F-067E25618A7C}" dt="2022-12-06T12:33:04.535" v="2995" actId="20577"/>
        <pc:sldMkLst>
          <pc:docMk/>
          <pc:sldMk cId="70478933" sldId="298"/>
        </pc:sldMkLst>
        <pc:spChg chg="mod">
          <ac:chgData name="Riccardo Berta" userId="c8694f89-bba4-4576-b0a8-456619ca5a8c" providerId="ADAL" clId="{3C2FE29D-27CB-6F45-BC3F-067E25618A7C}" dt="2022-12-06T12:33:04.535" v="2995" actId="20577"/>
          <ac:spMkLst>
            <pc:docMk/>
            <pc:sldMk cId="70478933" sldId="298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25:17.374" v="2991" actId="404"/>
          <ac:spMkLst>
            <pc:docMk/>
            <pc:sldMk cId="70478933" sldId="298"/>
            <ac:spMk id="84" creationId="{00000000-0000-0000-0000-000000000000}"/>
          </ac:spMkLst>
        </pc:spChg>
      </pc:sldChg>
      <pc:sldChg chg="modSp add mod">
        <pc:chgData name="Riccardo Berta" userId="c8694f89-bba4-4576-b0a8-456619ca5a8c" providerId="ADAL" clId="{3C2FE29D-27CB-6F45-BC3F-067E25618A7C}" dt="2022-12-06T09:22:22.520" v="2160" actId="20577"/>
        <pc:sldMkLst>
          <pc:docMk/>
          <pc:sldMk cId="1578067628" sldId="299"/>
        </pc:sldMkLst>
        <pc:spChg chg="mod">
          <ac:chgData name="Riccardo Berta" userId="c8694f89-bba4-4576-b0a8-456619ca5a8c" providerId="ADAL" clId="{3C2FE29D-27CB-6F45-BC3F-067E25618A7C}" dt="2022-12-06T09:16:55.281" v="2005" actId="20577"/>
          <ac:spMkLst>
            <pc:docMk/>
            <pc:sldMk cId="1578067628" sldId="299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9:22:22.520" v="2160" actId="20577"/>
          <ac:spMkLst>
            <pc:docMk/>
            <pc:sldMk cId="1578067628" sldId="299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3C2FE29D-27CB-6F45-BC3F-067E25618A7C}" dt="2022-12-06T11:53:13.146" v="2818" actId="1036"/>
        <pc:sldMkLst>
          <pc:docMk/>
          <pc:sldMk cId="3650906499" sldId="300"/>
        </pc:sldMkLst>
        <pc:spChg chg="mod">
          <ac:chgData name="Riccardo Berta" userId="c8694f89-bba4-4576-b0a8-456619ca5a8c" providerId="ADAL" clId="{3C2FE29D-27CB-6F45-BC3F-067E25618A7C}" dt="2022-12-06T09:56:39.098" v="2443" actId="20577"/>
          <ac:spMkLst>
            <pc:docMk/>
            <pc:sldMk cId="3650906499" sldId="300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2:42.254" v="2805" actId="20577"/>
          <ac:spMkLst>
            <pc:docMk/>
            <pc:sldMk cId="3650906499" sldId="30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1:53:13.146" v="2818" actId="1036"/>
          <ac:picMkLst>
            <pc:docMk/>
            <pc:sldMk cId="3650906499" sldId="300"/>
            <ac:picMk id="3" creationId="{E42632F4-13BB-1A14-0971-4857317CF830}"/>
          </ac:picMkLst>
        </pc:picChg>
        <pc:picChg chg="add mod">
          <ac:chgData name="Riccardo Berta" userId="c8694f89-bba4-4576-b0a8-456619ca5a8c" providerId="ADAL" clId="{3C2FE29D-27CB-6F45-BC3F-067E25618A7C}" dt="2022-12-06T11:53:04.440" v="2812" actId="14100"/>
          <ac:picMkLst>
            <pc:docMk/>
            <pc:sldMk cId="3650906499" sldId="300"/>
            <ac:picMk id="5" creationId="{E1C50335-B222-0491-921D-32AB905C25D9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16:54:20.493" v="3929" actId="20577"/>
        <pc:sldMkLst>
          <pc:docMk/>
          <pc:sldMk cId="626844690" sldId="301"/>
        </pc:sldMkLst>
        <pc:spChg chg="mod">
          <ac:chgData name="Riccardo Berta" userId="c8694f89-bba4-4576-b0a8-456619ca5a8c" providerId="ADAL" clId="{3C2FE29D-27CB-6F45-BC3F-067E25618A7C}" dt="2022-12-06T16:54:20.493" v="3929" actId="20577"/>
          <ac:spMkLst>
            <pc:docMk/>
            <pc:sldMk cId="626844690" sldId="301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3:51.047" v="2831" actId="15"/>
          <ac:spMkLst>
            <pc:docMk/>
            <pc:sldMk cId="626844690" sldId="30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9:52:25.964" v="2379" actId="1076"/>
          <ac:picMkLst>
            <pc:docMk/>
            <pc:sldMk cId="626844690" sldId="301"/>
            <ac:picMk id="3" creationId="{8F3E9BAD-DD95-A9D6-E3F9-4CFD3A678B44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7:12:49.180" v="1874" actId="1076"/>
        <pc:sldMkLst>
          <pc:docMk/>
          <pc:sldMk cId="2465721096" sldId="302"/>
        </pc:sldMkLst>
        <pc:spChg chg="mod">
          <ac:chgData name="Riccardo Berta" userId="c8694f89-bba4-4576-b0a8-456619ca5a8c" providerId="ADAL" clId="{3C2FE29D-27CB-6F45-BC3F-067E25618A7C}" dt="2022-12-06T07:08:26.490" v="1760"/>
          <ac:spMkLst>
            <pc:docMk/>
            <pc:sldMk cId="2465721096" sldId="302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12:42.833" v="1873" actId="20577"/>
          <ac:spMkLst>
            <pc:docMk/>
            <pc:sldMk cId="2465721096" sldId="30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12:49.180" v="1874" actId="1076"/>
          <ac:picMkLst>
            <pc:docMk/>
            <pc:sldMk cId="2465721096" sldId="302"/>
            <ac:picMk id="3" creationId="{5ECC7DBE-AA1F-487D-F984-4B39D30E8547}"/>
          </ac:picMkLst>
        </pc:picChg>
      </pc:sldChg>
      <pc:sldChg chg="addSp modSp add mod ord">
        <pc:chgData name="Riccardo Berta" userId="c8694f89-bba4-4576-b0a8-456619ca5a8c" providerId="ADAL" clId="{3C2FE29D-27CB-6F45-BC3F-067E25618A7C}" dt="2022-12-06T12:01:01.803" v="2982" actId="14100"/>
        <pc:sldMkLst>
          <pc:docMk/>
          <pc:sldMk cId="3305673298" sldId="303"/>
        </pc:sldMkLst>
        <pc:spChg chg="mod">
          <ac:chgData name="Riccardo Berta" userId="c8694f89-bba4-4576-b0a8-456619ca5a8c" providerId="ADAL" clId="{3C2FE29D-27CB-6F45-BC3F-067E25618A7C}" dt="2022-12-06T11:55:03.350" v="2843"/>
          <ac:spMkLst>
            <pc:docMk/>
            <pc:sldMk cId="3305673298" sldId="303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00:56.207" v="2980" actId="20577"/>
          <ac:spMkLst>
            <pc:docMk/>
            <pc:sldMk cId="3305673298" sldId="30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2:01:01.803" v="2982" actId="14100"/>
          <ac:picMkLst>
            <pc:docMk/>
            <pc:sldMk cId="3305673298" sldId="303"/>
            <ac:picMk id="3" creationId="{E9C4211B-6614-C188-6400-E6645F6FC00C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6:08:17.824" v="3335" actId="1038"/>
        <pc:sldMkLst>
          <pc:docMk/>
          <pc:sldMk cId="985633978" sldId="304"/>
        </pc:sldMkLst>
        <pc:spChg chg="mod">
          <ac:chgData name="Riccardo Berta" userId="c8694f89-bba4-4576-b0a8-456619ca5a8c" providerId="ADAL" clId="{3C2FE29D-27CB-6F45-BC3F-067E25618A7C}" dt="2022-12-06T12:33:11.341" v="2998" actId="20577"/>
          <ac:spMkLst>
            <pc:docMk/>
            <pc:sldMk cId="985633978" sldId="304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33:38.299" v="3022" actId="20577"/>
          <ac:spMkLst>
            <pc:docMk/>
            <pc:sldMk cId="985633978" sldId="304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16:06:35.664" v="3303" actId="478"/>
          <ac:picMkLst>
            <pc:docMk/>
            <pc:sldMk cId="985633978" sldId="304"/>
            <ac:picMk id="3" creationId="{43AD3F86-49A4-68DE-FAEF-AE3EABDECF8D}"/>
          </ac:picMkLst>
        </pc:picChg>
        <pc:picChg chg="add mod">
          <ac:chgData name="Riccardo Berta" userId="c8694f89-bba4-4576-b0a8-456619ca5a8c" providerId="ADAL" clId="{3C2FE29D-27CB-6F45-BC3F-067E25618A7C}" dt="2022-12-06T16:08:17.824" v="3335" actId="1038"/>
          <ac:picMkLst>
            <pc:docMk/>
            <pc:sldMk cId="985633978" sldId="304"/>
            <ac:picMk id="5" creationId="{6F828ED2-19E9-470F-788C-E2B17693040F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6:08:06.674" v="3329" actId="1036"/>
        <pc:sldMkLst>
          <pc:docMk/>
          <pc:sldMk cId="4282032191" sldId="305"/>
        </pc:sldMkLst>
        <pc:spChg chg="add del mod">
          <ac:chgData name="Riccardo Berta" userId="c8694f89-bba4-4576-b0a8-456619ca5a8c" providerId="ADAL" clId="{3C2FE29D-27CB-6F45-BC3F-067E25618A7C}" dt="2022-12-06T16:07:54.717" v="3309" actId="478"/>
          <ac:spMkLst>
            <pc:docMk/>
            <pc:sldMk cId="4282032191" sldId="305"/>
            <ac:spMk id="3" creationId="{2B737C1B-3199-94C8-A56E-C4323F3B7799}"/>
          </ac:spMkLst>
        </pc:spChg>
        <pc:spChg chg="mod">
          <ac:chgData name="Riccardo Berta" userId="c8694f89-bba4-4576-b0a8-456619ca5a8c" providerId="ADAL" clId="{3C2FE29D-27CB-6F45-BC3F-067E25618A7C}" dt="2022-12-06T12:33:44.202" v="3025" actId="20577"/>
          <ac:spMkLst>
            <pc:docMk/>
            <pc:sldMk cId="4282032191" sldId="305"/>
            <ac:spMk id="83" creationId="{00000000-0000-0000-0000-000000000000}"/>
          </ac:spMkLst>
        </pc:spChg>
        <pc:spChg chg="del">
          <ac:chgData name="Riccardo Berta" userId="c8694f89-bba4-4576-b0a8-456619ca5a8c" providerId="ADAL" clId="{3C2FE29D-27CB-6F45-BC3F-067E25618A7C}" dt="2022-12-06T16:07:00.495" v="3306" actId="478"/>
          <ac:spMkLst>
            <pc:docMk/>
            <pc:sldMk cId="4282032191" sldId="30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6:08:06.674" v="3329" actId="1036"/>
          <ac:picMkLst>
            <pc:docMk/>
            <pc:sldMk cId="4282032191" sldId="305"/>
            <ac:picMk id="5" creationId="{DEC5DBF7-E380-B342-42A7-8BC6F89C7E1D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2:52:42.702" v="3149" actId="20577"/>
        <pc:sldMkLst>
          <pc:docMk/>
          <pc:sldMk cId="244155539" sldId="306"/>
        </pc:sldMkLst>
        <pc:spChg chg="mod">
          <ac:chgData name="Riccardo Berta" userId="c8694f89-bba4-4576-b0a8-456619ca5a8c" providerId="ADAL" clId="{3C2FE29D-27CB-6F45-BC3F-067E25618A7C}" dt="2022-12-06T12:52:42.702" v="3149" actId="20577"/>
          <ac:spMkLst>
            <pc:docMk/>
            <pc:sldMk cId="244155539" sldId="306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51:27.004" v="3145" actId="403"/>
          <ac:spMkLst>
            <pc:docMk/>
            <pc:sldMk cId="244155539" sldId="30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12:49:52.292" v="3124" actId="478"/>
          <ac:picMkLst>
            <pc:docMk/>
            <pc:sldMk cId="244155539" sldId="306"/>
            <ac:picMk id="3" creationId="{0CAB7C47-D4CE-A2C9-B76F-5589B9D8F24D}"/>
          </ac:picMkLst>
        </pc:picChg>
        <pc:picChg chg="add mod">
          <ac:chgData name="Riccardo Berta" userId="c8694f89-bba4-4576-b0a8-456619ca5a8c" providerId="ADAL" clId="{3C2FE29D-27CB-6F45-BC3F-067E25618A7C}" dt="2022-12-06T12:51:21.035" v="3143" actId="1076"/>
          <ac:picMkLst>
            <pc:docMk/>
            <pc:sldMk cId="244155539" sldId="306"/>
            <ac:picMk id="5" creationId="{91DA0D2B-DD69-1752-D288-4225897EF423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2:54:07.396" v="3197" actId="20577"/>
        <pc:sldMkLst>
          <pc:docMk/>
          <pc:sldMk cId="1426120087" sldId="307"/>
        </pc:sldMkLst>
        <pc:spChg chg="add del mod">
          <ac:chgData name="Riccardo Berta" userId="c8694f89-bba4-4576-b0a8-456619ca5a8c" providerId="ADAL" clId="{3C2FE29D-27CB-6F45-BC3F-067E25618A7C}" dt="2022-12-06T12:53:45.183" v="3174" actId="478"/>
          <ac:spMkLst>
            <pc:docMk/>
            <pc:sldMk cId="1426120087" sldId="307"/>
            <ac:spMk id="5" creationId="{652A4A75-E629-46D2-563B-B5FB49F9CE54}"/>
          </ac:spMkLst>
        </pc:spChg>
        <pc:spChg chg="mod">
          <ac:chgData name="Riccardo Berta" userId="c8694f89-bba4-4576-b0a8-456619ca5a8c" providerId="ADAL" clId="{3C2FE29D-27CB-6F45-BC3F-067E25618A7C}" dt="2022-12-06T12:52:51.861" v="3152" actId="20577"/>
          <ac:spMkLst>
            <pc:docMk/>
            <pc:sldMk cId="1426120087" sldId="307"/>
            <ac:spMk id="83" creationId="{00000000-0000-0000-0000-000000000000}"/>
          </ac:spMkLst>
        </pc:spChg>
        <pc:spChg chg="add del mod">
          <ac:chgData name="Riccardo Berta" userId="c8694f89-bba4-4576-b0a8-456619ca5a8c" providerId="ADAL" clId="{3C2FE29D-27CB-6F45-BC3F-067E25618A7C}" dt="2022-12-06T12:54:07.396" v="3197" actId="20577"/>
          <ac:spMkLst>
            <pc:docMk/>
            <pc:sldMk cId="1426120087" sldId="30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2:54:03.422" v="3194" actId="14100"/>
          <ac:picMkLst>
            <pc:docMk/>
            <pc:sldMk cId="1426120087" sldId="307"/>
            <ac:picMk id="3" creationId="{17D3E889-26E2-9BF8-B53A-C678DB244D8F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6:30:50.443" v="3600" actId="1035"/>
        <pc:sldMkLst>
          <pc:docMk/>
          <pc:sldMk cId="2112374369" sldId="308"/>
        </pc:sldMkLst>
        <pc:spChg chg="mod">
          <ac:chgData name="Riccardo Berta" userId="c8694f89-bba4-4576-b0a8-456619ca5a8c" providerId="ADAL" clId="{3C2FE29D-27CB-6F45-BC3F-067E25618A7C}" dt="2022-12-06T12:58:04.106" v="3297" actId="20577"/>
          <ac:spMkLst>
            <pc:docMk/>
            <pc:sldMk cId="2112374369" sldId="308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6:30:50.443" v="3600" actId="1035"/>
          <ac:spMkLst>
            <pc:docMk/>
            <pc:sldMk cId="2112374369" sldId="30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16:26:21.343" v="3500" actId="478"/>
          <ac:picMkLst>
            <pc:docMk/>
            <pc:sldMk cId="2112374369" sldId="308"/>
            <ac:picMk id="3" creationId="{D7BD41D4-E099-2DE9-5E57-07F1453ADCD9}"/>
          </ac:picMkLst>
        </pc:picChg>
      </pc:sldChg>
      <pc:sldChg chg="add del">
        <pc:chgData name="Riccardo Berta" userId="c8694f89-bba4-4576-b0a8-456619ca5a8c" providerId="ADAL" clId="{3C2FE29D-27CB-6F45-BC3F-067E25618A7C}" dt="2022-12-06T12:34:30.948" v="3058" actId="2696"/>
        <pc:sldMkLst>
          <pc:docMk/>
          <pc:sldMk cId="2289319449" sldId="308"/>
        </pc:sldMkLst>
      </pc:sldChg>
      <pc:sldChg chg="modSp add mod">
        <pc:chgData name="Riccardo Berta" userId="c8694f89-bba4-4576-b0a8-456619ca5a8c" providerId="ADAL" clId="{3C2FE29D-27CB-6F45-BC3F-067E25618A7C}" dt="2022-12-06T16:53:14.672" v="3860" actId="20577"/>
        <pc:sldMkLst>
          <pc:docMk/>
          <pc:sldMk cId="2093082037" sldId="309"/>
        </pc:sldMkLst>
        <pc:spChg chg="mod">
          <ac:chgData name="Riccardo Berta" userId="c8694f89-bba4-4576-b0a8-456619ca5a8c" providerId="ADAL" clId="{3C2FE29D-27CB-6F45-BC3F-067E25618A7C}" dt="2022-12-06T12:58:11.034" v="3300" actId="20577"/>
          <ac:spMkLst>
            <pc:docMk/>
            <pc:sldMk cId="2093082037" sldId="309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6:53:14.672" v="3860" actId="20577"/>
          <ac:spMkLst>
            <pc:docMk/>
            <pc:sldMk cId="2093082037" sldId="309"/>
            <ac:spMk id="84" creationId="{00000000-0000-0000-0000-000000000000}"/>
          </ac:spMkLst>
        </pc:spChg>
      </pc:sldChg>
      <pc:sldChg chg="add del">
        <pc:chgData name="Riccardo Berta" userId="c8694f89-bba4-4576-b0a8-456619ca5a8c" providerId="ADAL" clId="{3C2FE29D-27CB-6F45-BC3F-067E25618A7C}" dt="2022-12-06T12:34:31.860" v="3059" actId="2696"/>
        <pc:sldMkLst>
          <pc:docMk/>
          <pc:sldMk cId="3195606445" sldId="309"/>
        </pc:sldMkLst>
      </pc:sldChg>
      <pc:sldChg chg="add del">
        <pc:chgData name="Riccardo Berta" userId="c8694f89-bba4-4576-b0a8-456619ca5a8c" providerId="ADAL" clId="{3C2FE29D-27CB-6F45-BC3F-067E25618A7C}" dt="2022-12-06T16:53:17.887" v="3861" actId="2696"/>
        <pc:sldMkLst>
          <pc:docMk/>
          <pc:sldMk cId="3870430053" sldId="310"/>
        </pc:sldMkLst>
      </pc:sldChg>
      <pc:sldChg chg="add del">
        <pc:chgData name="Riccardo Berta" userId="c8694f89-bba4-4576-b0a8-456619ca5a8c" providerId="ADAL" clId="{3C2FE29D-27CB-6F45-BC3F-067E25618A7C}" dt="2022-12-06T16:53:18.851" v="3862" actId="2696"/>
        <pc:sldMkLst>
          <pc:docMk/>
          <pc:sldMk cId="1703369896" sldId="311"/>
        </pc:sldMkLst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0F6E880-6B18-A04C-AFC0-7C261801A904}"/>
    <pc:docChg chg="undo custSel addSld delSld modSld sldOrd">
      <pc:chgData name="Riccardo Berta" userId="c8694f89-bba4-4576-b0a8-456619ca5a8c" providerId="ADAL" clId="{80F6E880-6B18-A04C-AFC0-7C261801A904}" dt="2022-11-08T13:14:14.871" v="3050" actId="2696"/>
      <pc:docMkLst>
        <pc:docMk/>
      </pc:docMkLst>
      <pc:sldChg chg="modSp mod">
        <pc:chgData name="Riccardo Berta" userId="c8694f89-bba4-4576-b0a8-456619ca5a8c" providerId="ADAL" clId="{80F6E880-6B18-A04C-AFC0-7C261801A904}" dt="2022-11-02T11:32:41.709" v="13" actId="20577"/>
        <pc:sldMkLst>
          <pc:docMk/>
          <pc:sldMk cId="0" sldId="256"/>
        </pc:sldMkLst>
        <pc:spChg chg="mod">
          <ac:chgData name="Riccardo Berta" userId="c8694f89-bba4-4576-b0a8-456619ca5a8c" providerId="ADAL" clId="{80F6E880-6B18-A04C-AFC0-7C261801A904}" dt="2022-11-02T11:32:41.709" v="1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8T11:41:26.440" v="2804" actId="20577"/>
        <pc:sldMkLst>
          <pc:docMk/>
          <pc:sldMk cId="0" sldId="264"/>
        </pc:sldMkLst>
        <pc:spChg chg="mod">
          <ac:chgData name="Riccardo Berta" userId="c8694f89-bba4-4576-b0a8-456619ca5a8c" providerId="ADAL" clId="{80F6E880-6B18-A04C-AFC0-7C261801A904}" dt="2022-11-08T11:41:26.440" v="2804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7:21.067" v="797" actId="20577"/>
        <pc:sldMkLst>
          <pc:docMk/>
          <pc:sldMk cId="3775027952" sldId="269"/>
        </pc:sldMkLst>
        <pc:spChg chg="mod">
          <ac:chgData name="Riccardo Berta" userId="c8694f89-bba4-4576-b0a8-456619ca5a8c" providerId="ADAL" clId="{80F6E880-6B18-A04C-AFC0-7C261801A904}" dt="2022-11-07T07:17:21.067" v="797" actId="20577"/>
          <ac:spMkLst>
            <pc:docMk/>
            <pc:sldMk cId="3775027952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6:53:11.378" v="285" actId="20577"/>
          <ac:spMkLst>
            <pc:docMk/>
            <pc:sldMk cId="3775027952" sldId="26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8:11.402" v="816" actId="14100"/>
        <pc:sldMkLst>
          <pc:docMk/>
          <pc:sldMk cId="1310310143" sldId="270"/>
        </pc:sldMkLst>
        <pc:spChg chg="mod">
          <ac:chgData name="Riccardo Berta" userId="c8694f89-bba4-4576-b0a8-456619ca5a8c" providerId="ADAL" clId="{80F6E880-6B18-A04C-AFC0-7C261801A904}" dt="2022-11-07T07:17:32.354" v="799" actId="20577"/>
          <ac:spMkLst>
            <pc:docMk/>
            <pc:sldMk cId="1310310143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8:11.402" v="816" actId="14100"/>
          <ac:spMkLst>
            <pc:docMk/>
            <pc:sldMk cId="1310310143" sldId="270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80F6E880-6B18-A04C-AFC0-7C261801A904}" dt="2022-11-08T08:51:58.241" v="1598" actId="1076"/>
        <pc:sldMkLst>
          <pc:docMk/>
          <pc:sldMk cId="3840907075" sldId="271"/>
        </pc:sldMkLst>
        <pc:spChg chg="mod">
          <ac:chgData name="Riccardo Berta" userId="c8694f89-bba4-4576-b0a8-456619ca5a8c" providerId="ADAL" clId="{80F6E880-6B18-A04C-AFC0-7C261801A904}" dt="2022-11-08T08:51:12.309" v="1586" actId="20577"/>
          <ac:spMkLst>
            <pc:docMk/>
            <pc:sldMk cId="3840907075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1:58.241" v="1598" actId="1076"/>
          <ac:spMkLst>
            <pc:docMk/>
            <pc:sldMk cId="3840907075" sldId="271"/>
            <ac:spMk id="84" creationId="{00000000-0000-0000-0000-000000000000}"/>
          </ac:spMkLst>
        </pc:spChg>
      </pc:sldChg>
      <pc:sldChg chg="addSp delSp modSp add mod ord">
        <pc:chgData name="Riccardo Berta" userId="c8694f89-bba4-4576-b0a8-456619ca5a8c" providerId="ADAL" clId="{80F6E880-6B18-A04C-AFC0-7C261801A904}" dt="2022-11-07T07:17:44.640" v="804" actId="20577"/>
        <pc:sldMkLst>
          <pc:docMk/>
          <pc:sldMk cId="3791912446" sldId="272"/>
        </pc:sldMkLst>
        <pc:spChg chg="mod">
          <ac:chgData name="Riccardo Berta" userId="c8694f89-bba4-4576-b0a8-456619ca5a8c" providerId="ADAL" clId="{80F6E880-6B18-A04C-AFC0-7C261801A904}" dt="2022-11-07T07:04:25.924" v="522" actId="313"/>
          <ac:spMkLst>
            <pc:docMk/>
            <pc:sldMk cId="3791912446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7:44.640" v="804" actId="20577"/>
          <ac:spMkLst>
            <pc:docMk/>
            <pc:sldMk cId="3791912446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6:59:31.298" v="465" actId="1076"/>
          <ac:picMkLst>
            <pc:docMk/>
            <pc:sldMk cId="3791912446" sldId="272"/>
            <ac:picMk id="3" creationId="{466B1340-2784-EFA1-4625-73CB8D368F35}"/>
          </ac:picMkLst>
        </pc:picChg>
        <pc:picChg chg="add del mod">
          <ac:chgData name="Riccardo Berta" userId="c8694f89-bba4-4576-b0a8-456619ca5a8c" providerId="ADAL" clId="{80F6E880-6B18-A04C-AFC0-7C261801A904}" dt="2022-11-07T07:05:54.847" v="556" actId="478"/>
          <ac:picMkLst>
            <pc:docMk/>
            <pc:sldMk cId="3791912446" sldId="272"/>
            <ac:picMk id="5" creationId="{96DCD402-891D-3F66-34A1-46DFB85BA2F8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1.855" v="1227" actId="1035"/>
        <pc:sldMkLst>
          <pc:docMk/>
          <pc:sldMk cId="80569211" sldId="273"/>
        </pc:sldMkLst>
        <pc:spChg chg="mod">
          <ac:chgData name="Riccardo Berta" userId="c8694f89-bba4-4576-b0a8-456619ca5a8c" providerId="ADAL" clId="{80F6E880-6B18-A04C-AFC0-7C261801A904}" dt="2022-11-07T07:18:15.205" v="820" actId="20577"/>
          <ac:spMkLst>
            <pc:docMk/>
            <pc:sldMk cId="8056921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6:26.290" v="1215" actId="20577"/>
          <ac:spMkLst>
            <pc:docMk/>
            <pc:sldMk cId="80569211" sldId="27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1.855" v="1227" actId="1035"/>
          <ac:picMkLst>
            <pc:docMk/>
            <pc:sldMk cId="80569211" sldId="273"/>
            <ac:picMk id="2" creationId="{DCC6CAAD-0559-8398-98AA-0E6212EA80FC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07:16:45.002" v="791" actId="20577"/>
        <pc:sldMkLst>
          <pc:docMk/>
          <pc:sldMk cId="411550242" sldId="274"/>
        </pc:sldMkLst>
        <pc:spChg chg="mod">
          <ac:chgData name="Riccardo Berta" userId="c8694f89-bba4-4576-b0a8-456619ca5a8c" providerId="ADAL" clId="{80F6E880-6B18-A04C-AFC0-7C261801A904}" dt="2022-11-07T07:16:45.002" v="791" actId="20577"/>
          <ac:spMkLst>
            <pc:docMk/>
            <pc:sldMk cId="411550242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6:12.859" v="785" actId="20577"/>
          <ac:spMkLst>
            <pc:docMk/>
            <pc:sldMk cId="411550242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7:16:39.276" v="78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44.410" v="1081" actId="1037"/>
        <pc:sldMkLst>
          <pc:docMk/>
          <pc:sldMk cId="1497503087" sldId="275"/>
        </pc:sldMkLst>
        <pc:spChg chg="mod">
          <ac:chgData name="Riccardo Berta" userId="c8694f89-bba4-4576-b0a8-456619ca5a8c" providerId="ADAL" clId="{80F6E880-6B18-A04C-AFC0-7C261801A904}" dt="2022-11-07T07:16:53.860" v="794" actId="20577"/>
          <ac:spMkLst>
            <pc:docMk/>
            <pc:sldMk cId="1497503087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32.910" v="1077" actId="403"/>
          <ac:spMkLst>
            <pc:docMk/>
            <pc:sldMk cId="1497503087" sldId="275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3" creationId="{4F36E7FA-7FDA-441A-FB01-56F921235354}"/>
          </ac:picMkLst>
        </pc:picChg>
        <pc:picChg chg="add del mod">
          <ac:chgData name="Riccardo Berta" userId="c8694f89-bba4-4576-b0a8-456619ca5a8c" providerId="ADAL" clId="{80F6E880-6B18-A04C-AFC0-7C261801A904}" dt="2022-11-07T13:14:43.240" v="923"/>
          <ac:picMkLst>
            <pc:docMk/>
            <pc:sldMk cId="1497503087" sldId="275"/>
            <ac:picMk id="5" creationId="{1AF8E800-F7F9-2A5C-5DC8-53A54EB15185}"/>
          </ac:picMkLst>
        </pc:picChg>
        <pc:picChg chg="add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7" creationId="{8B0795EC-DA43-EC5C-EFC5-2544DB5854EC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16.745" v="1073" actId="1038"/>
        <pc:sldMkLst>
          <pc:docMk/>
          <pc:sldMk cId="189339524" sldId="276"/>
        </pc:sldMkLst>
        <pc:spChg chg="add del mod">
          <ac:chgData name="Riccardo Berta" userId="c8694f89-bba4-4576-b0a8-456619ca5a8c" providerId="ADAL" clId="{80F6E880-6B18-A04C-AFC0-7C261801A904}" dt="2022-11-07T13:19:01.292" v="972" actId="767"/>
          <ac:spMkLst>
            <pc:docMk/>
            <pc:sldMk cId="189339524" sldId="276"/>
            <ac:spMk id="4" creationId="{128674F4-627D-5212-BC9C-4D6510320220}"/>
          </ac:spMkLst>
        </pc:spChg>
        <pc:spChg chg="mod">
          <ac:chgData name="Riccardo Berta" userId="c8694f89-bba4-4576-b0a8-456619ca5a8c" providerId="ADAL" clId="{80F6E880-6B18-A04C-AFC0-7C261801A904}" dt="2022-11-07T13:18:01.068" v="966" actId="20577"/>
          <ac:spMkLst>
            <pc:docMk/>
            <pc:sldMk cId="189339524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05.434" v="1070" actId="20577"/>
          <ac:spMkLst>
            <pc:docMk/>
            <pc:sldMk cId="189339524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21:16.745" v="1073" actId="1038"/>
          <ac:picMkLst>
            <pc:docMk/>
            <pc:sldMk cId="189339524" sldId="276"/>
            <ac:picMk id="3" creationId="{48A7D41D-F76F-69CC-4E65-FFA31177040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9.259" v="1228" actId="1076"/>
        <pc:sldMkLst>
          <pc:docMk/>
          <pc:sldMk cId="3867073266" sldId="277"/>
        </pc:sldMkLst>
        <pc:spChg chg="mod">
          <ac:chgData name="Riccardo Berta" userId="c8694f89-bba4-4576-b0a8-456619ca5a8c" providerId="ADAL" clId="{80F6E880-6B18-A04C-AFC0-7C261801A904}" dt="2022-11-07T13:23:08.976" v="1109" actId="20577"/>
          <ac:spMkLst>
            <pc:docMk/>
            <pc:sldMk cId="3867073266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3:30.982" v="1180"/>
          <ac:spMkLst>
            <pc:docMk/>
            <pc:sldMk cId="3867073266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9.259" v="1228" actId="1076"/>
          <ac:picMkLst>
            <pc:docMk/>
            <pc:sldMk cId="3867073266" sldId="277"/>
            <ac:picMk id="3" creationId="{B24D9C62-9E1D-9F8D-F689-FC2C53DAD899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3:08:32.099" v="2838" actId="1038"/>
        <pc:sldMkLst>
          <pc:docMk/>
          <pc:sldMk cId="2178928758" sldId="278"/>
        </pc:sldMkLst>
        <pc:spChg chg="mod">
          <ac:chgData name="Riccardo Berta" userId="c8694f89-bba4-4576-b0a8-456619ca5a8c" providerId="ADAL" clId="{80F6E880-6B18-A04C-AFC0-7C261801A904}" dt="2022-11-08T11:37:40.970" v="2798" actId="20577"/>
          <ac:spMkLst>
            <pc:docMk/>
            <pc:sldMk cId="2178928758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04:36.077" v="2826" actId="20577"/>
          <ac:spMkLst>
            <pc:docMk/>
            <pc:sldMk cId="2178928758" sldId="27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3:05:10.996" v="2828" actId="478"/>
          <ac:picMkLst>
            <pc:docMk/>
            <pc:sldMk cId="2178928758" sldId="278"/>
            <ac:picMk id="3" creationId="{AEA6BC5A-EC7D-B52F-0AE5-E2E047F7B3CA}"/>
          </ac:picMkLst>
        </pc:picChg>
        <pc:picChg chg="add mod">
          <ac:chgData name="Riccardo Berta" userId="c8694f89-bba4-4576-b0a8-456619ca5a8c" providerId="ADAL" clId="{80F6E880-6B18-A04C-AFC0-7C261801A904}" dt="2022-11-08T13:08:32.099" v="2838" actId="1038"/>
          <ac:picMkLst>
            <pc:docMk/>
            <pc:sldMk cId="2178928758" sldId="278"/>
            <ac:picMk id="5" creationId="{639CDC13-4388-7D37-CC26-05B942819027}"/>
          </ac:picMkLst>
        </pc:picChg>
      </pc:sldChg>
      <pc:sldChg chg="addSp modSp add mod ord">
        <pc:chgData name="Riccardo Berta" userId="c8694f89-bba4-4576-b0a8-456619ca5a8c" providerId="ADAL" clId="{80F6E880-6B18-A04C-AFC0-7C261801A904}" dt="2022-11-08T11:35:56.696" v="2788" actId="1076"/>
        <pc:sldMkLst>
          <pc:docMk/>
          <pc:sldMk cId="2509645545" sldId="279"/>
        </pc:sldMkLst>
        <pc:spChg chg="mod">
          <ac:chgData name="Riccardo Berta" userId="c8694f89-bba4-4576-b0a8-456619ca5a8c" providerId="ADAL" clId="{80F6E880-6B18-A04C-AFC0-7C261801A904}" dt="2022-11-08T11:33:26.712" v="2765" actId="20577"/>
          <ac:spMkLst>
            <pc:docMk/>
            <pc:sldMk cId="2509645545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4:06.148" v="2786" actId="20577"/>
          <ac:spMkLst>
            <pc:docMk/>
            <pc:sldMk cId="2509645545" sldId="27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35:56.696" v="2788" actId="1076"/>
          <ac:picMkLst>
            <pc:docMk/>
            <pc:sldMk cId="2509645545" sldId="279"/>
            <ac:picMk id="3" creationId="{97E1ABF5-025A-AC1A-6F2C-66566A1BE85F}"/>
          </ac:picMkLst>
        </pc:picChg>
      </pc:sldChg>
      <pc:sldChg chg="new del">
        <pc:chgData name="Riccardo Berta" userId="c8694f89-bba4-4576-b0a8-456619ca5a8c" providerId="ADAL" clId="{80F6E880-6B18-A04C-AFC0-7C261801A904}" dt="2022-11-07T13:12:55.302" v="901" actId="2696"/>
        <pc:sldMkLst>
          <pc:docMk/>
          <pc:sldMk cId="3057566652" sldId="279"/>
        </pc:sldMkLst>
      </pc:sldChg>
      <pc:sldChg chg="new del">
        <pc:chgData name="Riccardo Berta" userId="c8694f89-bba4-4576-b0a8-456619ca5a8c" providerId="ADAL" clId="{80F6E880-6B18-A04C-AFC0-7C261801A904}" dt="2022-11-07T13:12:55.762" v="902" actId="2696"/>
        <pc:sldMkLst>
          <pc:docMk/>
          <pc:sldMk cId="55856503" sldId="280"/>
        </pc:sldMkLst>
      </pc:sldChg>
      <pc:sldChg chg="addSp modSp add mod">
        <pc:chgData name="Riccardo Berta" userId="c8694f89-bba4-4576-b0a8-456619ca5a8c" providerId="ADAL" clId="{80F6E880-6B18-A04C-AFC0-7C261801A904}" dt="2022-11-08T13:14:10.401" v="3047" actId="14100"/>
        <pc:sldMkLst>
          <pc:docMk/>
          <pc:sldMk cId="1073505695" sldId="280"/>
        </pc:sldMkLst>
        <pc:spChg chg="mod">
          <ac:chgData name="Riccardo Berta" userId="c8694f89-bba4-4576-b0a8-456619ca5a8c" providerId="ADAL" clId="{80F6E880-6B18-A04C-AFC0-7C261801A904}" dt="2022-11-08T13:12:36.677" v="2926" actId="20577"/>
          <ac:spMkLst>
            <pc:docMk/>
            <pc:sldMk cId="1073505695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4:10.401" v="3047" actId="14100"/>
          <ac:spMkLst>
            <pc:docMk/>
            <pc:sldMk cId="1073505695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3:13:46.037" v="3031" actId="14100"/>
          <ac:picMkLst>
            <pc:docMk/>
            <pc:sldMk cId="1073505695" sldId="280"/>
            <ac:picMk id="3" creationId="{FA939A29-95AA-C12B-A415-81D0BA373123}"/>
          </ac:picMkLst>
        </pc:picChg>
        <pc:picChg chg="add mod">
          <ac:chgData name="Riccardo Berta" userId="c8694f89-bba4-4576-b0a8-456619ca5a8c" providerId="ADAL" clId="{80F6E880-6B18-A04C-AFC0-7C261801A904}" dt="2022-11-08T13:13:51.016" v="3033" actId="1076"/>
          <ac:picMkLst>
            <pc:docMk/>
            <pc:sldMk cId="1073505695" sldId="280"/>
            <ac:picMk id="5" creationId="{05C16011-9F8D-F647-EAC6-509C6AA49CC3}"/>
          </ac:picMkLst>
        </pc:picChg>
      </pc:sldChg>
      <pc:sldChg chg="modSp add del mod">
        <pc:chgData name="Riccardo Berta" userId="c8694f89-bba4-4576-b0a8-456619ca5a8c" providerId="ADAL" clId="{80F6E880-6B18-A04C-AFC0-7C261801A904}" dt="2022-11-08T13:14:12.762" v="3048" actId="2696"/>
        <pc:sldMkLst>
          <pc:docMk/>
          <pc:sldMk cId="3142141447" sldId="281"/>
        </pc:sldMkLst>
        <pc:spChg chg="mod">
          <ac:chgData name="Riccardo Berta" userId="c8694f89-bba4-4576-b0a8-456619ca5a8c" providerId="ADAL" clId="{80F6E880-6B18-A04C-AFC0-7C261801A904}" dt="2022-11-08T13:12:44.483" v="2929" actId="20577"/>
          <ac:spMkLst>
            <pc:docMk/>
            <pc:sldMk cId="3142141447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3:40.083" v="3030" actId="20577"/>
          <ac:spMkLst>
            <pc:docMk/>
            <pc:sldMk cId="3142141447" sldId="281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113" v="903" actId="2696"/>
        <pc:sldMkLst>
          <pc:docMk/>
          <pc:sldMk cId="3406097516" sldId="281"/>
        </pc:sldMkLst>
      </pc:sldChg>
      <pc:sldChg chg="add del">
        <pc:chgData name="Riccardo Berta" userId="c8694f89-bba4-4576-b0a8-456619ca5a8c" providerId="ADAL" clId="{80F6E880-6B18-A04C-AFC0-7C261801A904}" dt="2022-11-08T13:14:13.351" v="3049" actId="2696"/>
        <pc:sldMkLst>
          <pc:docMk/>
          <pc:sldMk cId="1823650288" sldId="282"/>
        </pc:sldMkLst>
      </pc:sldChg>
      <pc:sldChg chg="new del">
        <pc:chgData name="Riccardo Berta" userId="c8694f89-bba4-4576-b0a8-456619ca5a8c" providerId="ADAL" clId="{80F6E880-6B18-A04C-AFC0-7C261801A904}" dt="2022-11-07T13:12:56.409" v="904" actId="2696"/>
        <pc:sldMkLst>
          <pc:docMk/>
          <pc:sldMk cId="3190019216" sldId="282"/>
        </pc:sldMkLst>
      </pc:sldChg>
      <pc:sldChg chg="new del">
        <pc:chgData name="Riccardo Berta" userId="c8694f89-bba4-4576-b0a8-456619ca5a8c" providerId="ADAL" clId="{80F6E880-6B18-A04C-AFC0-7C261801A904}" dt="2022-11-07T13:12:56.655" v="905" actId="2696"/>
        <pc:sldMkLst>
          <pc:docMk/>
          <pc:sldMk cId="1664264173" sldId="283"/>
        </pc:sldMkLst>
      </pc:sldChg>
      <pc:sldChg chg="add del">
        <pc:chgData name="Riccardo Berta" userId="c8694f89-bba4-4576-b0a8-456619ca5a8c" providerId="ADAL" clId="{80F6E880-6B18-A04C-AFC0-7C261801A904}" dt="2022-11-08T13:14:14.871" v="3050" actId="2696"/>
        <pc:sldMkLst>
          <pc:docMk/>
          <pc:sldMk cId="3669811619" sldId="283"/>
        </pc:sldMkLst>
      </pc:sldChg>
      <pc:sldChg chg="modSp add mod">
        <pc:chgData name="Riccardo Berta" userId="c8694f89-bba4-4576-b0a8-456619ca5a8c" providerId="ADAL" clId="{80F6E880-6B18-A04C-AFC0-7C261801A904}" dt="2022-11-08T08:54:56.464" v="1684" actId="21"/>
        <pc:sldMkLst>
          <pc:docMk/>
          <pc:sldMk cId="3158693030" sldId="284"/>
        </pc:sldMkLst>
        <pc:spChg chg="mod">
          <ac:chgData name="Riccardo Berta" userId="c8694f89-bba4-4576-b0a8-456619ca5a8c" providerId="ADAL" clId="{80F6E880-6B18-A04C-AFC0-7C261801A904}" dt="2022-11-08T08:51:21.996" v="1589" actId="20577"/>
          <ac:spMkLst>
            <pc:docMk/>
            <pc:sldMk cId="3158693030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4:56.464" v="1684" actId="21"/>
          <ac:spMkLst>
            <pc:docMk/>
            <pc:sldMk cId="3158693030" sldId="284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914" v="906" actId="2696"/>
        <pc:sldMkLst>
          <pc:docMk/>
          <pc:sldMk cId="3362312584" sldId="284"/>
        </pc:sldMkLst>
      </pc:sldChg>
      <pc:sldChg chg="new del">
        <pc:chgData name="Riccardo Berta" userId="c8694f89-bba4-4576-b0a8-456619ca5a8c" providerId="ADAL" clId="{80F6E880-6B18-A04C-AFC0-7C261801A904}" dt="2022-11-07T13:12:57.245" v="907" actId="2696"/>
        <pc:sldMkLst>
          <pc:docMk/>
          <pc:sldMk cId="1856807698" sldId="285"/>
        </pc:sldMkLst>
      </pc:sldChg>
      <pc:sldChg chg="modSp add mod">
        <pc:chgData name="Riccardo Berta" userId="c8694f89-bba4-4576-b0a8-456619ca5a8c" providerId="ADAL" clId="{80F6E880-6B18-A04C-AFC0-7C261801A904}" dt="2022-11-08T08:57:04.527" v="1737" actId="20577"/>
        <pc:sldMkLst>
          <pc:docMk/>
          <pc:sldMk cId="2315955737" sldId="285"/>
        </pc:sldMkLst>
        <pc:spChg chg="mod">
          <ac:chgData name="Riccardo Berta" userId="c8694f89-bba4-4576-b0a8-456619ca5a8c" providerId="ADAL" clId="{80F6E880-6B18-A04C-AFC0-7C261801A904}" dt="2022-11-08T08:55:11.191" v="1688" actId="20577"/>
          <ac:spMkLst>
            <pc:docMk/>
            <pc:sldMk cId="2315955737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7:04.527" v="1737" actId="20577"/>
          <ac:spMkLst>
            <pc:docMk/>
            <pc:sldMk cId="2315955737" sldId="285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7.923" v="908" actId="2696"/>
        <pc:sldMkLst>
          <pc:docMk/>
          <pc:sldMk cId="204211360" sldId="286"/>
        </pc:sldMkLst>
      </pc:sldChg>
      <pc:sldChg chg="addSp modSp add mod">
        <pc:chgData name="Riccardo Berta" userId="c8694f89-bba4-4576-b0a8-456619ca5a8c" providerId="ADAL" clId="{80F6E880-6B18-A04C-AFC0-7C261801A904}" dt="2022-11-08T09:28:50.620" v="2170" actId="108"/>
        <pc:sldMkLst>
          <pc:docMk/>
          <pc:sldMk cId="2279489737" sldId="286"/>
        </pc:sldMkLst>
        <pc:spChg chg="mod">
          <ac:chgData name="Riccardo Berta" userId="c8694f89-bba4-4576-b0a8-456619ca5a8c" providerId="ADAL" clId="{80F6E880-6B18-A04C-AFC0-7C261801A904}" dt="2022-11-08T09:00:55.647" v="1837" actId="20577"/>
          <ac:spMkLst>
            <pc:docMk/>
            <pc:sldMk cId="2279489737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28:50.620" v="2170" actId="108"/>
          <ac:spMkLst>
            <pc:docMk/>
            <pc:sldMk cId="2279489737" sldId="28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00:52.400" v="1833" actId="1076"/>
          <ac:picMkLst>
            <pc:docMk/>
            <pc:sldMk cId="2279489737" sldId="286"/>
            <ac:picMk id="3" creationId="{9E29E584-3980-6C4A-D025-DBC1AC8DFD41}"/>
          </ac:picMkLst>
        </pc:picChg>
      </pc:sldChg>
      <pc:sldChg chg="new del">
        <pc:chgData name="Riccardo Berta" userId="c8694f89-bba4-4576-b0a8-456619ca5a8c" providerId="ADAL" clId="{80F6E880-6B18-A04C-AFC0-7C261801A904}" dt="2022-11-07T13:12:58.266" v="909" actId="2696"/>
        <pc:sldMkLst>
          <pc:docMk/>
          <pc:sldMk cId="733547696" sldId="287"/>
        </pc:sldMkLst>
      </pc:sldChg>
      <pc:sldChg chg="addSp delSp modSp add mod">
        <pc:chgData name="Riccardo Berta" userId="c8694f89-bba4-4576-b0a8-456619ca5a8c" providerId="ADAL" clId="{80F6E880-6B18-A04C-AFC0-7C261801A904}" dt="2022-11-08T09:34:08.214" v="2178" actId="1076"/>
        <pc:sldMkLst>
          <pc:docMk/>
          <pc:sldMk cId="4193766810" sldId="287"/>
        </pc:sldMkLst>
        <pc:spChg chg="add del mod">
          <ac:chgData name="Riccardo Berta" userId="c8694f89-bba4-4576-b0a8-456619ca5a8c" providerId="ADAL" clId="{80F6E880-6B18-A04C-AFC0-7C261801A904}" dt="2022-11-08T09:34:01.821" v="2175" actId="478"/>
          <ac:spMkLst>
            <pc:docMk/>
            <pc:sldMk cId="4193766810" sldId="287"/>
            <ac:spMk id="5" creationId="{096EDD2A-1C7C-7A16-FFAC-437B003A7509}"/>
          </ac:spMkLst>
        </pc:spChg>
        <pc:spChg chg="mod">
          <ac:chgData name="Riccardo Berta" userId="c8694f89-bba4-4576-b0a8-456619ca5a8c" providerId="ADAL" clId="{80F6E880-6B18-A04C-AFC0-7C261801A904}" dt="2022-11-08T09:01:38.892" v="1850" actId="20577"/>
          <ac:spMkLst>
            <pc:docMk/>
            <pc:sldMk cId="4193766810" sldId="287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09:33:59.048" v="2174" actId="478"/>
          <ac:spMkLst>
            <pc:docMk/>
            <pc:sldMk cId="4193766810" sldId="28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34:08.214" v="2178" actId="1076"/>
          <ac:picMkLst>
            <pc:docMk/>
            <pc:sldMk cId="4193766810" sldId="287"/>
            <ac:picMk id="3" creationId="{CEBEE24E-7A8A-DAB3-53B8-DED06882E63A}"/>
          </ac:picMkLst>
        </pc:picChg>
      </pc:sldChg>
      <pc:sldChg chg="new del">
        <pc:chgData name="Riccardo Berta" userId="c8694f89-bba4-4576-b0a8-456619ca5a8c" providerId="ADAL" clId="{80F6E880-6B18-A04C-AFC0-7C261801A904}" dt="2022-11-07T13:12:58.591" v="910" actId="2696"/>
        <pc:sldMkLst>
          <pc:docMk/>
          <pc:sldMk cId="157096826" sldId="288"/>
        </pc:sldMkLst>
      </pc:sldChg>
      <pc:sldChg chg="addSp delSp modSp add mod">
        <pc:chgData name="Riccardo Berta" userId="c8694f89-bba4-4576-b0a8-456619ca5a8c" providerId="ADAL" clId="{80F6E880-6B18-A04C-AFC0-7C261801A904}" dt="2022-11-08T11:33:06.848" v="2759" actId="1035"/>
        <pc:sldMkLst>
          <pc:docMk/>
          <pc:sldMk cId="3981929228" sldId="288"/>
        </pc:sldMkLst>
        <pc:spChg chg="mod">
          <ac:chgData name="Riccardo Berta" userId="c8694f89-bba4-4576-b0a8-456619ca5a8c" providerId="ADAL" clId="{80F6E880-6B18-A04C-AFC0-7C261801A904}" dt="2022-11-08T09:52:38.166" v="2256" actId="20577"/>
          <ac:spMkLst>
            <pc:docMk/>
            <pc:sldMk cId="3981929228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3:06.848" v="2759" actId="1035"/>
          <ac:spMkLst>
            <pc:docMk/>
            <pc:sldMk cId="3981929228" sldId="288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57:00.588" v="2339" actId="1076"/>
          <ac:grpSpMkLst>
            <pc:docMk/>
            <pc:sldMk cId="3981929228" sldId="288"/>
            <ac:grpSpMk id="8" creationId="{0A8169F3-360D-1D8A-562C-7992B396C7CA}"/>
          </ac:grpSpMkLst>
        </pc:grpChg>
        <pc:picChg chg="add del mod">
          <ac:chgData name="Riccardo Berta" userId="c8694f89-bba4-4576-b0a8-456619ca5a8c" providerId="ADAL" clId="{80F6E880-6B18-A04C-AFC0-7C261801A904}" dt="2022-11-08T09:53:28.846" v="2259" actId="478"/>
          <ac:picMkLst>
            <pc:docMk/>
            <pc:sldMk cId="3981929228" sldId="288"/>
            <ac:picMk id="3" creationId="{34D7DF99-E4C9-B7ED-1228-969662A334D0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5" creationId="{BD787726-913A-F743-4D25-3CA7A203F306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7" creationId="{F94800CC-10EF-9754-5ED3-5E258388614F}"/>
          </ac:picMkLst>
        </pc:picChg>
      </pc:sldChg>
      <pc:sldChg chg="new del">
        <pc:chgData name="Riccardo Berta" userId="c8694f89-bba4-4576-b0a8-456619ca5a8c" providerId="ADAL" clId="{80F6E880-6B18-A04C-AFC0-7C261801A904}" dt="2022-11-07T13:12:58.979" v="911" actId="2696"/>
        <pc:sldMkLst>
          <pc:docMk/>
          <pc:sldMk cId="1980966413" sldId="289"/>
        </pc:sldMkLst>
      </pc:sldChg>
      <pc:sldChg chg="addSp modSp add mod">
        <pc:chgData name="Riccardo Berta" userId="c8694f89-bba4-4576-b0a8-456619ca5a8c" providerId="ADAL" clId="{80F6E880-6B18-A04C-AFC0-7C261801A904}" dt="2022-11-08T09:59:56.768" v="2361" actId="1038"/>
        <pc:sldMkLst>
          <pc:docMk/>
          <pc:sldMk cId="4281954021" sldId="289"/>
        </pc:sldMkLst>
        <pc:spChg chg="mod">
          <ac:chgData name="Riccardo Berta" userId="c8694f89-bba4-4576-b0a8-456619ca5a8c" providerId="ADAL" clId="{80F6E880-6B18-A04C-AFC0-7C261801A904}" dt="2022-11-08T09:57:21.665" v="2343" actId="20577"/>
          <ac:spMkLst>
            <pc:docMk/>
            <pc:sldMk cId="4281954021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58:59.454" v="2351" actId="1076"/>
          <ac:spMkLst>
            <pc:docMk/>
            <pc:sldMk cId="4281954021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59:05.054" v="2352" actId="1076"/>
          <ac:picMkLst>
            <pc:docMk/>
            <pc:sldMk cId="4281954021" sldId="289"/>
            <ac:picMk id="3" creationId="{3C5726FB-7423-8B1C-3FAF-8F453DE21F6C}"/>
          </ac:picMkLst>
        </pc:picChg>
        <pc:picChg chg="add mod">
          <ac:chgData name="Riccardo Berta" userId="c8694f89-bba4-4576-b0a8-456619ca5a8c" providerId="ADAL" clId="{80F6E880-6B18-A04C-AFC0-7C261801A904}" dt="2022-11-08T09:59:56.768" v="2361" actId="1038"/>
          <ac:picMkLst>
            <pc:docMk/>
            <pc:sldMk cId="4281954021" sldId="289"/>
            <ac:picMk id="5" creationId="{41C72122-DABB-2CE3-3178-805E9C0287B8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1:33:17.209" v="2763" actId="20577"/>
        <pc:sldMkLst>
          <pc:docMk/>
          <pc:sldMk cId="342907949" sldId="290"/>
        </pc:sldMkLst>
        <pc:spChg chg="mod">
          <ac:chgData name="Riccardo Berta" userId="c8694f89-bba4-4576-b0a8-456619ca5a8c" providerId="ADAL" clId="{80F6E880-6B18-A04C-AFC0-7C261801A904}" dt="2022-11-08T11:33:17.209" v="2763" actId="20577"/>
          <ac:spMkLst>
            <pc:docMk/>
            <pc:sldMk cId="342907949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4:45.324" v="2667" actId="20577"/>
          <ac:spMkLst>
            <pc:docMk/>
            <pc:sldMk cId="342907949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11:13.172" v="2452" actId="478"/>
          <ac:picMkLst>
            <pc:docMk/>
            <pc:sldMk cId="342907949" sldId="290"/>
            <ac:picMk id="3" creationId="{2A648950-2B68-437D-D475-B845769EC08D}"/>
          </ac:picMkLst>
        </pc:picChg>
        <pc:picChg chg="add mod">
          <ac:chgData name="Riccardo Berta" userId="c8694f89-bba4-4576-b0a8-456619ca5a8c" providerId="ADAL" clId="{80F6E880-6B18-A04C-AFC0-7C261801A904}" dt="2022-11-08T11:24:07.377" v="2650" actId="1076"/>
          <ac:picMkLst>
            <pc:docMk/>
            <pc:sldMk cId="342907949" sldId="290"/>
            <ac:picMk id="5" creationId="{32FFBFA3-ECA1-D2F1-EE9D-3C8551F7748C}"/>
          </ac:picMkLst>
        </pc:picChg>
        <pc:picChg chg="add del">
          <ac:chgData name="Riccardo Berta" userId="c8694f89-bba4-4576-b0a8-456619ca5a8c" providerId="ADAL" clId="{80F6E880-6B18-A04C-AFC0-7C261801A904}" dt="2022-11-08T11:19:56.481" v="2581" actId="478"/>
          <ac:picMkLst>
            <pc:docMk/>
            <pc:sldMk cId="342907949" sldId="290"/>
            <ac:picMk id="6" creationId="{86D4BCD5-4430-BEBF-5768-783045643D7C}"/>
          </ac:picMkLst>
        </pc:picChg>
        <pc:picChg chg="add mod">
          <ac:chgData name="Riccardo Berta" userId="c8694f89-bba4-4576-b0a8-456619ca5a8c" providerId="ADAL" clId="{80F6E880-6B18-A04C-AFC0-7C261801A904}" dt="2022-11-08T11:24:18.444" v="2658" actId="1035"/>
          <ac:picMkLst>
            <pc:docMk/>
            <pc:sldMk cId="342907949" sldId="290"/>
            <ac:picMk id="8" creationId="{53040676-5816-1FFA-03D6-FB229693EF5D}"/>
          </ac:picMkLst>
        </pc:picChg>
        <pc:picChg chg="add mod">
          <ac:chgData name="Riccardo Berta" userId="c8694f89-bba4-4576-b0a8-456619ca5a8c" providerId="ADAL" clId="{80F6E880-6B18-A04C-AFC0-7C261801A904}" dt="2022-11-08T11:24:43.118" v="2665" actId="1035"/>
          <ac:picMkLst>
            <pc:docMk/>
            <pc:sldMk cId="342907949" sldId="290"/>
            <ac:picMk id="10" creationId="{755F6B99-3AC5-DEAE-A794-BD0CAE209319}"/>
          </ac:picMkLst>
        </pc:picChg>
      </pc:sldChg>
      <pc:sldChg chg="new del">
        <pc:chgData name="Riccardo Berta" userId="c8694f89-bba4-4576-b0a8-456619ca5a8c" providerId="ADAL" clId="{80F6E880-6B18-A04C-AFC0-7C261801A904}" dt="2022-11-07T13:12:59.393" v="912" actId="2696"/>
        <pc:sldMkLst>
          <pc:docMk/>
          <pc:sldMk cId="2563080473" sldId="290"/>
        </pc:sldMkLst>
      </pc:sldChg>
      <pc:sldChg chg="new del">
        <pc:chgData name="Riccardo Berta" userId="c8694f89-bba4-4576-b0a8-456619ca5a8c" providerId="ADAL" clId="{80F6E880-6B18-A04C-AFC0-7C261801A904}" dt="2022-11-07T13:13:00.755" v="913" actId="2696"/>
        <pc:sldMkLst>
          <pc:docMk/>
          <pc:sldMk cId="2365329101" sldId="291"/>
        </pc:sldMkLst>
      </pc:sldChg>
      <pc:sldChg chg="addSp delSp modSp add del mod">
        <pc:chgData name="Riccardo Berta" userId="c8694f89-bba4-4576-b0a8-456619ca5a8c" providerId="ADAL" clId="{80F6E880-6B18-A04C-AFC0-7C261801A904}" dt="2022-11-08T11:23:29.003" v="2638" actId="2696"/>
        <pc:sldMkLst>
          <pc:docMk/>
          <pc:sldMk cId="2968168629" sldId="291"/>
        </pc:sldMkLst>
        <pc:spChg chg="add del mod">
          <ac:chgData name="Riccardo Berta" userId="c8694f89-bba4-4576-b0a8-456619ca5a8c" providerId="ADAL" clId="{80F6E880-6B18-A04C-AFC0-7C261801A904}" dt="2022-11-08T11:20:53.418" v="2592" actId="478"/>
          <ac:spMkLst>
            <pc:docMk/>
            <pc:sldMk cId="2968168629" sldId="291"/>
            <ac:spMk id="5" creationId="{8874A803-3EF9-FDBA-D173-6AA5E253F92F}"/>
          </ac:spMkLst>
        </pc:spChg>
        <pc:spChg chg="mod">
          <ac:chgData name="Riccardo Berta" userId="c8694f89-bba4-4576-b0a8-456619ca5a8c" providerId="ADAL" clId="{80F6E880-6B18-A04C-AFC0-7C261801A904}" dt="2022-11-08T11:20:17.189" v="2586" actId="20577"/>
          <ac:spMkLst>
            <pc:docMk/>
            <pc:sldMk cId="2968168629" sldId="291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11:20:48.334" v="2591" actId="478"/>
          <ac:spMkLst>
            <pc:docMk/>
            <pc:sldMk cId="2968168629" sldId="291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23:13.129" v="2634" actId="21"/>
          <ac:picMkLst>
            <pc:docMk/>
            <pc:sldMk cId="2968168629" sldId="291"/>
            <ac:picMk id="3" creationId="{B066B159-0917-5017-D8EA-958100249D5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8T11:23:26.670" v="2637"/>
        <pc:sldMkLst>
          <pc:docMk/>
          <pc:sldMk cId="1120693371" sldId="292"/>
        </pc:sldMkLst>
        <pc:spChg chg="mod">
          <ac:chgData name="Riccardo Berta" userId="c8694f89-bba4-4576-b0a8-456619ca5a8c" providerId="ADAL" clId="{80F6E880-6B18-A04C-AFC0-7C261801A904}" dt="2022-11-08T11:23:26.670" v="2637"/>
          <ac:spMkLst>
            <pc:docMk/>
            <pc:sldMk cId="112069337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3:04.570" v="2633" actId="20577"/>
          <ac:spMkLst>
            <pc:docMk/>
            <pc:sldMk cId="112069337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23:19.478" v="2636" actId="1076"/>
          <ac:picMkLst>
            <pc:docMk/>
            <pc:sldMk cId="1120693371" sldId="292"/>
            <ac:picMk id="2" creationId="{DF895359-B510-302F-2B09-4F569AA35837}"/>
          </ac:picMkLst>
        </pc:picChg>
      </pc:sldChg>
      <pc:sldChg chg="new del">
        <pc:chgData name="Riccardo Berta" userId="c8694f89-bba4-4576-b0a8-456619ca5a8c" providerId="ADAL" clId="{80F6E880-6B18-A04C-AFC0-7C261801A904}" dt="2022-11-07T13:13:01.286" v="914" actId="2696"/>
        <pc:sldMkLst>
          <pc:docMk/>
          <pc:sldMk cId="1454095561" sldId="292"/>
        </pc:sldMkLst>
      </pc:sldChg>
      <pc:sldChg chg="addSp modSp add mod ord">
        <pc:chgData name="Riccardo Berta" userId="c8694f89-bba4-4576-b0a8-456619ca5a8c" providerId="ADAL" clId="{80F6E880-6B18-A04C-AFC0-7C261801A904}" dt="2022-11-08T09:11:06.067" v="2169" actId="20577"/>
        <pc:sldMkLst>
          <pc:docMk/>
          <pc:sldMk cId="3495919440" sldId="293"/>
        </pc:sldMkLst>
        <pc:spChg chg="add mod">
          <ac:chgData name="Riccardo Berta" userId="c8694f89-bba4-4576-b0a8-456619ca5a8c" providerId="ADAL" clId="{80F6E880-6B18-A04C-AFC0-7C261801A904}" dt="2022-11-08T09:07:37.112" v="2067" actId="164"/>
          <ac:spMkLst>
            <pc:docMk/>
            <pc:sldMk cId="3495919440" sldId="293"/>
            <ac:spMk id="10" creationId="{022126D6-0754-D28A-4051-F82DCBC16F22}"/>
          </ac:spMkLst>
        </pc:spChg>
        <pc:spChg chg="add mod">
          <ac:chgData name="Riccardo Berta" userId="c8694f89-bba4-4576-b0a8-456619ca5a8c" providerId="ADAL" clId="{80F6E880-6B18-A04C-AFC0-7C261801A904}" dt="2022-11-08T09:07:27.481" v="2066" actId="164"/>
          <ac:spMkLst>
            <pc:docMk/>
            <pc:sldMk cId="3495919440" sldId="293"/>
            <ac:spMk id="11" creationId="{8608BA2B-CF43-A908-45EF-EBEFB966AA92}"/>
          </ac:spMkLst>
        </pc:spChg>
        <pc:spChg chg="mod">
          <ac:chgData name="Riccardo Berta" userId="c8694f89-bba4-4576-b0a8-456619ca5a8c" providerId="ADAL" clId="{80F6E880-6B18-A04C-AFC0-7C261801A904}" dt="2022-11-08T09:01:45.630" v="1853" actId="20577"/>
          <ac:spMkLst>
            <pc:docMk/>
            <pc:sldMk cId="3495919440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11:06.067" v="2169" actId="20577"/>
          <ac:spMkLst>
            <pc:docMk/>
            <pc:sldMk cId="3495919440" sldId="293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2" creationId="{C86138BD-67EF-1645-112A-670C3560035F}"/>
          </ac:grpSpMkLst>
        </pc:gr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3" creationId="{92CF3242-15C1-26DD-A557-3644941B0152}"/>
          </ac:grpSpMkLst>
        </pc:grpChg>
        <pc:picChg chg="add mod">
          <ac:chgData name="Riccardo Berta" userId="c8694f89-bba4-4576-b0a8-456619ca5a8c" providerId="ADAL" clId="{80F6E880-6B18-A04C-AFC0-7C261801A904}" dt="2022-11-08T09:05:04.764" v="1951" actId="1076"/>
          <ac:picMkLst>
            <pc:docMk/>
            <pc:sldMk cId="3495919440" sldId="293"/>
            <ac:picMk id="3" creationId="{B6911059-0EBE-F1FE-2AC9-C5F90E680B9B}"/>
          </ac:picMkLst>
        </pc:picChg>
        <pc:picChg chg="add mod">
          <ac:chgData name="Riccardo Berta" userId="c8694f89-bba4-4576-b0a8-456619ca5a8c" providerId="ADAL" clId="{80F6E880-6B18-A04C-AFC0-7C261801A904}" dt="2022-11-08T09:08:58.738" v="2108" actId="1035"/>
          <ac:picMkLst>
            <pc:docMk/>
            <pc:sldMk cId="3495919440" sldId="293"/>
            <ac:picMk id="5" creationId="{FB5330A5-32DF-DB0D-954E-2A85ACF30D52}"/>
          </ac:picMkLst>
        </pc:picChg>
        <pc:picChg chg="add mod">
          <ac:chgData name="Riccardo Berta" userId="c8694f89-bba4-4576-b0a8-456619ca5a8c" providerId="ADAL" clId="{80F6E880-6B18-A04C-AFC0-7C261801A904}" dt="2022-11-08T09:07:37.112" v="2067" actId="164"/>
          <ac:picMkLst>
            <pc:docMk/>
            <pc:sldMk cId="3495919440" sldId="293"/>
            <ac:picMk id="7" creationId="{112104E9-F0E5-D3C4-CE44-88EA10DA61DC}"/>
          </ac:picMkLst>
        </pc:picChg>
        <pc:picChg chg="add mod">
          <ac:chgData name="Riccardo Berta" userId="c8694f89-bba4-4576-b0a8-456619ca5a8c" providerId="ADAL" clId="{80F6E880-6B18-A04C-AFC0-7C261801A904}" dt="2022-11-08T09:07:27.481" v="2066" actId="164"/>
          <ac:picMkLst>
            <pc:docMk/>
            <pc:sldMk cId="3495919440" sldId="293"/>
            <ac:picMk id="9" creationId="{865B1465-9FA5-FCE8-89F2-26406EFD4F3B}"/>
          </ac:picMkLst>
        </pc:picChg>
      </pc:sldChg>
      <pc:sldChg chg="new del">
        <pc:chgData name="Riccardo Berta" userId="c8694f89-bba4-4576-b0a8-456619ca5a8c" providerId="ADAL" clId="{80F6E880-6B18-A04C-AFC0-7C261801A904}" dt="2022-11-07T13:13:01.897" v="915" actId="2696"/>
        <pc:sldMkLst>
          <pc:docMk/>
          <pc:sldMk cId="3740881538" sldId="293"/>
        </pc:sldMkLst>
      </pc:sldChg>
      <pc:sldChg chg="new del">
        <pc:chgData name="Riccardo Berta" userId="c8694f89-bba4-4576-b0a8-456619ca5a8c" providerId="ADAL" clId="{80F6E880-6B18-A04C-AFC0-7C261801A904}" dt="2022-11-07T13:13:02.349" v="916" actId="2696"/>
        <pc:sldMkLst>
          <pc:docMk/>
          <pc:sldMk cId="3810454763" sldId="294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  <pc:spChg chg="mod">
          <ac:chgData name="Riccardo Berta" userId="c8694f89-bba4-4576-b0a8-456619ca5a8c" providerId="ADAL" clId="{3E7BAF75-66AC-6246-A6D2-BF46DE9AAFF9}" dt="2022-10-10T05:46:15.837" v="2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  <pc:spChg chg="mod">
          <ac:chgData name="Riccardo Berta" userId="c8694f89-bba4-4576-b0a8-456619ca5a8c" providerId="ADAL" clId="{3E7BAF75-66AC-6246-A6D2-BF46DE9AAFF9}" dt="2022-10-10T05:52:29.389" v="210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6:48:58.220" v="403" actId="20577"/>
          <ac:spMkLst>
            <pc:docMk/>
            <pc:sldMk cId="0" sldId="25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E7BAF75-66AC-6246-A6D2-BF46DE9AAFF9}" dt="2022-10-10T05:54:30.378" v="259" actId="21"/>
          <ac:picMkLst>
            <pc:docMk/>
            <pc:sldMk cId="0" sldId="257"/>
            <ac:picMk id="3" creationId="{77158CF1-79B9-1189-BA62-05566A5F9F89}"/>
          </ac:picMkLst>
        </pc:picChg>
        <pc:picChg chg="add del mod">
          <ac:chgData name="Riccardo Berta" userId="c8694f89-bba4-4576-b0a8-456619ca5a8c" providerId="ADAL" clId="{3E7BAF75-66AC-6246-A6D2-BF46DE9AAFF9}" dt="2022-10-10T06:45:43.530" v="274" actId="478"/>
          <ac:picMkLst>
            <pc:docMk/>
            <pc:sldMk cId="0" sldId="257"/>
            <ac:picMk id="5" creationId="{EA46E203-9491-2A6B-C89A-E85314823A8A}"/>
          </ac:picMkLst>
        </pc:picChg>
        <pc:picChg chg="add del mod">
          <ac:chgData name="Riccardo Berta" userId="c8694f89-bba4-4576-b0a8-456619ca5a8c" providerId="ADAL" clId="{3E7BAF75-66AC-6246-A6D2-BF46DE9AAFF9}" dt="2022-10-10T06:46:01.687" v="277" actId="478"/>
          <ac:picMkLst>
            <pc:docMk/>
            <pc:sldMk cId="0" sldId="257"/>
            <ac:picMk id="7" creationId="{B05BB6B6-2684-63DB-BA47-244FB3AED254}"/>
          </ac:picMkLst>
        </pc:picChg>
        <pc:picChg chg="add mod">
          <ac:chgData name="Riccardo Berta" userId="c8694f89-bba4-4576-b0a8-456619ca5a8c" providerId="ADAL" clId="{3E7BAF75-66AC-6246-A6D2-BF46DE9AAFF9}" dt="2022-10-10T06:46:26.825" v="282" actId="1076"/>
          <ac:picMkLst>
            <pc:docMk/>
            <pc:sldMk cId="0" sldId="257"/>
            <ac:picMk id="9" creationId="{130A8276-CD8C-0CDC-504C-5EB1E6B4EE17}"/>
          </ac:picMkLst>
        </pc:picChg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  <pc:spChg chg="mod">
          <ac:chgData name="Riccardo Berta" userId="c8694f89-bba4-4576-b0a8-456619ca5a8c" providerId="ADAL" clId="{3E7BAF75-66AC-6246-A6D2-BF46DE9AAFF9}" dt="2022-10-10T06:49:57.961" v="406" actId="20577"/>
          <ac:spMkLst>
            <pc:docMk/>
            <pc:sldMk cId="0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  <pc:spChg chg="mod">
          <ac:chgData name="Riccardo Berta" userId="c8694f89-bba4-4576-b0a8-456619ca5a8c" providerId="ADAL" clId="{3E7BAF75-66AC-6246-A6D2-BF46DE9AAFF9}" dt="2022-10-10T05:52:08.199" v="174" actId="20577"/>
          <ac:spMkLst>
            <pc:docMk/>
            <pc:sldMk cId="1602265730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5:54:57.918" v="270" actId="20577"/>
          <ac:spMkLst>
            <pc:docMk/>
            <pc:sldMk cId="1602265730" sldId="270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3E7BAF75-66AC-6246-A6D2-BF46DE9AAFF9}" dt="2022-10-10T05:54:27.586" v="258" actId="478"/>
          <ac:picMkLst>
            <pc:docMk/>
            <pc:sldMk cId="1602265730" sldId="270"/>
            <ac:picMk id="3" creationId="{823D74D6-16BE-2E45-CDC1-8D17637D30F9}"/>
          </ac:picMkLst>
        </pc:picChg>
        <pc:picChg chg="add mod">
          <ac:chgData name="Riccardo Berta" userId="c8694f89-bba4-4576-b0a8-456619ca5a8c" providerId="ADAL" clId="{3E7BAF75-66AC-6246-A6D2-BF46DE9AAFF9}" dt="2022-10-10T05:55:03.304" v="271" actId="1076"/>
          <ac:picMkLst>
            <pc:docMk/>
            <pc:sldMk cId="1602265730" sldId="270"/>
            <ac:picMk id="4" creationId="{2A63E7D8-8EC6-38EC-96E9-864C8BA5FBBD}"/>
          </ac:picMkLst>
        </pc:picChg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  <pc:spChg chg="mod">
          <ac:chgData name="Riccardo Berta" userId="c8694f89-bba4-4576-b0a8-456619ca5a8c" providerId="ADAL" clId="{4967B734-A465-2844-BA15-7FBACE49D2F8}" dt="2022-10-04T09:21:06.296" v="1514" actId="790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  <pc:spChg chg="mod">
          <ac:chgData name="Riccardo Berta" userId="c8694f89-bba4-4576-b0a8-456619ca5a8c" providerId="ADAL" clId="{4967B734-A465-2844-BA15-7FBACE49D2F8}" dt="2022-10-04T06:59:58.583" v="222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7:06.487" v="2566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06:53:54.793" v="41" actId="478"/>
          <ac:picMkLst>
            <pc:docMk/>
            <pc:sldMk cId="0" sldId="257"/>
            <ac:picMk id="2" creationId="{1E81BD5B-9F1C-4180-0225-A6FA7F7521E2}"/>
          </ac:picMkLst>
        </pc:picChg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  <pc:spChg chg="mod">
          <ac:chgData name="Riccardo Berta" userId="c8694f89-bba4-4576-b0a8-456619ca5a8c" providerId="ADAL" clId="{4967B734-A465-2844-BA15-7FBACE49D2F8}" dt="2022-10-04T09:53:48.313" v="2176" actId="1076"/>
          <ac:spMkLst>
            <pc:docMk/>
            <pc:sldMk cId="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  <pc:spChg chg="mod">
          <ac:chgData name="Riccardo Berta" userId="c8694f89-bba4-4576-b0a8-456619ca5a8c" providerId="ADAL" clId="{4967B734-A465-2844-BA15-7FBACE49D2F8}" dt="2022-10-04T07:03:57.181" v="300" actId="20577"/>
          <ac:spMkLst>
            <pc:docMk/>
            <pc:sldMk cId="426092513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8:43.218" v="2573" actId="20577"/>
          <ac:spMkLst>
            <pc:docMk/>
            <pc:sldMk cId="426092513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7:04:48.519" v="307" actId="167"/>
          <ac:picMkLst>
            <pc:docMk/>
            <pc:sldMk cId="4260925133" sldId="265"/>
            <ac:picMk id="3" creationId="{674E15D2-3951-6F58-7582-C0EB4A615F1D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  <pc:spChg chg="mod">
          <ac:chgData name="Riccardo Berta" userId="c8694f89-bba4-4576-b0a8-456619ca5a8c" providerId="ADAL" clId="{4967B734-A465-2844-BA15-7FBACE49D2F8}" dt="2022-10-04T08:27:30.224" v="813" actId="20577"/>
          <ac:spMkLst>
            <pc:docMk/>
            <pc:sldMk cId="20744995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3:30.967" v="2628" actId="20577"/>
          <ac:spMkLst>
            <pc:docMk/>
            <pc:sldMk cId="2074499598" sldId="26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8:52.112" v="847" actId="478"/>
          <ac:picMkLst>
            <pc:docMk/>
            <pc:sldMk cId="2074499598" sldId="266"/>
            <ac:picMk id="3" creationId="{44D37D90-9379-A202-D5CB-57A361B7ED1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  <pc:spChg chg="mod">
          <ac:chgData name="Riccardo Berta" userId="c8694f89-bba4-4576-b0a8-456619ca5a8c" providerId="ADAL" clId="{4967B734-A465-2844-BA15-7FBACE49D2F8}" dt="2022-10-04T07:10:58.043" v="468" actId="20577"/>
          <ac:spMkLst>
            <pc:docMk/>
            <pc:sldMk cId="2259674710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0:18.404" v="2582" actId="20577"/>
          <ac:spMkLst>
            <pc:docMk/>
            <pc:sldMk cId="2259674710" sldId="267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4967B734-A465-2844-BA15-7FBACE49D2F8}" dt="2022-10-04T07:10:46.067" v="451" actId="1076"/>
          <ac:grpSpMkLst>
            <pc:docMk/>
            <pc:sldMk cId="2259674710" sldId="267"/>
            <ac:grpSpMk id="8" creationId="{76E119E0-3152-62BD-BDB3-39042BF2F1A5}"/>
          </ac:grpSpMkLst>
        </pc:grpChg>
        <pc:grpChg chg="add mod">
          <ac:chgData name="Riccardo Berta" userId="c8694f89-bba4-4576-b0a8-456619ca5a8c" providerId="ADAL" clId="{4967B734-A465-2844-BA15-7FBACE49D2F8}" dt="2022-10-04T07:10:41.433" v="450" actId="1076"/>
          <ac:grpSpMkLst>
            <pc:docMk/>
            <pc:sldMk cId="2259674710" sldId="267"/>
            <ac:grpSpMk id="13" creationId="{06C159A0-B8B5-40E9-02ED-983116530DFD}"/>
          </ac:grpSpMkLst>
        </pc:grpChg>
        <pc:picChg chg="add del mod">
          <ac:chgData name="Riccardo Berta" userId="c8694f89-bba4-4576-b0a8-456619ca5a8c" providerId="ADAL" clId="{4967B734-A465-2844-BA15-7FBACE49D2F8}" dt="2022-10-04T07:09:16.200" v="426" actId="478"/>
          <ac:picMkLst>
            <pc:docMk/>
            <pc:sldMk cId="2259674710" sldId="267"/>
            <ac:picMk id="3" creationId="{2ABEDA67-0163-D4F3-A664-9064A870FA11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5" creationId="{32BFCBAB-B883-C97F-EB56-9BCA8EFD7C98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7" creationId="{40DBC67E-51C8-0100-997A-3D832D4D8980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0" creationId="{CE457A6C-F4AE-07DF-22FD-0203427E5E4D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2" creationId="{C697C6E3-A578-4BB5-2F96-37B0F860D0FA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  <pc:spChg chg="mod">
          <ac:chgData name="Riccardo Berta" userId="c8694f89-bba4-4576-b0a8-456619ca5a8c" providerId="ADAL" clId="{4967B734-A465-2844-BA15-7FBACE49D2F8}" dt="2022-10-04T08:19:34.413" v="566" actId="20577"/>
          <ac:spMkLst>
            <pc:docMk/>
            <pc:sldMk cId="275653261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21:03.314" v="615" actId="20577"/>
          <ac:spMkLst>
            <pc:docMk/>
            <pc:sldMk cId="2756532613" sldId="26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0:02.584" v="570" actId="21"/>
          <ac:picMkLst>
            <pc:docMk/>
            <pc:sldMk cId="2756532613" sldId="268"/>
            <ac:picMk id="3" creationId="{98442946-176C-875C-17DD-8426B4357AF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  <pc:spChg chg="add del mod">
          <ac:chgData name="Riccardo Berta" userId="c8694f89-bba4-4576-b0a8-456619ca5a8c" providerId="ADAL" clId="{4967B734-A465-2844-BA15-7FBACE49D2F8}" dt="2022-10-04T08:21:20.713" v="620" actId="478"/>
          <ac:spMkLst>
            <pc:docMk/>
            <pc:sldMk cId="3950372499" sldId="269"/>
            <ac:spMk id="4" creationId="{39E4D033-B0C4-D65C-AF4F-60006E851E46}"/>
          </ac:spMkLst>
        </pc:spChg>
        <pc:spChg chg="mod">
          <ac:chgData name="Riccardo Berta" userId="c8694f89-bba4-4576-b0a8-456619ca5a8c" providerId="ADAL" clId="{4967B734-A465-2844-BA15-7FBACE49D2F8}" dt="2022-10-04T08:22:30.428" v="629" actId="20577"/>
          <ac:spMkLst>
            <pc:docMk/>
            <pc:sldMk cId="3950372499" sldId="269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1:12.185" v="617" actId="478"/>
          <ac:spMkLst>
            <pc:docMk/>
            <pc:sldMk cId="3950372499" sldId="269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4967B734-A465-2844-BA15-7FBACE49D2F8}" dt="2022-10-04T08:22:28.190" v="625" actId="1076"/>
          <ac:picMkLst>
            <pc:docMk/>
            <pc:sldMk cId="3950372499" sldId="269"/>
            <ac:picMk id="2" creationId="{DD7459EB-2FB9-EE3F-1B0C-BEEC31DF7753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  <pc:spChg chg="add del mod">
          <ac:chgData name="Riccardo Berta" userId="c8694f89-bba4-4576-b0a8-456619ca5a8c" providerId="ADAL" clId="{4967B734-A465-2844-BA15-7FBACE49D2F8}" dt="2022-10-04T08:28:59.088" v="849" actId="478"/>
          <ac:spMkLst>
            <pc:docMk/>
            <pc:sldMk cId="3668836689" sldId="270"/>
            <ac:spMk id="3" creationId="{ADD0BEAE-9DF8-C7CC-E5FD-45BD4BBED0AD}"/>
          </ac:spMkLst>
        </pc:spChg>
        <pc:spChg chg="mod">
          <ac:chgData name="Riccardo Berta" userId="c8694f89-bba4-4576-b0a8-456619ca5a8c" providerId="ADAL" clId="{4967B734-A465-2844-BA15-7FBACE49D2F8}" dt="2022-10-04T08:29:04.981" v="863" actId="20577"/>
          <ac:spMkLst>
            <pc:docMk/>
            <pc:sldMk cId="3668836689" sldId="270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8:56.705" v="848" actId="478"/>
          <ac:spMkLst>
            <pc:docMk/>
            <pc:sldMk cId="3668836689" sldId="270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8:30:10.946" v="871" actId="1076"/>
          <ac:picMkLst>
            <pc:docMk/>
            <pc:sldMk cId="3668836689" sldId="270"/>
            <ac:picMk id="4" creationId="{577B3EB2-1884-58A5-AA7F-C288CC12280D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  <pc:spChg chg="mod">
          <ac:chgData name="Riccardo Berta" userId="c8694f89-bba4-4576-b0a8-456619ca5a8c" providerId="ADAL" clId="{4967B734-A465-2844-BA15-7FBACE49D2F8}" dt="2022-10-04T08:30:25.791" v="874" actId="20577"/>
          <ac:spMkLst>
            <pc:docMk/>
            <pc:sldMk cId="189429575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33:01.838" v="909" actId="1035"/>
          <ac:spMkLst>
            <pc:docMk/>
            <pc:sldMk cId="189429575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3:08.776" v="912" actId="1076"/>
          <ac:picMkLst>
            <pc:docMk/>
            <pc:sldMk cId="1894295752" sldId="271"/>
            <ac:picMk id="3" creationId="{B5A2D85B-25EA-51CE-30EE-5FCC2A5BCEE7}"/>
          </ac:picMkLst>
        </pc:picChg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  <pc:spChg chg="mod">
          <ac:chgData name="Riccardo Berta" userId="c8694f89-bba4-4576-b0a8-456619ca5a8c" providerId="ADAL" clId="{4967B734-A465-2844-BA15-7FBACE49D2F8}" dt="2022-10-04T08:33:38.186" v="939" actId="20577"/>
          <ac:spMkLst>
            <pc:docMk/>
            <pc:sldMk cId="732868139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5:21.155" v="2636" actId="20577"/>
          <ac:spMkLst>
            <pc:docMk/>
            <pc:sldMk cId="732868139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6:29.105" v="1008" actId="1076"/>
          <ac:picMkLst>
            <pc:docMk/>
            <pc:sldMk cId="732868139" sldId="272"/>
            <ac:picMk id="3" creationId="{06C364F7-5AEB-D00D-6586-D30FF7199764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  <pc:spChg chg="add del">
          <ac:chgData name="Riccardo Berta" userId="c8694f89-bba4-4576-b0a8-456619ca5a8c" providerId="ADAL" clId="{4967B734-A465-2844-BA15-7FBACE49D2F8}" dt="2022-10-04T08:40:47.038" v="1073" actId="478"/>
          <ac:spMkLst>
            <pc:docMk/>
            <pc:sldMk cId="3859598341" sldId="273"/>
            <ac:spMk id="5" creationId="{4BD7BBB3-7BD1-8528-AAC5-76102E39DEBE}"/>
          </ac:spMkLst>
        </pc:spChg>
        <pc:spChg chg="mod">
          <ac:chgData name="Riccardo Berta" userId="c8694f89-bba4-4576-b0a8-456619ca5a8c" providerId="ADAL" clId="{4967B734-A465-2844-BA15-7FBACE49D2F8}" dt="2022-10-04T08:54:59.469" v="1509" actId="20577"/>
          <ac:spMkLst>
            <pc:docMk/>
            <pc:sldMk cId="385959834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0:37.924" v="1412" actId="113"/>
          <ac:spMkLst>
            <pc:docMk/>
            <pc:sldMk cId="3859598341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40:42.684" v="1072" actId="478"/>
          <ac:picMkLst>
            <pc:docMk/>
            <pc:sldMk cId="3859598341" sldId="273"/>
            <ac:picMk id="3" creationId="{20386706-AA10-6FE6-3018-AE4EEDC01050}"/>
          </ac:picMkLst>
        </pc:picChg>
        <pc:picChg chg="add mod">
          <ac:chgData name="Riccardo Berta" userId="c8694f89-bba4-4576-b0a8-456619ca5a8c" providerId="ADAL" clId="{4967B734-A465-2844-BA15-7FBACE49D2F8}" dt="2022-10-04T08:50:21.355" v="1410" actId="1076"/>
          <ac:picMkLst>
            <pc:docMk/>
            <pc:sldMk cId="3859598341" sldId="273"/>
            <ac:picMk id="7" creationId="{3AA9CA5E-B11C-5354-F133-CC2410A67F28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  <pc:spChg chg="mod">
          <ac:chgData name="Riccardo Berta" userId="c8694f89-bba4-4576-b0a8-456619ca5a8c" providerId="ADAL" clId="{4967B734-A465-2844-BA15-7FBACE49D2F8}" dt="2022-10-04T08:54:47.815" v="1503" actId="20577"/>
          <ac:spMkLst>
            <pc:docMk/>
            <pc:sldMk cId="2213323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4:36.556" v="1475" actId="5793"/>
          <ac:spMkLst>
            <pc:docMk/>
            <pc:sldMk cId="2213323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55:10.050" v="1510" actId="1076"/>
          <ac:picMkLst>
            <pc:docMk/>
            <pc:sldMk cId="2213323745" sldId="274"/>
            <ac:picMk id="3" creationId="{DC8EA310-4CEB-F6CD-8EBA-90EBC000E7D0}"/>
          </ac:picMkLst>
        </pc:picChg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  <pc:spChg chg="mod">
          <ac:chgData name="Riccardo Berta" userId="c8694f89-bba4-4576-b0a8-456619ca5a8c" providerId="ADAL" clId="{4967B734-A465-2844-BA15-7FBACE49D2F8}" dt="2022-10-04T08:56:19.042" v="1513"/>
          <ac:spMkLst>
            <pc:docMk/>
            <pc:sldMk cId="30312176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6:43.547" v="2688" actId="20577"/>
          <ac:spMkLst>
            <pc:docMk/>
            <pc:sldMk cId="303121765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29:01.183" v="1661" actId="1076"/>
          <ac:picMkLst>
            <pc:docMk/>
            <pc:sldMk cId="303121765" sldId="275"/>
            <ac:picMk id="3" creationId="{1558432E-BB9A-36EE-DEE9-411FA3BCAAC6}"/>
          </ac:picMkLst>
        </pc:picChg>
        <pc:picChg chg="add mod">
          <ac:chgData name="Riccardo Berta" userId="c8694f89-bba4-4576-b0a8-456619ca5a8c" providerId="ADAL" clId="{4967B734-A465-2844-BA15-7FBACE49D2F8}" dt="2022-10-04T09:29:10.609" v="1671" actId="1076"/>
          <ac:picMkLst>
            <pc:docMk/>
            <pc:sldMk cId="303121765" sldId="275"/>
            <ac:picMk id="5" creationId="{AFA7E6B6-E78E-79EF-CB15-0348F1C7B395}"/>
          </ac:picMkLst>
        </pc:picChg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  <pc:spChg chg="mod">
          <ac:chgData name="Riccardo Berta" userId="c8694f89-bba4-4576-b0a8-456619ca5a8c" providerId="ADAL" clId="{4967B734-A465-2844-BA15-7FBACE49D2F8}" dt="2022-10-04T09:29:30.015" v="1699" actId="20577"/>
          <ac:spMkLst>
            <pc:docMk/>
            <pc:sldMk cId="2020526202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35:09.338" v="1844" actId="113"/>
          <ac:spMkLst>
            <pc:docMk/>
            <pc:sldMk cId="2020526202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4:22.336" v="1806" actId="1076"/>
          <ac:picMkLst>
            <pc:docMk/>
            <pc:sldMk cId="2020526202" sldId="276"/>
            <ac:picMk id="3" creationId="{88ECFE04-FF14-52F4-A978-DE862D655546}"/>
          </ac:picMkLst>
        </pc:picChg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  <pc:spChg chg="mod">
          <ac:chgData name="Riccardo Berta" userId="c8694f89-bba4-4576-b0a8-456619ca5a8c" providerId="ADAL" clId="{4967B734-A465-2844-BA15-7FBACE49D2F8}" dt="2022-10-04T09:34:47.105" v="1828" actId="20577"/>
          <ac:spMkLst>
            <pc:docMk/>
            <pc:sldMk cId="3156887330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8:42.742" v="2693" actId="20577"/>
          <ac:spMkLst>
            <pc:docMk/>
            <pc:sldMk cId="3156887330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9:19.764" v="1943" actId="1076"/>
          <ac:picMkLst>
            <pc:docMk/>
            <pc:sldMk cId="3156887330" sldId="277"/>
            <ac:picMk id="3" creationId="{EC767993-3E78-5F54-36E2-E40875AD49A1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  <pc:spChg chg="mod">
          <ac:chgData name="Riccardo Berta" userId="c8694f89-bba4-4576-b0a8-456619ca5a8c" providerId="ADAL" clId="{4967B734-A465-2844-BA15-7FBACE49D2F8}" dt="2022-10-04T09:39:46.696" v="1972" actId="20577"/>
          <ac:spMkLst>
            <pc:docMk/>
            <pc:sldMk cId="1586284290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0:25.842" v="2059" actId="20577"/>
          <ac:spMkLst>
            <pc:docMk/>
            <pc:sldMk cId="1586284290" sldId="278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9:48:54.619" v="2028" actId="1076"/>
          <ac:picMkLst>
            <pc:docMk/>
            <pc:sldMk cId="1586284290" sldId="278"/>
            <ac:picMk id="3" creationId="{EC904396-95B0-3596-C30B-F4DAD67A93A0}"/>
          </ac:picMkLst>
        </pc:picChg>
        <pc:picChg chg="add mod">
          <ac:chgData name="Riccardo Berta" userId="c8694f89-bba4-4576-b0a8-456619ca5a8c" providerId="ADAL" clId="{4967B734-A465-2844-BA15-7FBACE49D2F8}" dt="2022-10-04T09:50:43.485" v="2061" actId="1076"/>
          <ac:picMkLst>
            <pc:docMk/>
            <pc:sldMk cId="1586284290" sldId="278"/>
            <ac:picMk id="5" creationId="{F263AB65-02BC-B30C-60E2-24FB398F2F09}"/>
          </ac:picMkLst>
        </pc:picChg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  <pc:spChg chg="mod">
          <ac:chgData name="Riccardo Berta" userId="c8694f89-bba4-4576-b0a8-456619ca5a8c" providerId="ADAL" clId="{4967B734-A465-2844-BA15-7FBACE49D2F8}" dt="2022-10-04T09:51:16.166" v="2076" actId="20577"/>
          <ac:spMkLst>
            <pc:docMk/>
            <pc:sldMk cId="267752325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6:29.719" v="2268" actId="404"/>
          <ac:spMkLst>
            <pc:docMk/>
            <pc:sldMk cId="2677523252" sldId="279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  <pc:spChg chg="add del mod">
          <ac:chgData name="Riccardo Berta" userId="c8694f89-bba4-4576-b0a8-456619ca5a8c" providerId="ADAL" clId="{4967B734-A465-2844-BA15-7FBACE49D2F8}" dt="2022-10-04T10:06:24.142" v="2388"/>
          <ac:spMkLst>
            <pc:docMk/>
            <pc:sldMk cId="635836889" sldId="280"/>
            <ac:spMk id="4" creationId="{CD5234B4-8570-26AF-D55A-23B29365C2EC}"/>
          </ac:spMkLst>
        </pc:spChg>
        <pc:spChg chg="mod">
          <ac:chgData name="Riccardo Berta" userId="c8694f89-bba4-4576-b0a8-456619ca5a8c" providerId="ADAL" clId="{4967B734-A465-2844-BA15-7FBACE49D2F8}" dt="2022-10-04T10:04:00.493" v="2348" actId="20577"/>
          <ac:spMkLst>
            <pc:docMk/>
            <pc:sldMk cId="635836889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41:42.757" v="2695" actId="20577"/>
          <ac:spMkLst>
            <pc:docMk/>
            <pc:sldMk cId="635836889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10T05:41:52.141" v="2700" actId="1036"/>
          <ac:picMkLst>
            <pc:docMk/>
            <pc:sldMk cId="635836889" sldId="280"/>
            <ac:picMk id="3" creationId="{9D698964-6810-0A38-210E-1AC551FB61ED}"/>
          </ac:picMkLst>
        </pc:picChg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  <pc:spChg chg="mod">
          <ac:chgData name="Riccardo Berta" userId="c8694f89-bba4-4576-b0a8-456619ca5a8c" providerId="ADAL" clId="{4967B734-A465-2844-BA15-7FBACE49D2F8}" dt="2022-10-04T10:04:07.647" v="2351" actId="20577"/>
          <ac:spMkLst>
            <pc:docMk/>
            <pc:sldMk cId="2288803032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6:05.744" v="2382" actId="113"/>
          <ac:spMkLst>
            <pc:docMk/>
            <pc:sldMk cId="2288803032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06:15.809" v="2385" actId="1076"/>
          <ac:picMkLst>
            <pc:docMk/>
            <pc:sldMk cId="2288803032" sldId="281"/>
            <ac:picMk id="3" creationId="{54E22ADE-C1D5-4C60-42F1-3C4C79C16916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  <pc:spChg chg="mod">
          <ac:chgData name="Riccardo Berta" userId="c8694f89-bba4-4576-b0a8-456619ca5a8c" providerId="ADAL" clId="{4967B734-A465-2844-BA15-7FBACE49D2F8}" dt="2022-10-04T10:16:31.835" v="2463" actId="20577"/>
          <ac:spMkLst>
            <pc:docMk/>
            <pc:sldMk cId="663506827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7:50.041" v="2416" actId="1076"/>
          <ac:spMkLst>
            <pc:docMk/>
            <pc:sldMk cId="6635068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10:06:28.259" v="2391" actId="478"/>
          <ac:picMkLst>
            <pc:docMk/>
            <pc:sldMk cId="663506827" sldId="282"/>
            <ac:picMk id="3" creationId="{54E22ADE-C1D5-4C60-42F1-3C4C79C16916}"/>
          </ac:picMkLst>
        </pc:picChg>
        <pc:picChg chg="add mod">
          <ac:chgData name="Riccardo Berta" userId="c8694f89-bba4-4576-b0a8-456619ca5a8c" providerId="ADAL" clId="{4967B734-A465-2844-BA15-7FBACE49D2F8}" dt="2022-10-04T10:07:56.607" v="2418" actId="1076"/>
          <ac:picMkLst>
            <pc:docMk/>
            <pc:sldMk cId="663506827" sldId="282"/>
            <ac:picMk id="4" creationId="{CB17357D-3BA1-B6CF-F4B0-06F6D3C3026E}"/>
          </ac:picMkLst>
        </pc:picChg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  <pc:spChg chg="mod">
          <ac:chgData name="Riccardo Berta" userId="c8694f89-bba4-4576-b0a8-456619ca5a8c" providerId="ADAL" clId="{4967B734-A465-2844-BA15-7FBACE49D2F8}" dt="2022-10-04T10:16:35.426" v="2465" actId="20577"/>
          <ac:spMkLst>
            <pc:docMk/>
            <pc:sldMk cId="2423864326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7:39.088" v="2550" actId="20577"/>
          <ac:spMkLst>
            <pc:docMk/>
            <pc:sldMk cId="2423864326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40.395" v="2467" actId="1076"/>
          <ac:picMkLst>
            <pc:docMk/>
            <pc:sldMk cId="2423864326" sldId="283"/>
            <ac:picMk id="3" creationId="{A9220B9F-26DE-F97C-B182-0C5B8ACF52A6}"/>
          </ac:picMkLst>
        </pc:picChg>
        <pc:picChg chg="del">
          <ac:chgData name="Riccardo Berta" userId="c8694f89-bba4-4576-b0a8-456619ca5a8c" providerId="ADAL" clId="{4967B734-A465-2844-BA15-7FBACE49D2F8}" dt="2022-10-04T10:08:28.635" v="2424" actId="478"/>
          <ac:picMkLst>
            <pc:docMk/>
            <pc:sldMk cId="2423864326" sldId="283"/>
            <ac:picMk id="4" creationId="{CB17357D-3BA1-B6CF-F4B0-06F6D3C3026E}"/>
          </ac:picMkLst>
        </pc:picChg>
        <pc:picChg chg="add del mod">
          <ac:chgData name="Riccardo Berta" userId="c8694f89-bba4-4576-b0a8-456619ca5a8c" providerId="ADAL" clId="{4967B734-A465-2844-BA15-7FBACE49D2F8}" dt="2022-10-04T10:15:22.510" v="2440" actId="21"/>
          <ac:picMkLst>
            <pc:docMk/>
            <pc:sldMk cId="2423864326" sldId="283"/>
            <ac:picMk id="6" creationId="{47EEA959-CD75-423F-FF11-1B537B275B90}"/>
          </ac:picMkLst>
        </pc:picChg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  <pc:spChg chg="mod">
          <ac:chgData name="Riccardo Berta" userId="c8694f89-bba4-4576-b0a8-456619ca5a8c" providerId="ADAL" clId="{4967B734-A465-2844-BA15-7FBACE49D2F8}" dt="2022-10-04T10:15:10.060" v="2434" actId="20577"/>
          <ac:spMkLst>
            <pc:docMk/>
            <pc:sldMk cId="852930802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6:02.996" v="2458" actId="20577"/>
          <ac:spMkLst>
            <pc:docMk/>
            <pc:sldMk cId="852930802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23.053" v="2461" actId="1076"/>
          <ac:picMkLst>
            <pc:docMk/>
            <pc:sldMk cId="852930802" sldId="284"/>
            <ac:picMk id="2" creationId="{DF568B29-4E99-A3CF-2B9A-96B190172962}"/>
          </ac:picMkLst>
        </pc:picChg>
        <pc:picChg chg="del">
          <ac:chgData name="Riccardo Berta" userId="c8694f89-bba4-4576-b0a8-456619ca5a8c" providerId="ADAL" clId="{4967B734-A465-2844-BA15-7FBACE49D2F8}" dt="2022-10-04T10:15:11.873" v="2435" actId="478"/>
          <ac:picMkLst>
            <pc:docMk/>
            <pc:sldMk cId="852930802" sldId="284"/>
            <ac:picMk id="3" creationId="{54E22ADE-C1D5-4C60-42F1-3C4C79C16916}"/>
          </ac:picMkLst>
        </pc:picChg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606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6126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0297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2636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6770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1101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3084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0092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8210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341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5615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9131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5029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705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4939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1864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8382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Neural fitted Q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B4D833-F59D-26E4-3DCB-AF8E72E5F3AE}"/>
              </a:ext>
            </a:extLst>
          </p:cNvPr>
          <p:cNvSpPr txBox="1"/>
          <p:nvPr/>
        </p:nvSpPr>
        <p:spPr>
          <a:xfrm>
            <a:off x="10456606" y="8377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what to optimize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51896"/>
            <a:ext cx="8818500" cy="5435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/>
              <a:t>Loss function</a:t>
            </a:r>
            <a:r>
              <a:rPr lang="en-GB" dirty="0"/>
              <a:t>: a measure of how well our predictions are</a:t>
            </a:r>
          </a:p>
          <a:p>
            <a:pPr lvl="1"/>
            <a:r>
              <a:rPr lang="en-GB" dirty="0"/>
              <a:t>MSE (mean squared error, or L2 loss)</a:t>
            </a:r>
          </a:p>
          <a:p>
            <a:pPr lvl="1"/>
            <a:r>
              <a:rPr lang="en-GB" dirty="0"/>
              <a:t>average squared difference between the "predicted" and "true" values </a:t>
            </a:r>
          </a:p>
          <a:p>
            <a:pPr lvl="1"/>
            <a:r>
              <a:rPr lang="en-GB" dirty="0"/>
              <a:t>straightforward in supervised learning (training/test set): in RL the "predicted values" are those from the neural network, but the "true values"?</a:t>
            </a:r>
          </a:p>
          <a:p>
            <a:pPr lvl="1"/>
            <a:endParaRPr lang="en-GB" dirty="0"/>
          </a:p>
          <a:p>
            <a:pPr lvl="1"/>
            <a:endParaRPr lang="en-GB" sz="1000" dirty="0"/>
          </a:p>
          <a:p>
            <a:r>
              <a:rPr lang="en-GB" dirty="0"/>
              <a:t>We don’t have sample of that optimal values, but remember that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we can use the same principle of generalized policy iteration: alternate between policy-evaluation and policy-improvement</a:t>
            </a:r>
          </a:p>
          <a:p>
            <a:pPr lvl="1"/>
            <a:r>
              <a:rPr lang="en-GB" dirty="0"/>
              <a:t>however, using non-linear approximation cannot guarantees convergence</a:t>
            </a:r>
          </a:p>
          <a:p>
            <a:pPr lvl="1"/>
            <a:endParaRPr lang="en-GB" sz="500" dirty="0"/>
          </a:p>
          <a:p>
            <a:r>
              <a:rPr lang="en-GB" dirty="0"/>
              <a:t>We can use as "true values" the TD targets, which depend on a prediction also coming from the network, the value of the next state, in a circular dependency</a:t>
            </a:r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69E2B1-8308-4DD7-D4D7-E736820EE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3892375"/>
            <a:ext cx="3708400" cy="4572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62C2A70-2460-F42A-A06F-B8592540F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00" y="2891484"/>
            <a:ext cx="37465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12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what to optimize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This circular dependency is bad: it’s not well behaved because it doesn’t respect several of the assumptions made in supervised learning problems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813D473-EF1C-C9BF-A3C9-93713B496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02663"/>
            <a:ext cx="8206035" cy="405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8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what to optimize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There are multiple ways we can evaluate a policy: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D426960-D26F-8A21-A69B-68C77E974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84" y="1860907"/>
            <a:ext cx="8364116" cy="438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84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what to optimize (4)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use any of these targets and get solid results, however we keep things simple and use the off-policy TD target (Q-learning): 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Now, we can substitute in the loss function definition: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Notice that in RL, the "true values" depend on predicted values themselves: they come from the model.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6FC2CA8-512A-321B-1839-8CDB3BA8F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44" y="1999392"/>
            <a:ext cx="7099300" cy="635000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3CEF329-48B2-D779-0CE4-CD756CF96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44" y="3278279"/>
            <a:ext cx="5156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2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the exploration strategy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need to balance the exploration-exploitation trade-off</a:t>
            </a:r>
          </a:p>
          <a:p>
            <a:pPr lvl="1"/>
            <a:r>
              <a:rPr lang="en-GB" dirty="0"/>
              <a:t>almost any technique would work fine</a:t>
            </a:r>
          </a:p>
          <a:p>
            <a:pPr lvl="1"/>
            <a:r>
              <a:rPr lang="en-GB" dirty="0"/>
              <a:t>to keep things simple, we’re going to use an epsilon-greedy strategy </a:t>
            </a:r>
          </a:p>
          <a:p>
            <a:pPr lvl="1"/>
            <a:endParaRPr lang="en-GB" dirty="0"/>
          </a:p>
          <a:p>
            <a:r>
              <a:rPr lang="en-GB" dirty="0"/>
              <a:t>Remember that the implication of the off-policy learning: two policies</a:t>
            </a:r>
          </a:p>
          <a:p>
            <a:pPr lvl="1"/>
            <a:r>
              <a:rPr lang="en-GB" dirty="0"/>
              <a:t>a policy that generates behaviour (in this case is an epsilon-greedy policy) </a:t>
            </a:r>
          </a:p>
          <a:p>
            <a:pPr lvl="1"/>
            <a:r>
              <a:rPr lang="en-GB" dirty="0"/>
              <a:t>a policy that we’re learning about </a:t>
            </a:r>
          </a:p>
          <a:p>
            <a:endParaRPr lang="en-GB" dirty="0"/>
          </a:p>
          <a:p>
            <a:r>
              <a:rPr lang="en-GB" dirty="0"/>
              <a:t>However, when evaluating the agent, we will use the action greedy with respect to the learned action-value function.</a:t>
            </a:r>
          </a:p>
        </p:txBody>
      </p:sp>
    </p:spTree>
    <p:extLst>
      <p:ext uri="{BB962C8B-B14F-4D97-AF65-F5344CB8AC3E}">
        <p14:creationId xmlns:p14="http://schemas.microsoft.com/office/powerpoint/2010/main" val="2069157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an optimization method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75107" y="994305"/>
            <a:ext cx="8818500" cy="5658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Gradient Descent method needs a couple of assumptions: </a:t>
            </a:r>
          </a:p>
          <a:p>
            <a:pPr lvl="1"/>
            <a:r>
              <a:rPr lang="en-GB" dirty="0"/>
              <a:t>data must be </a:t>
            </a:r>
            <a:r>
              <a:rPr lang="en-GB" b="1" dirty="0"/>
              <a:t>independent and identically distributed </a:t>
            </a:r>
            <a:r>
              <a:rPr lang="en-GB" dirty="0"/>
              <a:t>(IID) </a:t>
            </a:r>
          </a:p>
          <a:p>
            <a:pPr lvl="1"/>
            <a:r>
              <a:rPr lang="en-GB" dirty="0"/>
              <a:t>targets must be </a:t>
            </a:r>
            <a:r>
              <a:rPr lang="en-GB" b="1" dirty="0"/>
              <a:t>stationary</a:t>
            </a:r>
          </a:p>
          <a:p>
            <a:pPr lvl="1"/>
            <a:r>
              <a:rPr lang="en-GB" dirty="0"/>
              <a:t>in RL we cannot ensure any of these assumptions</a:t>
            </a:r>
          </a:p>
          <a:p>
            <a:r>
              <a:rPr lang="en-GB" dirty="0"/>
              <a:t>We need a more robust optimization method</a:t>
            </a:r>
          </a:p>
          <a:p>
            <a:pPr lvl="1"/>
            <a:r>
              <a:rPr lang="en-GB" dirty="0"/>
              <a:t>Batch Gradient Descent: </a:t>
            </a:r>
          </a:p>
          <a:p>
            <a:pPr lvl="2"/>
            <a:r>
              <a:rPr lang="en-GB" dirty="0"/>
              <a:t>takes the entire dataset, calculates the gradient and </a:t>
            </a:r>
            <a:br>
              <a:rPr lang="en-GB" dirty="0"/>
            </a:br>
            <a:r>
              <a:rPr lang="en-GB" dirty="0"/>
              <a:t>steps toward this gradient a little bit at a time</a:t>
            </a:r>
          </a:p>
          <a:p>
            <a:pPr lvl="2"/>
            <a:r>
              <a:rPr lang="en-GB" dirty="0"/>
              <a:t>we don’t even have a dataset in advance, so it isn’t applicable</a:t>
            </a:r>
          </a:p>
          <a:p>
            <a:pPr lvl="1"/>
            <a:r>
              <a:rPr lang="en-GB" dirty="0"/>
              <a:t>Mini-batch gradient descent</a:t>
            </a:r>
          </a:p>
          <a:p>
            <a:pPr lvl="2"/>
            <a:r>
              <a:rPr lang="en-GB" dirty="0"/>
              <a:t>only a fraction of the data at a time (mini-batch)</a:t>
            </a:r>
          </a:p>
          <a:p>
            <a:pPr lvl="1"/>
            <a:r>
              <a:rPr lang="en-GB" dirty="0"/>
              <a:t>Gradient descent with momentum</a:t>
            </a:r>
          </a:p>
          <a:p>
            <a:pPr lvl="2"/>
            <a:r>
              <a:rPr lang="en-GB" dirty="0"/>
              <a:t>updates weights in  the direction of the moving </a:t>
            </a:r>
            <a:br>
              <a:rPr lang="en-GB" dirty="0"/>
            </a:br>
            <a:r>
              <a:rPr lang="en-GB" dirty="0"/>
              <a:t>average of the gradients, instead of the gradient itself</a:t>
            </a:r>
          </a:p>
          <a:p>
            <a:pPr lvl="1"/>
            <a:r>
              <a:rPr lang="en-GB" dirty="0"/>
              <a:t>Others: </a:t>
            </a:r>
            <a:r>
              <a:rPr lang="en-GB" b="1" dirty="0"/>
              <a:t>root mean square propagation </a:t>
            </a:r>
            <a:r>
              <a:rPr lang="en-GB" dirty="0"/>
              <a:t>(RMSprop), </a:t>
            </a:r>
            <a:br>
              <a:rPr lang="en-GB" dirty="0"/>
            </a:br>
            <a:r>
              <a:rPr lang="en-GB" b="1" dirty="0"/>
              <a:t>adaptive moment estimation </a:t>
            </a:r>
            <a:r>
              <a:rPr lang="en-GB" dirty="0"/>
              <a:t>(Adam)</a:t>
            </a:r>
          </a:p>
          <a:p>
            <a:pPr lvl="2"/>
            <a:endParaRPr lang="en-GB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69EC4B69-D1EB-C6DB-60C8-2A714F3624DC}"/>
              </a:ext>
            </a:extLst>
          </p:cNvPr>
          <p:cNvGrpSpPr/>
          <p:nvPr/>
        </p:nvGrpSpPr>
        <p:grpSpPr>
          <a:xfrm>
            <a:off x="6700503" y="2730841"/>
            <a:ext cx="2294975" cy="1503749"/>
            <a:chOff x="6675789" y="2767912"/>
            <a:chExt cx="2294975" cy="1503749"/>
          </a:xfrm>
        </p:grpSpPr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CA43CDAB-E3DE-BBD5-3DA6-5D0DB3932435}"/>
                </a:ext>
              </a:extLst>
            </p:cNvPr>
            <p:cNvGrpSpPr/>
            <p:nvPr/>
          </p:nvGrpSpPr>
          <p:grpSpPr>
            <a:xfrm>
              <a:off x="6675789" y="2767912"/>
              <a:ext cx="1629578" cy="1503749"/>
              <a:chOff x="6675789" y="2767912"/>
              <a:chExt cx="1629578" cy="1503749"/>
            </a:xfrm>
          </p:grpSpPr>
          <p:pic>
            <p:nvPicPr>
              <p:cNvPr id="7" name="Immagine 6">
                <a:extLst>
                  <a:ext uri="{FF2B5EF4-FFF2-40B4-BE49-F238E27FC236}">
                    <a16:creationId xmlns:a16="http://schemas.microsoft.com/office/drawing/2014/main" id="{E915389C-57C6-896D-F0F3-DC5EFEC6AB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75789" y="2767912"/>
                <a:ext cx="1519832" cy="1503749"/>
              </a:xfrm>
              <a:prstGeom prst="rect">
                <a:avLst/>
              </a:prstGeom>
            </p:spPr>
          </p:pic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8EFF463C-29A2-34D1-0BC5-DA4DFB6E0EDD}"/>
                  </a:ext>
                </a:extLst>
              </p:cNvPr>
              <p:cNvSpPr/>
              <p:nvPr/>
            </p:nvSpPr>
            <p:spPr>
              <a:xfrm>
                <a:off x="8034006" y="3334985"/>
                <a:ext cx="271361" cy="137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4F668F1C-94A9-3603-785A-BE1A0D86C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44492" y="3360368"/>
              <a:ext cx="926272" cy="806107"/>
            </a:xfrm>
            <a:prstGeom prst="rect">
              <a:avLst/>
            </a:prstGeom>
          </p:spPr>
        </p:pic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B3C48A8D-FFEE-1C5A-AFEE-A57DB21B7C3B}"/>
              </a:ext>
            </a:extLst>
          </p:cNvPr>
          <p:cNvGrpSpPr/>
          <p:nvPr/>
        </p:nvGrpSpPr>
        <p:grpSpPr>
          <a:xfrm>
            <a:off x="6473281" y="4160448"/>
            <a:ext cx="2522197" cy="1391680"/>
            <a:chOff x="6473281" y="4234590"/>
            <a:chExt cx="2522197" cy="1391680"/>
          </a:xfrm>
        </p:grpSpPr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A752DA58-9F64-BEEC-62EC-8449E88C2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3281" y="4234590"/>
              <a:ext cx="1418341" cy="1391680"/>
            </a:xfrm>
            <a:prstGeom prst="rect">
              <a:avLst/>
            </a:prstGeom>
          </p:spPr>
        </p:pic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7E5F143C-FBDC-BCC8-B3E4-ACA0BA7F9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49814" y="4857090"/>
              <a:ext cx="1245664" cy="628201"/>
            </a:xfrm>
            <a:prstGeom prst="rect">
              <a:avLst/>
            </a:prstGeom>
          </p:spPr>
        </p:pic>
      </p:grpSp>
      <p:pic>
        <p:nvPicPr>
          <p:cNvPr id="21" name="Immagine 20">
            <a:extLst>
              <a:ext uri="{FF2B5EF4-FFF2-40B4-BE49-F238E27FC236}">
                <a16:creationId xmlns:a16="http://schemas.microsoft.com/office/drawing/2014/main" id="{78B499A9-F328-53DF-99F8-0A630D4B05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9578" y="5627126"/>
            <a:ext cx="2913457" cy="102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80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Neural Fitted Q (NFQ)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Now we can put things together: </a:t>
            </a:r>
          </a:p>
          <a:p>
            <a:pPr lvl="1"/>
            <a:r>
              <a:rPr lang="en-GB" dirty="0"/>
              <a:t>approximate 𝑄(𝑠,𝑎;𝜃) using a fully connected NN </a:t>
            </a:r>
          </a:p>
          <a:p>
            <a:pPr lvl="1"/>
            <a:r>
              <a:rPr lang="en-GB" dirty="0"/>
              <a:t>use the off-policy TD targets (𝑟 + 𝛾 max</a:t>
            </a:r>
            <a:r>
              <a:rPr lang="en-GB" baseline="-25000" dirty="0"/>
              <a:t>𝑎</a:t>
            </a:r>
            <a:r>
              <a:rPr lang="en-GB" dirty="0"/>
              <a:t>𝑄(𝑠′,𝑎;𝜃)) to evaluate policies; </a:t>
            </a:r>
          </a:p>
          <a:p>
            <a:pPr lvl="1"/>
            <a:r>
              <a:rPr lang="en-GB" dirty="0"/>
              <a:t>use an epsilon-greedy strategy to improve policies; </a:t>
            </a:r>
          </a:p>
          <a:p>
            <a:pPr lvl="1"/>
            <a:r>
              <a:rPr lang="en-GB" dirty="0"/>
              <a:t>use mean squared error (MSE) for the loss function; </a:t>
            </a:r>
          </a:p>
          <a:p>
            <a:pPr lvl="1"/>
            <a:r>
              <a:rPr lang="en-GB" dirty="0"/>
              <a:t>and use RMSprop as optimizer</a:t>
            </a:r>
          </a:p>
          <a:p>
            <a:pPr lvl="0"/>
            <a:r>
              <a:rPr lang="en-GB" dirty="0"/>
              <a:t>The full neural fitted Q-iteration (NFQ) algorithm has three main steps: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E0A20F3-A8E5-D1A0-849D-FC5BCA364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79" y="3870854"/>
            <a:ext cx="7099753" cy="256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42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Neural Fitted Q (NFQ)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NFQ is not a state-of-the-art solution, however in a simple environment as the cart-pole, it shows a decent performance</a:t>
            </a:r>
          </a:p>
          <a:p>
            <a:pPr lvl="0"/>
            <a:r>
              <a:rPr lang="en-GB" dirty="0"/>
              <a:t>See “neural-fitted-</a:t>
            </a:r>
            <a:r>
              <a:rPr lang="en-GB" dirty="0" err="1"/>
              <a:t>q.ipynb</a:t>
            </a:r>
            <a:r>
              <a:rPr lang="en-GB" dirty="0"/>
              <a:t>”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E174E9C-5FD8-7594-330F-15A68F774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49" y="2365207"/>
            <a:ext cx="8878791" cy="407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74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Neural Fitted Q (NFQ)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main issue with NFQ is that it takes </a:t>
            </a:r>
            <a:r>
              <a:rPr lang="en-GB" b="1" dirty="0"/>
              <a:t>too many steps </a:t>
            </a:r>
            <a:r>
              <a:rPr lang="en-GB" dirty="0"/>
              <a:t>to get decent performance</a:t>
            </a:r>
          </a:p>
          <a:p>
            <a:pPr lvl="1"/>
            <a:r>
              <a:rPr lang="en-GB" dirty="0"/>
              <a:t>NFQ does poorly in terms of </a:t>
            </a:r>
            <a:r>
              <a:rPr lang="en-GB" b="1" dirty="0"/>
              <a:t>sample efficiency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22A0FD-C696-AF42-EA79-350204FAA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4" y="2490203"/>
            <a:ext cx="8934406" cy="394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57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Notice that we’re using a </a:t>
            </a:r>
            <a:r>
              <a:rPr lang="en-GB" b="1" dirty="0"/>
              <a:t>non-stationary target </a:t>
            </a:r>
            <a:r>
              <a:rPr lang="en-GB" dirty="0"/>
              <a:t>for the learning updates</a:t>
            </a:r>
          </a:p>
          <a:p>
            <a:pPr lvl="1"/>
            <a:r>
              <a:rPr lang="en-GB" dirty="0"/>
              <a:t>as we update the weights of the approximate Q-function, the targets also move and make our most recent update outdated.</a:t>
            </a:r>
          </a:p>
          <a:p>
            <a:r>
              <a:rPr lang="en-GB" dirty="0"/>
              <a:t>Training becomes unstable quickly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E9197F2-F3EB-E660-E15B-ED2156DAF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70" y="2575967"/>
            <a:ext cx="68453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7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778982"/>
            <a:ext cx="8520600" cy="3467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/>
              <a:t>Generalization needs</a:t>
            </a:r>
          </a:p>
          <a:p>
            <a:pPr lvl="0"/>
            <a:r>
              <a:rPr lang="en-GB" sz="1800" dirty="0"/>
              <a:t>Reinforcement Learning: sequential feedback, evaluative feedback, sampled feedback, tabular representation</a:t>
            </a:r>
          </a:p>
          <a:p>
            <a:pPr lvl="0"/>
            <a:r>
              <a:rPr lang="en-GB" sz="1800" dirty="0"/>
              <a:t>The Cart-pole environment</a:t>
            </a:r>
          </a:p>
          <a:p>
            <a:pPr lvl="0"/>
            <a:r>
              <a:rPr lang="en-GB" sz="1800" dirty="0"/>
              <a:t>Select the neural architecture</a:t>
            </a:r>
          </a:p>
          <a:p>
            <a:pPr lvl="0"/>
            <a:r>
              <a:rPr lang="en-GB" sz="1800" dirty="0"/>
              <a:t>Select what to optimize</a:t>
            </a:r>
          </a:p>
          <a:p>
            <a:pPr lvl="0"/>
            <a:r>
              <a:rPr lang="en-GB" sz="1800" dirty="0"/>
              <a:t>Select the exploration strategy</a:t>
            </a:r>
          </a:p>
          <a:p>
            <a:pPr lvl="0"/>
            <a:r>
              <a:rPr lang="en-GB" sz="1800" dirty="0"/>
              <a:t>Select an optimization method</a:t>
            </a:r>
          </a:p>
          <a:p>
            <a:pPr lvl="0"/>
            <a:r>
              <a:rPr lang="en-GB" sz="1800" dirty="0"/>
              <a:t>Neural Fitted Q (NFQ)</a:t>
            </a:r>
          </a:p>
          <a:p>
            <a:pPr lvl="0"/>
            <a:r>
              <a:rPr lang="en-GB" sz="1800" dirty="0"/>
              <a:t>Challenges</a:t>
            </a:r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batched K experience samples, collected online, and update the NN from that mini-batch</a:t>
            </a:r>
          </a:p>
          <a:p>
            <a:pPr lvl="1"/>
            <a:r>
              <a:rPr lang="en-GB" dirty="0"/>
              <a:t>these samples are </a:t>
            </a:r>
            <a:r>
              <a:rPr lang="en-GB" b="1" dirty="0"/>
              <a:t>correlated</a:t>
            </a:r>
            <a:r>
              <a:rPr lang="en-GB" dirty="0"/>
              <a:t>, they come from the same trajectory and policy</a:t>
            </a:r>
          </a:p>
          <a:p>
            <a:pPr lvl="1"/>
            <a:r>
              <a:rPr lang="en-GB" dirty="0"/>
              <a:t>later we use different mini-batches that are also internally correlated, but likely different from previous mini-batches</a:t>
            </a:r>
          </a:p>
          <a:p>
            <a:r>
              <a:rPr lang="en-GB" dirty="0"/>
              <a:t>This means that </a:t>
            </a:r>
            <a:r>
              <a:rPr lang="en-GB" b="1" dirty="0"/>
              <a:t>we aren’t holding the IID assumption</a:t>
            </a:r>
            <a:r>
              <a:rPr lang="en-GB" dirty="0"/>
              <a:t>, </a:t>
            </a:r>
          </a:p>
          <a:p>
            <a:pPr lvl="1"/>
            <a:r>
              <a:rPr lang="en-GB" dirty="0"/>
              <a:t>optimization methods assume data samples independent and identically distributed</a:t>
            </a:r>
          </a:p>
          <a:p>
            <a:r>
              <a:rPr lang="en-GB" dirty="0"/>
              <a:t>We’re training on almost the exact opposite</a:t>
            </a:r>
          </a:p>
          <a:p>
            <a:pPr lvl="1"/>
            <a:r>
              <a:rPr lang="en-GB" dirty="0"/>
              <a:t>samples are not independent </a:t>
            </a:r>
          </a:p>
          <a:p>
            <a:pPr lvl="2"/>
            <a:r>
              <a:rPr lang="en-GB" dirty="0"/>
              <a:t>the outcome of a new state is dependent on current state</a:t>
            </a:r>
          </a:p>
          <a:p>
            <a:pPr lvl="1"/>
            <a:r>
              <a:rPr lang="en-GB" dirty="0"/>
              <a:t>samples aren’t identically distributed </a:t>
            </a:r>
          </a:p>
          <a:p>
            <a:pPr lvl="2"/>
            <a:r>
              <a:rPr lang="en-GB" dirty="0"/>
              <a:t>underlying data generating process, the policy, is changing over time</a:t>
            </a:r>
          </a:p>
          <a:p>
            <a:pPr lvl="1"/>
            <a:r>
              <a:rPr lang="en-GB" dirty="0"/>
              <a:t>optimization methods allow to relax the IID assumption to a certain degree, but we go all the way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06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Generalization needs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67815" y="1043733"/>
            <a:ext cx="8958942" cy="5393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 real tasks the state space is combinatorial and </a:t>
            </a:r>
            <a:r>
              <a:rPr lang="en-GB" b="1" dirty="0"/>
              <a:t>enormous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we cannot expect to find an optimal policy</a:t>
            </a:r>
          </a:p>
          <a:p>
            <a:pPr lvl="1"/>
            <a:r>
              <a:rPr lang="en-GB" dirty="0"/>
              <a:t>the goal instead is to find a </a:t>
            </a:r>
            <a:r>
              <a:rPr lang="en-GB" b="1" dirty="0"/>
              <a:t>good approximate solution </a:t>
            </a:r>
          </a:p>
          <a:p>
            <a:r>
              <a:rPr lang="en-GB" dirty="0"/>
              <a:t>The problem is the </a:t>
            </a:r>
            <a:r>
              <a:rPr lang="en-GB" b="1" dirty="0"/>
              <a:t>memory needed </a:t>
            </a:r>
            <a:r>
              <a:rPr lang="en-GB" dirty="0"/>
              <a:t>for large tables and  the </a:t>
            </a:r>
            <a:r>
              <a:rPr lang="en-GB" b="1" dirty="0"/>
              <a:t>time needed</a:t>
            </a:r>
            <a:r>
              <a:rPr lang="en-GB" dirty="0"/>
              <a:t> to fill them accurately</a:t>
            </a:r>
          </a:p>
          <a:p>
            <a:pPr lvl="1"/>
            <a:r>
              <a:rPr lang="en-GB" dirty="0"/>
              <a:t>in real tasks, almost every state encountered will never have been seen before</a:t>
            </a:r>
          </a:p>
          <a:p>
            <a:pPr lvl="1"/>
            <a:r>
              <a:rPr lang="en-GB" dirty="0"/>
              <a:t>to make sensible decisions it is necessary to </a:t>
            </a:r>
            <a:r>
              <a:rPr lang="en-GB" b="1" dirty="0"/>
              <a:t>generalize</a:t>
            </a:r>
            <a:r>
              <a:rPr lang="en-GB" dirty="0"/>
              <a:t> from previous experience with different (but in some sense similar) states</a:t>
            </a:r>
          </a:p>
          <a:p>
            <a:r>
              <a:rPr lang="en-GB" dirty="0"/>
              <a:t>How can experience with a limited subset of the state space be generalized to produce a good approximation over a much larger subset?</a:t>
            </a:r>
          </a:p>
          <a:p>
            <a:pPr lvl="1"/>
            <a:r>
              <a:rPr lang="en-GB" b="1" dirty="0"/>
              <a:t>generalization from examples </a:t>
            </a:r>
            <a:r>
              <a:rPr lang="en-GB" dirty="0"/>
              <a:t>has been extensively studied in Machine Learning</a:t>
            </a:r>
          </a:p>
          <a:p>
            <a:pPr lvl="1"/>
            <a:r>
              <a:rPr lang="en-GB" dirty="0"/>
              <a:t>we need to combine RL methods with existing generalization methods</a:t>
            </a:r>
          </a:p>
          <a:p>
            <a:pPr lvl="1"/>
            <a:endParaRPr lang="en-GB" sz="100" dirty="0"/>
          </a:p>
          <a:p>
            <a:r>
              <a:rPr lang="en-GB" dirty="0"/>
              <a:t>The kind of generalization is called </a:t>
            </a:r>
            <a:r>
              <a:rPr lang="en-GB" b="1" dirty="0"/>
              <a:t>function approximation </a:t>
            </a:r>
          </a:p>
          <a:p>
            <a:pPr lvl="1"/>
            <a:r>
              <a:rPr lang="en-GB" dirty="0"/>
              <a:t>takes examples from a desired function (e.g. value function) </a:t>
            </a:r>
          </a:p>
          <a:p>
            <a:pPr lvl="1"/>
            <a:r>
              <a:rPr lang="en-GB" dirty="0"/>
              <a:t>attempts to generalize from them to construct an approximation of the entire function. </a:t>
            </a:r>
          </a:p>
        </p:txBody>
      </p:sp>
    </p:spTree>
    <p:extLst>
      <p:ext uri="{BB962C8B-B14F-4D97-AF65-F5344CB8AC3E}">
        <p14:creationId xmlns:p14="http://schemas.microsoft.com/office/powerpoint/2010/main" val="205670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Challenges: sequential feedback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Agent receives </a:t>
            </a:r>
            <a:r>
              <a:rPr lang="en-GB" b="1" dirty="0"/>
              <a:t>delayed feedback</a:t>
            </a:r>
          </a:p>
          <a:p>
            <a:pPr lvl="1"/>
            <a:r>
              <a:rPr lang="en-GB" dirty="0"/>
              <a:t>chess: you make wrong moves early on, but consequences only manifest at the end</a:t>
            </a:r>
          </a:p>
          <a:p>
            <a:r>
              <a:rPr lang="en-GB" dirty="0"/>
              <a:t>It is tricky to interpret the source of the feedback and rise the </a:t>
            </a:r>
            <a:r>
              <a:rPr lang="en-GB" b="1" dirty="0"/>
              <a:t>temporal credit assignment problem</a:t>
            </a:r>
          </a:p>
          <a:p>
            <a:pPr lvl="1"/>
            <a:r>
              <a:rPr lang="en-GB" dirty="0"/>
              <a:t>determining which state-action pair is responsible for a reward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11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supervised learning decisions don’t have long-term consequences. </a:t>
            </a:r>
          </a:p>
          <a:p>
            <a:pPr lvl="1"/>
            <a:r>
              <a:rPr lang="en-GB" dirty="0"/>
              <a:t>classifying an image (correctly or not) has no bearing on future performance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2B2B6AE7-DDBF-FE6C-5F47-CC4FA15E2683}"/>
              </a:ext>
            </a:extLst>
          </p:cNvPr>
          <p:cNvGrpSpPr/>
          <p:nvPr/>
        </p:nvGrpSpPr>
        <p:grpSpPr>
          <a:xfrm>
            <a:off x="1438827" y="2752545"/>
            <a:ext cx="7055868" cy="3151298"/>
            <a:chOff x="1438827" y="2838609"/>
            <a:chExt cx="7055868" cy="3151298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D63A33B5-B378-C30C-A439-9EC4823DA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8827" y="2838609"/>
              <a:ext cx="4906554" cy="3151298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619EF817-4745-EFDC-C85A-2AC0D0279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0525" y="5540203"/>
              <a:ext cx="3704170" cy="37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111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Challenges: evaluative feedback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73508" y="1022216"/>
            <a:ext cx="8818500" cy="56690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goodness of the feedback is </a:t>
            </a:r>
            <a:r>
              <a:rPr lang="en-GB" b="1" dirty="0"/>
              <a:t>only relative</a:t>
            </a:r>
          </a:p>
          <a:p>
            <a:pPr lvl="1"/>
            <a:r>
              <a:rPr lang="en-GB" dirty="0"/>
              <a:t>the environment is uncertain</a:t>
            </a:r>
          </a:p>
          <a:p>
            <a:pPr lvl="1"/>
            <a:r>
              <a:rPr lang="en-GB" dirty="0"/>
              <a:t>agent doesn’t know the actual dynamics of the environment </a:t>
            </a:r>
          </a:p>
          <a:p>
            <a:r>
              <a:rPr lang="en-GB" dirty="0"/>
              <a:t>The agent must explore, but it misses capitalizing on its current knowledge</a:t>
            </a:r>
          </a:p>
          <a:p>
            <a:pPr lvl="1"/>
            <a:r>
              <a:rPr lang="en-GB" b="1" dirty="0"/>
              <a:t>exploration-exploitation </a:t>
            </a:r>
            <a:r>
              <a:rPr lang="en-GB" dirty="0"/>
              <a:t>trade-off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sz="200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opposite is supervised feedback</a:t>
            </a:r>
          </a:p>
          <a:p>
            <a:pPr lvl="1"/>
            <a:r>
              <a:rPr lang="en-GB" dirty="0"/>
              <a:t>In ML during learning, the model is given correct labels for each samples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940C786F-4CE2-5DCC-8C15-C08700F2F52A}"/>
              </a:ext>
            </a:extLst>
          </p:cNvPr>
          <p:cNvGrpSpPr/>
          <p:nvPr/>
        </p:nvGrpSpPr>
        <p:grpSpPr>
          <a:xfrm>
            <a:off x="1458035" y="2827470"/>
            <a:ext cx="4519634" cy="3008314"/>
            <a:chOff x="1458035" y="2827470"/>
            <a:chExt cx="4519634" cy="3008314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26A9E0CE-6DB3-D259-BD05-5833353DEFF4}"/>
                </a:ext>
              </a:extLst>
            </p:cNvPr>
            <p:cNvGrpSpPr/>
            <p:nvPr/>
          </p:nvGrpSpPr>
          <p:grpSpPr>
            <a:xfrm>
              <a:off x="1458035" y="2827470"/>
              <a:ext cx="4519634" cy="3008314"/>
              <a:chOff x="1458035" y="2827470"/>
              <a:chExt cx="4519634" cy="3008314"/>
            </a:xfrm>
          </p:grpSpPr>
          <p:pic>
            <p:nvPicPr>
              <p:cNvPr id="3" name="Immagine 2">
                <a:extLst>
                  <a:ext uri="{FF2B5EF4-FFF2-40B4-BE49-F238E27FC236}">
                    <a16:creationId xmlns:a16="http://schemas.microsoft.com/office/drawing/2014/main" id="{A3BA0B57-D40E-7C66-9E2A-4575CDF28B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8035" y="2827470"/>
                <a:ext cx="4519634" cy="3008314"/>
              </a:xfrm>
              <a:prstGeom prst="rect">
                <a:avLst/>
              </a:prstGeom>
            </p:spPr>
          </p:pic>
          <p:sp>
            <p:nvSpPr>
              <p:cNvPr id="4" name="Ovale 3">
                <a:extLst>
                  <a:ext uri="{FF2B5EF4-FFF2-40B4-BE49-F238E27FC236}">
                    <a16:creationId xmlns:a16="http://schemas.microsoft.com/office/drawing/2014/main" id="{22247927-9EF8-305E-83C2-ABA88FAAB176}"/>
                  </a:ext>
                </a:extLst>
              </p:cNvPr>
              <p:cNvSpPr/>
              <p:nvPr/>
            </p:nvSpPr>
            <p:spPr>
              <a:xfrm>
                <a:off x="4733364" y="5400339"/>
                <a:ext cx="430306" cy="4354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93A1359A-E603-B8CE-C831-CD3781A32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48517" y="5400339"/>
              <a:ext cx="689909" cy="191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135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Challenges: sampled feedback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 real problems, agents are unlikely to sample all possible feedback exhaustively</a:t>
            </a:r>
          </a:p>
          <a:p>
            <a:pPr lvl="1"/>
            <a:r>
              <a:rPr lang="en-GB" dirty="0"/>
              <a:t>common assumptions "sampling every state-action pair infinitely often” are reasonable in small grid worlds with finite state and action spaces</a:t>
            </a:r>
          </a:p>
          <a:p>
            <a:pPr lvl="0"/>
            <a:r>
              <a:rPr lang="en-GB" dirty="0"/>
              <a:t>The core of supervised learning is to learn from sampled feedback in order to be able to generalize to new samples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CBC2912-19DB-1B09-D929-5CE52DD3D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001" y="3027897"/>
            <a:ext cx="6721997" cy="357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0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Challenges: tabular representation</a:t>
            </a:r>
            <a:endParaRPr sz="4000" dirty="0"/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2446801-D956-614F-1A3E-B4A14E0E8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700" y="1104349"/>
            <a:ext cx="8818500" cy="5481645"/>
          </a:xfrm>
        </p:spPr>
        <p:txBody>
          <a:bodyPr/>
          <a:lstStyle/>
          <a:p>
            <a:r>
              <a:rPr lang="en-GB" dirty="0"/>
              <a:t>The use of a table to represent value functions is no practical in complex problems</a:t>
            </a:r>
          </a:p>
          <a:p>
            <a:pPr lvl="1"/>
            <a:r>
              <a:rPr lang="en-GB" dirty="0"/>
              <a:t>for example, Q-learning estimates the optimal action-value function by a matrix indexed by states and actions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Environments can have </a:t>
            </a:r>
            <a:r>
              <a:rPr lang="en-GB" b="1" dirty="0"/>
              <a:t>high-dimensional state spaces </a:t>
            </a:r>
            <a:r>
              <a:rPr lang="en-GB" dirty="0"/>
              <a:t>(the number of variables that comprise a single state is vast) or can additionally have </a:t>
            </a:r>
            <a:r>
              <a:rPr lang="en-GB" b="1" dirty="0"/>
              <a:t>continuous variables</a:t>
            </a:r>
            <a:r>
              <a:rPr lang="en-GB" dirty="0"/>
              <a:t> (a single variable can take on an infinite number of values)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D46FDA4-0EB3-DF1D-0C41-1C1511C52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09" y="2381089"/>
            <a:ext cx="7944365" cy="288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3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The Cart-pole environment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It is a classic in reinforcement learning</a:t>
            </a:r>
          </a:p>
          <a:p>
            <a:pPr lvl="1"/>
            <a:r>
              <a:rPr lang="en-GB" dirty="0"/>
              <a:t>state space has four variables</a:t>
            </a:r>
          </a:p>
          <a:p>
            <a:pPr lvl="2"/>
            <a:r>
              <a:rPr lang="en-GB" dirty="0"/>
              <a:t>position on the track (x-axis) </a:t>
            </a:r>
          </a:p>
          <a:p>
            <a:pPr lvl="2"/>
            <a:r>
              <a:rPr lang="en-GB" dirty="0"/>
              <a:t>velocity along the track (x-axis)  </a:t>
            </a:r>
          </a:p>
          <a:p>
            <a:pPr lvl="2"/>
            <a:r>
              <a:rPr lang="en-GB" dirty="0"/>
              <a:t>angle</a:t>
            </a:r>
          </a:p>
          <a:p>
            <a:pPr lvl="2"/>
            <a:r>
              <a:rPr lang="en-GB" dirty="0"/>
              <a:t>velocity at the tip </a:t>
            </a:r>
          </a:p>
          <a:p>
            <a:pPr lvl="1"/>
            <a:r>
              <a:rPr lang="en-GB" dirty="0"/>
              <a:t>two available actions in every state</a:t>
            </a:r>
          </a:p>
          <a:p>
            <a:pPr lvl="2"/>
            <a:r>
              <a:rPr lang="en-GB" dirty="0"/>
              <a:t>action 0 applies a –1 force to the cart (push it left)</a:t>
            </a:r>
          </a:p>
          <a:p>
            <a:pPr lvl="2"/>
            <a:r>
              <a:rPr lang="en-GB" dirty="0"/>
              <a:t>action 1 applies a +1 force to the cart (push it right)</a:t>
            </a:r>
          </a:p>
          <a:p>
            <a:pPr lvl="1"/>
            <a:r>
              <a:rPr lang="en-GB" dirty="0"/>
              <a:t>The cart reach a terminal state if the angle is more than 12 degrees away from the vertical position; the centre is more than 2.4 units from the centre of the track; and the episode count reaches 500 time steps.</a:t>
            </a:r>
          </a:p>
          <a:p>
            <a:pPr lvl="1"/>
            <a:r>
              <a:rPr lang="en-GB" dirty="0"/>
              <a:t>The reward function is +1 for every time step</a:t>
            </a:r>
          </a:p>
          <a:p>
            <a:r>
              <a:rPr lang="en-GB" dirty="0"/>
              <a:t>State space is low dimensional but </a:t>
            </a:r>
            <a:r>
              <a:rPr lang="en-GB" b="1" dirty="0"/>
              <a:t>continuous</a:t>
            </a:r>
          </a:p>
          <a:p>
            <a:r>
              <a:rPr lang="en-GB" dirty="0"/>
              <a:t>Training is fast and function approximation can help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ECC7DBE-AA1F-487D-F984-4B39D30E8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93450"/>
            <a:ext cx="4408571" cy="197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2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the neural architecture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4308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Use a neural networks as a function approximation to approximate action-value function 𝑄(𝑠, 𝑎; 𝜃)</a:t>
            </a:r>
          </a:p>
          <a:p>
            <a:pPr lvl="1"/>
            <a:r>
              <a:rPr lang="en-GB" dirty="0"/>
              <a:t>𝑄 estimate is parameterized by 𝜃 (the weights of a neural network), a state 𝑠 and an action 𝑎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A52161C-69EC-F419-1FFD-E7D89DAE1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50" y="2489924"/>
            <a:ext cx="8500893" cy="394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23116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22189</TotalTime>
  <Words>1455</Words>
  <Application>Microsoft Macintosh PowerPoint</Application>
  <PresentationFormat>Presentazione su schermo (4:3)</PresentationFormat>
  <Paragraphs>194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Open Sans</vt:lpstr>
      <vt:lpstr>Economica</vt:lpstr>
      <vt:lpstr>Luxe</vt:lpstr>
      <vt:lpstr>Neural fitted Q</vt:lpstr>
      <vt:lpstr>Objectives</vt:lpstr>
      <vt:lpstr>Generalization needs</vt:lpstr>
      <vt:lpstr>Challenges: sequential feedback</vt:lpstr>
      <vt:lpstr>Challenges: evaluative feedback</vt:lpstr>
      <vt:lpstr>Challenges: sampled feedback</vt:lpstr>
      <vt:lpstr>Challenges: tabular representation</vt:lpstr>
      <vt:lpstr>The Cart-pole environment</vt:lpstr>
      <vt:lpstr>Select the neural architecture</vt:lpstr>
      <vt:lpstr>Select what to optimize (1)</vt:lpstr>
      <vt:lpstr>Select what to optimize (2)</vt:lpstr>
      <vt:lpstr>Select what to optimize (3)</vt:lpstr>
      <vt:lpstr>Select what to optimize (4)</vt:lpstr>
      <vt:lpstr>Select the exploration strategy</vt:lpstr>
      <vt:lpstr>Select an optimization method</vt:lpstr>
      <vt:lpstr>Neural Fitted Q (NFQ) (1)</vt:lpstr>
      <vt:lpstr>Neural Fitted Q (NFQ) (2)</vt:lpstr>
      <vt:lpstr>Neural Fitted Q (NFQ) (3)</vt:lpstr>
      <vt:lpstr>Challenges (1)</vt:lpstr>
      <vt:lpstr>Challenges (2)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44</cp:revision>
  <dcterms:modified xsi:type="dcterms:W3CDTF">2023-10-19T14:36:15Z</dcterms:modified>
  <cp:category/>
</cp:coreProperties>
</file>