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64" r:id="rId3"/>
    <p:sldId id="281" r:id="rId4"/>
    <p:sldId id="282" r:id="rId5"/>
    <p:sldId id="283" r:id="rId6"/>
    <p:sldId id="284" r:id="rId7"/>
    <p:sldId id="265" r:id="rId8"/>
    <p:sldId id="302" r:id="rId9"/>
    <p:sldId id="303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9" r:id="rId22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FE29D-27CB-6F45-BC3F-067E25618A7C}" v="87" dt="2022-12-06T16:25:41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8"/>
    <p:restoredTop sz="91915"/>
  </p:normalViewPr>
  <p:slideViewPr>
    <p:cSldViewPr snapToGrid="0" snapToObjects="1">
      <p:cViewPr varScale="1">
        <p:scale>
          <a:sx n="134" d="100"/>
          <a:sy n="134" d="100"/>
        </p:scale>
        <p:origin x="184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3C2FE29D-27CB-6F45-BC3F-067E25618A7C}"/>
    <pc:docChg chg="undo redo custSel addSld delSld modSld sldOrd">
      <pc:chgData name="Riccardo Berta" userId="c8694f89-bba4-4576-b0a8-456619ca5a8c" providerId="ADAL" clId="{3C2FE29D-27CB-6F45-BC3F-067E25618A7C}" dt="2022-12-12T11:35:43.471" v="3930"/>
      <pc:docMkLst>
        <pc:docMk/>
      </pc:docMkLst>
      <pc:sldChg chg="modSp mod">
        <pc:chgData name="Riccardo Berta" userId="c8694f89-bba4-4576-b0a8-456619ca5a8c" providerId="ADAL" clId="{3C2FE29D-27CB-6F45-BC3F-067E25618A7C}" dt="2022-12-12T11:35:43.471" v="3930"/>
        <pc:sldMkLst>
          <pc:docMk/>
          <pc:sldMk cId="0" sldId="256"/>
        </pc:sldMkLst>
        <pc:spChg chg="mod">
          <ac:chgData name="Riccardo Berta" userId="c8694f89-bba4-4576-b0a8-456619ca5a8c" providerId="ADAL" clId="{3C2FE29D-27CB-6F45-BC3F-067E25618A7C}" dt="2022-12-12T11:35:43.471" v="3930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3C2FE29D-27CB-6F45-BC3F-067E25618A7C}" dt="2022-12-06T12:33:55.003" v="3037"/>
        <pc:sldMkLst>
          <pc:docMk/>
          <pc:sldMk cId="0" sldId="264"/>
        </pc:sldMkLst>
        <pc:spChg chg="mod">
          <ac:chgData name="Riccardo Berta" userId="c8694f89-bba4-4576-b0a8-456619ca5a8c" providerId="ADAL" clId="{3C2FE29D-27CB-6F45-BC3F-067E25618A7C}" dt="2022-12-06T12:33:55.003" v="3037"/>
          <ac:spMkLst>
            <pc:docMk/>
            <pc:sldMk cId="0" sldId="264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3C2FE29D-27CB-6F45-BC3F-067E25618A7C}" dt="2022-12-02T15:27:08.666" v="413" actId="20578"/>
        <pc:sldMkLst>
          <pc:docMk/>
          <pc:sldMk cId="2056707301" sldId="265"/>
        </pc:sldMkLst>
        <pc:spChg chg="mod">
          <ac:chgData name="Riccardo Berta" userId="c8694f89-bba4-4576-b0a8-456619ca5a8c" providerId="ADAL" clId="{3C2FE29D-27CB-6F45-BC3F-067E25618A7C}" dt="2022-12-02T15:11:37.690" v="8" actId="1038"/>
          <ac:spMkLst>
            <pc:docMk/>
            <pc:sldMk cId="2056707301" sldId="26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C2FE29D-27CB-6F45-BC3F-067E25618A7C}" dt="2022-12-06T16:54:00.375" v="3928" actId="1076"/>
        <pc:sldMkLst>
          <pc:docMk/>
          <pc:sldMk cId="1073505695" sldId="280"/>
        </pc:sldMkLst>
        <pc:spChg chg="mod">
          <ac:chgData name="Riccardo Berta" userId="c8694f89-bba4-4576-b0a8-456619ca5a8c" providerId="ADAL" clId="{3C2FE29D-27CB-6F45-BC3F-067E25618A7C}" dt="2022-12-06T16:54:00.375" v="3928" actId="1076"/>
          <ac:spMkLst>
            <pc:docMk/>
            <pc:sldMk cId="1073505695" sldId="280"/>
            <ac:spMk id="84" creationId="{00000000-0000-0000-0000-000000000000}"/>
          </ac:spMkLst>
        </pc:spChg>
      </pc:sldChg>
      <pc:sldChg chg="addSp modSp mod">
        <pc:chgData name="Riccardo Berta" userId="c8694f89-bba4-4576-b0a8-456619ca5a8c" providerId="ADAL" clId="{3C2FE29D-27CB-6F45-BC3F-067E25618A7C}" dt="2022-12-02T15:24:35.181" v="381" actId="404"/>
        <pc:sldMkLst>
          <pc:docMk/>
          <pc:sldMk cId="2611114984" sldId="281"/>
        </pc:sldMkLst>
        <pc:spChg chg="mod">
          <ac:chgData name="Riccardo Berta" userId="c8694f89-bba4-4576-b0a8-456619ca5a8c" providerId="ADAL" clId="{3C2FE29D-27CB-6F45-BC3F-067E25618A7C}" dt="2022-12-02T15:24:35.181" v="381" actId="404"/>
          <ac:spMkLst>
            <pc:docMk/>
            <pc:sldMk cId="2611114984" sldId="281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2T15:24:30.917" v="377" actId="1035"/>
          <ac:grpSpMkLst>
            <pc:docMk/>
            <pc:sldMk cId="2611114984" sldId="281"/>
            <ac:grpSpMk id="6" creationId="{2B2B6AE7-DDBF-FE6C-5F47-CC4FA15E2683}"/>
          </ac:grpSpMkLst>
        </pc:grpChg>
        <pc:picChg chg="add mod">
          <ac:chgData name="Riccardo Berta" userId="c8694f89-bba4-4576-b0a8-456619ca5a8c" providerId="ADAL" clId="{3C2FE29D-27CB-6F45-BC3F-067E25618A7C}" dt="2022-12-02T15:24:25.398" v="369" actId="164"/>
          <ac:picMkLst>
            <pc:docMk/>
            <pc:sldMk cId="2611114984" sldId="281"/>
            <ac:picMk id="3" creationId="{D63A33B5-B378-C30C-A439-9EC4823DA374}"/>
          </ac:picMkLst>
        </pc:picChg>
        <pc:picChg chg="add mod">
          <ac:chgData name="Riccardo Berta" userId="c8694f89-bba4-4576-b0a8-456619ca5a8c" providerId="ADAL" clId="{3C2FE29D-27CB-6F45-BC3F-067E25618A7C}" dt="2022-12-02T15:24:25.398" v="369" actId="164"/>
          <ac:picMkLst>
            <pc:docMk/>
            <pc:sldMk cId="2611114984" sldId="281"/>
            <ac:picMk id="5" creationId="{619EF817-4745-EFDC-C85A-2AC0D0279F75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2T15:25:52.252" v="398" actId="164"/>
        <pc:sldMkLst>
          <pc:docMk/>
          <pc:sldMk cId="1411358188" sldId="282"/>
        </pc:sldMkLst>
        <pc:spChg chg="add mod">
          <ac:chgData name="Riccardo Berta" userId="c8694f89-bba4-4576-b0a8-456619ca5a8c" providerId="ADAL" clId="{3C2FE29D-27CB-6F45-BC3F-067E25618A7C}" dt="2022-12-02T15:24:19.471" v="368" actId="164"/>
          <ac:spMkLst>
            <pc:docMk/>
            <pc:sldMk cId="1411358188" sldId="282"/>
            <ac:spMk id="4" creationId="{22247927-9EF8-305E-83C2-ABA88FAAB176}"/>
          </ac:spMkLst>
        </pc:spChg>
        <pc:spChg chg="mod">
          <ac:chgData name="Riccardo Berta" userId="c8694f89-bba4-4576-b0a8-456619ca5a8c" providerId="ADAL" clId="{3C2FE29D-27CB-6F45-BC3F-067E25618A7C}" dt="2022-12-02T15:18:51.007" v="227" actId="20577"/>
          <ac:spMkLst>
            <pc:docMk/>
            <pc:sldMk cId="1411358188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2T15:23:44.238" v="360" actId="403"/>
          <ac:spMkLst>
            <pc:docMk/>
            <pc:sldMk cId="1411358188" sldId="282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2T15:25:52.252" v="398" actId="164"/>
          <ac:grpSpMkLst>
            <pc:docMk/>
            <pc:sldMk cId="1411358188" sldId="282"/>
            <ac:grpSpMk id="5" creationId="{26A9E0CE-6DB3-D259-BD05-5833353DEFF4}"/>
          </ac:grpSpMkLst>
        </pc:grpChg>
        <pc:grpChg chg="add mod">
          <ac:chgData name="Riccardo Berta" userId="c8694f89-bba4-4576-b0a8-456619ca5a8c" providerId="ADAL" clId="{3C2FE29D-27CB-6F45-BC3F-067E25618A7C}" dt="2022-12-02T15:25:52.252" v="398" actId="164"/>
          <ac:grpSpMkLst>
            <pc:docMk/>
            <pc:sldMk cId="1411358188" sldId="282"/>
            <ac:grpSpMk id="12" creationId="{940C786F-4CE2-5DCC-8C15-C08700F2F52A}"/>
          </ac:grpSpMkLst>
        </pc:grpChg>
        <pc:picChg chg="add mod">
          <ac:chgData name="Riccardo Berta" userId="c8694f89-bba4-4576-b0a8-456619ca5a8c" providerId="ADAL" clId="{3C2FE29D-27CB-6F45-BC3F-067E25618A7C}" dt="2022-12-02T15:24:19.471" v="368" actId="164"/>
          <ac:picMkLst>
            <pc:docMk/>
            <pc:sldMk cId="1411358188" sldId="282"/>
            <ac:picMk id="3" creationId="{A3BA0B57-D40E-7C66-9E2A-4575CDF28B7F}"/>
          </ac:picMkLst>
        </pc:picChg>
        <pc:picChg chg="add del mod">
          <ac:chgData name="Riccardo Berta" userId="c8694f89-bba4-4576-b0a8-456619ca5a8c" providerId="ADAL" clId="{3C2FE29D-27CB-6F45-BC3F-067E25618A7C}" dt="2022-12-02T15:25:22.115" v="393" actId="478"/>
          <ac:picMkLst>
            <pc:docMk/>
            <pc:sldMk cId="1411358188" sldId="282"/>
            <ac:picMk id="7" creationId="{0243610C-6F40-1B95-2FED-87E71FDF54B6}"/>
          </ac:picMkLst>
        </pc:picChg>
        <pc:picChg chg="add del mod">
          <ac:chgData name="Riccardo Berta" userId="c8694f89-bba4-4576-b0a8-456619ca5a8c" providerId="ADAL" clId="{3C2FE29D-27CB-6F45-BC3F-067E25618A7C}" dt="2022-12-02T15:25:23.282" v="394" actId="478"/>
          <ac:picMkLst>
            <pc:docMk/>
            <pc:sldMk cId="1411358188" sldId="282"/>
            <ac:picMk id="9" creationId="{AB60CF63-26B6-1BCB-3CAE-4FB1DE763A51}"/>
          </ac:picMkLst>
        </pc:picChg>
        <pc:picChg chg="add mod">
          <ac:chgData name="Riccardo Berta" userId="c8694f89-bba4-4576-b0a8-456619ca5a8c" providerId="ADAL" clId="{3C2FE29D-27CB-6F45-BC3F-067E25618A7C}" dt="2022-12-02T15:25:52.252" v="398" actId="164"/>
          <ac:picMkLst>
            <pc:docMk/>
            <pc:sldMk cId="1411358188" sldId="282"/>
            <ac:picMk id="11" creationId="{93A1359A-E603-B8CE-C831-CD3781A32B89}"/>
          </ac:picMkLst>
        </pc:picChg>
      </pc:sldChg>
      <pc:sldChg chg="addSp modSp mod">
        <pc:chgData name="Riccardo Berta" userId="c8694f89-bba4-4576-b0a8-456619ca5a8c" providerId="ADAL" clId="{3C2FE29D-27CB-6F45-BC3F-067E25618A7C}" dt="2022-12-05T11:45:14.620" v="559" actId="1035"/>
        <pc:sldMkLst>
          <pc:docMk/>
          <pc:sldMk cId="3815001471" sldId="283"/>
        </pc:sldMkLst>
        <pc:spChg chg="mod">
          <ac:chgData name="Riccardo Berta" userId="c8694f89-bba4-4576-b0a8-456619ca5a8c" providerId="ADAL" clId="{3C2FE29D-27CB-6F45-BC3F-067E25618A7C}" dt="2022-12-02T15:27:45.886" v="421"/>
          <ac:spMkLst>
            <pc:docMk/>
            <pc:sldMk cId="3815001471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1:44:22.997" v="550" actId="20577"/>
          <ac:spMkLst>
            <pc:docMk/>
            <pc:sldMk cId="3815001471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1:45:14.620" v="559" actId="1035"/>
          <ac:picMkLst>
            <pc:docMk/>
            <pc:sldMk cId="3815001471" sldId="283"/>
            <ac:picMk id="3" creationId="{3CBC2912-19DB-1B09-D929-5CE52DD3D8EB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1:49:08.127" v="645" actId="14100"/>
        <pc:sldMkLst>
          <pc:docMk/>
          <pc:sldMk cId="2506133898" sldId="284"/>
        </pc:sldMkLst>
        <pc:spChg chg="add mod">
          <ac:chgData name="Riccardo Berta" userId="c8694f89-bba4-4576-b0a8-456619ca5a8c" providerId="ADAL" clId="{3C2FE29D-27CB-6F45-BC3F-067E25618A7C}" dt="2022-12-05T11:48:59.329" v="643" actId="20577"/>
          <ac:spMkLst>
            <pc:docMk/>
            <pc:sldMk cId="2506133898" sldId="284"/>
            <ac:spMk id="2" creationId="{C2446801-D956-614F-1A3E-B4A14E0E8098}"/>
          </ac:spMkLst>
        </pc:spChg>
        <pc:spChg chg="mod">
          <ac:chgData name="Riccardo Berta" userId="c8694f89-bba4-4576-b0a8-456619ca5a8c" providerId="ADAL" clId="{3C2FE29D-27CB-6F45-BC3F-067E25618A7C}" dt="2022-12-05T11:45:53.611" v="570" actId="20577"/>
          <ac:spMkLst>
            <pc:docMk/>
            <pc:sldMk cId="2506133898" sldId="284"/>
            <ac:spMk id="83" creationId="{00000000-0000-0000-0000-000000000000}"/>
          </ac:spMkLst>
        </pc:spChg>
        <pc:spChg chg="del">
          <ac:chgData name="Riccardo Berta" userId="c8694f89-bba4-4576-b0a8-456619ca5a8c" providerId="ADAL" clId="{3C2FE29D-27CB-6F45-BC3F-067E25618A7C}" dt="2022-12-04T14:16:41.611" v="523" actId="478"/>
          <ac:spMkLst>
            <pc:docMk/>
            <pc:sldMk cId="2506133898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1:49:08.127" v="645" actId="14100"/>
          <ac:picMkLst>
            <pc:docMk/>
            <pc:sldMk cId="2506133898" sldId="284"/>
            <ac:picMk id="4" creationId="{6D46FDA4-0EB3-DF1D-0C41-1C1511C52036}"/>
          </ac:picMkLst>
        </pc:picChg>
        <pc:picChg chg="add del">
          <ac:chgData name="Riccardo Berta" userId="c8694f89-bba4-4576-b0a8-456619ca5a8c" providerId="ADAL" clId="{3C2FE29D-27CB-6F45-BC3F-067E25618A7C}" dt="2022-12-04T14:16:41.611" v="523" actId="478"/>
          <ac:picMkLst>
            <pc:docMk/>
            <pc:sldMk cId="2506133898" sldId="284"/>
            <ac:picMk id="1026" creationId="{8D664885-71BA-6F15-D2F8-3FB30B09FC9E}"/>
          </ac:picMkLst>
        </pc:picChg>
      </pc:sldChg>
      <pc:sldChg chg="addSp modSp mod">
        <pc:chgData name="Riccardo Berta" userId="c8694f89-bba4-4576-b0a8-456619ca5a8c" providerId="ADAL" clId="{3C2FE29D-27CB-6F45-BC3F-067E25618A7C}" dt="2022-12-06T07:00:12.226" v="1662" actId="14100"/>
        <pc:sldMkLst>
          <pc:docMk/>
          <pc:sldMk cId="1139223116" sldId="285"/>
        </pc:sldMkLst>
        <pc:spChg chg="mod">
          <ac:chgData name="Riccardo Berta" userId="c8694f89-bba4-4576-b0a8-456619ca5a8c" providerId="ADAL" clId="{3C2FE29D-27CB-6F45-BC3F-067E25618A7C}" dt="2022-12-06T06:59:37.090" v="1651" actId="20577"/>
          <ac:spMkLst>
            <pc:docMk/>
            <pc:sldMk cId="1139223116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0:01.006" v="1660" actId="20577"/>
          <ac:spMkLst>
            <pc:docMk/>
            <pc:sldMk cId="1139223116" sldId="28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00:12.226" v="1662" actId="14100"/>
          <ac:picMkLst>
            <pc:docMk/>
            <pc:sldMk cId="1139223116" sldId="285"/>
            <ac:picMk id="3" creationId="{FA52161C-69EC-F419-1FFD-E7D89DAE11BF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2:23:48.118" v="1168" actId="21"/>
        <pc:sldMkLst>
          <pc:docMk/>
          <pc:sldMk cId="1783712705" sldId="286"/>
        </pc:sldMkLst>
        <pc:spChg chg="mod">
          <ac:chgData name="Riccardo Berta" userId="c8694f89-bba4-4576-b0a8-456619ca5a8c" providerId="ADAL" clId="{3C2FE29D-27CB-6F45-BC3F-067E25618A7C}" dt="2022-12-05T12:21:06.957" v="1063" actId="20577"/>
          <ac:spMkLst>
            <pc:docMk/>
            <pc:sldMk cId="1783712705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3:27.446" v="1166" actId="404"/>
          <ac:spMkLst>
            <pc:docMk/>
            <pc:sldMk cId="1783712705" sldId="28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09:59.148" v="830" actId="478"/>
          <ac:picMkLst>
            <pc:docMk/>
            <pc:sldMk cId="1783712705" sldId="286"/>
            <ac:picMk id="3" creationId="{65D51E61-88D0-E5BE-FF59-B62FEEA6C943}"/>
          </ac:picMkLst>
        </pc:picChg>
        <pc:picChg chg="add del mod">
          <ac:chgData name="Riccardo Berta" userId="c8694f89-bba4-4576-b0a8-456619ca5a8c" providerId="ADAL" clId="{3C2FE29D-27CB-6F45-BC3F-067E25618A7C}" dt="2022-12-05T12:21:26.905" v="1069" actId="478"/>
          <ac:picMkLst>
            <pc:docMk/>
            <pc:sldMk cId="1783712705" sldId="286"/>
            <ac:picMk id="5" creationId="{B3C83D53-7AF6-8590-EF1D-D98ED2F2D2F3}"/>
          </ac:picMkLst>
        </pc:picChg>
        <pc:picChg chg="add mod">
          <ac:chgData name="Riccardo Berta" userId="c8694f89-bba4-4576-b0a8-456619ca5a8c" providerId="ADAL" clId="{3C2FE29D-27CB-6F45-BC3F-067E25618A7C}" dt="2022-12-05T12:21:59.263" v="1077" actId="1076"/>
          <ac:picMkLst>
            <pc:docMk/>
            <pc:sldMk cId="1783712705" sldId="286"/>
            <ac:picMk id="7" creationId="{0669E2B1-8308-4DD7-D4D7-E736820EE5EF}"/>
          </ac:picMkLst>
        </pc:picChg>
        <pc:picChg chg="add mod">
          <ac:chgData name="Riccardo Berta" userId="c8694f89-bba4-4576-b0a8-456619ca5a8c" providerId="ADAL" clId="{3C2FE29D-27CB-6F45-BC3F-067E25618A7C}" dt="2022-12-05T12:21:39.976" v="1071" actId="1076"/>
          <ac:picMkLst>
            <pc:docMk/>
            <pc:sldMk cId="1783712705" sldId="286"/>
            <ac:picMk id="8" creationId="{462C2A70-2460-F42A-A06F-B8592540FAA4}"/>
          </ac:picMkLst>
        </pc:picChg>
        <pc:picChg chg="add del mod">
          <ac:chgData name="Riccardo Berta" userId="c8694f89-bba4-4576-b0a8-456619ca5a8c" providerId="ADAL" clId="{3C2FE29D-27CB-6F45-BC3F-067E25618A7C}" dt="2022-12-05T12:23:48.118" v="1168" actId="21"/>
          <ac:picMkLst>
            <pc:docMk/>
            <pc:sldMk cId="1783712705" sldId="286"/>
            <ac:picMk id="10" creationId="{04C57676-AFBF-C812-BC00-73688925259F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2:24:44.601" v="1195" actId="1076"/>
        <pc:sldMkLst>
          <pc:docMk/>
          <pc:sldMk cId="301428442" sldId="287"/>
        </pc:sldMkLst>
        <pc:spChg chg="mod">
          <ac:chgData name="Riccardo Berta" userId="c8694f89-bba4-4576-b0a8-456619ca5a8c" providerId="ADAL" clId="{3C2FE29D-27CB-6F45-BC3F-067E25618A7C}" dt="2022-12-05T12:21:14.084" v="1066" actId="20577"/>
          <ac:spMkLst>
            <pc:docMk/>
            <pc:sldMk cId="301428442" sldId="287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4:34.874" v="1193" actId="20577"/>
          <ac:spMkLst>
            <pc:docMk/>
            <pc:sldMk cId="301428442" sldId="28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21:24.317" v="1068" actId="21"/>
          <ac:picMkLst>
            <pc:docMk/>
            <pc:sldMk cId="301428442" sldId="287"/>
            <ac:picMk id="3" creationId="{66D54A04-5BB3-75D6-29A0-A93D1352422F}"/>
          </ac:picMkLst>
        </pc:picChg>
        <pc:picChg chg="add mod">
          <ac:chgData name="Riccardo Berta" userId="c8694f89-bba4-4576-b0a8-456619ca5a8c" providerId="ADAL" clId="{3C2FE29D-27CB-6F45-BC3F-067E25618A7C}" dt="2022-12-05T12:24:44.601" v="1195" actId="1076"/>
          <ac:picMkLst>
            <pc:docMk/>
            <pc:sldMk cId="301428442" sldId="287"/>
            <ac:picMk id="4" creationId="{A813D473-EF1C-C9BF-A3C9-93713B4966E9}"/>
          </ac:picMkLst>
        </pc:picChg>
      </pc:sldChg>
      <pc:sldChg chg="addSp modSp mod">
        <pc:chgData name="Riccardo Berta" userId="c8694f89-bba4-4576-b0a8-456619ca5a8c" providerId="ADAL" clId="{3C2FE29D-27CB-6F45-BC3F-067E25618A7C}" dt="2022-12-05T12:26:30.572" v="1207" actId="1076"/>
        <pc:sldMkLst>
          <pc:docMk/>
          <pc:sldMk cId="1438984981" sldId="288"/>
        </pc:sldMkLst>
        <pc:spChg chg="mod">
          <ac:chgData name="Riccardo Berta" userId="c8694f89-bba4-4576-b0a8-456619ca5a8c" providerId="ADAL" clId="{3C2FE29D-27CB-6F45-BC3F-067E25618A7C}" dt="2022-12-05T12:25:32.312" v="1198" actId="20577"/>
          <ac:spMkLst>
            <pc:docMk/>
            <pc:sldMk cId="1438984981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6:09.993" v="1203" actId="20577"/>
          <ac:spMkLst>
            <pc:docMk/>
            <pc:sldMk cId="1438984981" sldId="288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2:26:30.572" v="1207" actId="1076"/>
          <ac:picMkLst>
            <pc:docMk/>
            <pc:sldMk cId="1438984981" sldId="288"/>
            <ac:picMk id="3" creationId="{2D426960-D26F-8A21-A69B-68C77E97483B}"/>
          </ac:picMkLst>
        </pc:picChg>
      </pc:sldChg>
      <pc:sldChg chg="addSp modSp mod">
        <pc:chgData name="Riccardo Berta" userId="c8694f89-bba4-4576-b0a8-456619ca5a8c" providerId="ADAL" clId="{3C2FE29D-27CB-6F45-BC3F-067E25618A7C}" dt="2022-12-05T12:32:40.171" v="1298" actId="20577"/>
        <pc:sldMkLst>
          <pc:docMk/>
          <pc:sldMk cId="771520974" sldId="289"/>
        </pc:sldMkLst>
        <pc:spChg chg="mod">
          <ac:chgData name="Riccardo Berta" userId="c8694f89-bba4-4576-b0a8-456619ca5a8c" providerId="ADAL" clId="{3C2FE29D-27CB-6F45-BC3F-067E25618A7C}" dt="2022-12-05T12:27:08.054" v="1210" actId="20577"/>
          <ac:spMkLst>
            <pc:docMk/>
            <pc:sldMk cId="771520974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32:40.171" v="1298" actId="20577"/>
          <ac:spMkLst>
            <pc:docMk/>
            <pc:sldMk cId="771520974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2:29:17.396" v="1235" actId="1076"/>
          <ac:picMkLst>
            <pc:docMk/>
            <pc:sldMk cId="771520974" sldId="289"/>
            <ac:picMk id="3" creationId="{C6FC2CA8-512A-321B-1839-8CDB3BA8FE46}"/>
          </ac:picMkLst>
        </pc:picChg>
        <pc:picChg chg="add mod">
          <ac:chgData name="Riccardo Berta" userId="c8694f89-bba4-4576-b0a8-456619ca5a8c" providerId="ADAL" clId="{3C2FE29D-27CB-6F45-BC3F-067E25618A7C}" dt="2022-12-05T12:30:37.388" v="1289" actId="1076"/>
          <ac:picMkLst>
            <pc:docMk/>
            <pc:sldMk cId="771520974" sldId="289"/>
            <ac:picMk id="5" creationId="{33CEF329-48B2-D779-0CE4-CD756CF96C9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5T12:38:15.632" v="1367" actId="20577"/>
        <pc:sldMkLst>
          <pc:docMk/>
          <pc:sldMk cId="2069157773" sldId="290"/>
        </pc:sldMkLst>
        <pc:spChg chg="mod">
          <ac:chgData name="Riccardo Berta" userId="c8694f89-bba4-4576-b0a8-456619ca5a8c" providerId="ADAL" clId="{3C2FE29D-27CB-6F45-BC3F-067E25618A7C}" dt="2022-12-05T12:33:40.348" v="1321"/>
          <ac:spMkLst>
            <pc:docMk/>
            <pc:sldMk cId="2069157773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38:15.632" v="1367" actId="20577"/>
          <ac:spMkLst>
            <pc:docMk/>
            <pc:sldMk cId="2069157773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33:29.491" v="1320"/>
          <ac:picMkLst>
            <pc:docMk/>
            <pc:sldMk cId="2069157773" sldId="290"/>
            <ac:picMk id="2" creationId="{79D1370B-664C-D0DC-8A05-BFF54BF0831A}"/>
          </ac:picMkLst>
        </pc:picChg>
        <pc:picChg chg="del">
          <ac:chgData name="Riccardo Berta" userId="c8694f89-bba4-4576-b0a8-456619ca5a8c" providerId="ADAL" clId="{3C2FE29D-27CB-6F45-BC3F-067E25618A7C}" dt="2022-12-05T12:33:03.069" v="1309" actId="478"/>
          <ac:picMkLst>
            <pc:docMk/>
            <pc:sldMk cId="2069157773" sldId="290"/>
            <ac:picMk id="3" creationId="{C6FC2CA8-512A-321B-1839-8CDB3BA8FE46}"/>
          </ac:picMkLst>
        </pc:picChg>
        <pc:picChg chg="del">
          <ac:chgData name="Riccardo Berta" userId="c8694f89-bba4-4576-b0a8-456619ca5a8c" providerId="ADAL" clId="{3C2FE29D-27CB-6F45-BC3F-067E25618A7C}" dt="2022-12-05T12:33:04.260" v="1310" actId="478"/>
          <ac:picMkLst>
            <pc:docMk/>
            <pc:sldMk cId="2069157773" sldId="290"/>
            <ac:picMk id="5" creationId="{33CEF329-48B2-D779-0CE4-CD756CF96C9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07:02:32.061" v="1703" actId="113"/>
        <pc:sldMkLst>
          <pc:docMk/>
          <pc:sldMk cId="2604980407" sldId="291"/>
        </pc:sldMkLst>
        <pc:spChg chg="add mod">
          <ac:chgData name="Riccardo Berta" userId="c8694f89-bba4-4576-b0a8-456619ca5a8c" providerId="ADAL" clId="{3C2FE29D-27CB-6F45-BC3F-067E25618A7C}" dt="2022-12-06T06:54:59.154" v="1568" actId="164"/>
          <ac:spMkLst>
            <pc:docMk/>
            <pc:sldMk cId="2604980407" sldId="291"/>
            <ac:spMk id="8" creationId="{8EFF463C-29A2-34D1-0BC5-DA4DFB6E0EDD}"/>
          </ac:spMkLst>
        </pc:spChg>
        <pc:spChg chg="mod">
          <ac:chgData name="Riccardo Berta" userId="c8694f89-bba4-4576-b0a8-456619ca5a8c" providerId="ADAL" clId="{3C2FE29D-27CB-6F45-BC3F-067E25618A7C}" dt="2022-12-05T12:38:26.944" v="1368"/>
          <ac:spMkLst>
            <pc:docMk/>
            <pc:sldMk cId="2604980407" sldId="291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2:32.061" v="1703" actId="113"/>
          <ac:spMkLst>
            <pc:docMk/>
            <pc:sldMk cId="2604980407" sldId="291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6T06:55:04.304" v="1569" actId="164"/>
          <ac:grpSpMkLst>
            <pc:docMk/>
            <pc:sldMk cId="2604980407" sldId="291"/>
            <ac:grpSpMk id="13" creationId="{CA43CDAB-E3DE-BBD5-3DA6-5D0DB3932435}"/>
          </ac:grpSpMkLst>
        </pc:grpChg>
        <pc:grpChg chg="add mod">
          <ac:chgData name="Riccardo Berta" userId="c8694f89-bba4-4576-b0a8-456619ca5a8c" providerId="ADAL" clId="{3C2FE29D-27CB-6F45-BC3F-067E25618A7C}" dt="2022-12-06T06:55:06.423" v="1574" actId="1038"/>
          <ac:grpSpMkLst>
            <pc:docMk/>
            <pc:sldMk cId="2604980407" sldId="291"/>
            <ac:grpSpMk id="14" creationId="{69EC4B69-D1EB-C6DB-60C8-2A714F3624DC}"/>
          </ac:grpSpMkLst>
        </pc:grpChg>
        <pc:grpChg chg="add mod">
          <ac:chgData name="Riccardo Berta" userId="c8694f89-bba4-4576-b0a8-456619ca5a8c" providerId="ADAL" clId="{3C2FE29D-27CB-6F45-BC3F-067E25618A7C}" dt="2022-12-06T06:56:17.449" v="1592" actId="1035"/>
          <ac:grpSpMkLst>
            <pc:docMk/>
            <pc:sldMk cId="2604980407" sldId="291"/>
            <ac:grpSpMk id="19" creationId="{B3C48A8D-FFEE-1C5A-AFEE-A57DB21B7C3B}"/>
          </ac:grpSpMkLst>
        </pc:grpChg>
        <pc:picChg chg="add del mod">
          <ac:chgData name="Riccardo Berta" userId="c8694f89-bba4-4576-b0a8-456619ca5a8c" providerId="ADAL" clId="{3C2FE29D-27CB-6F45-BC3F-067E25618A7C}" dt="2022-12-06T06:53:22.670" v="1539" actId="478"/>
          <ac:picMkLst>
            <pc:docMk/>
            <pc:sldMk cId="2604980407" sldId="291"/>
            <ac:picMk id="3" creationId="{196A4469-EF59-168E-0CBC-B5F7BC65D4EC}"/>
          </ac:picMkLst>
        </pc:picChg>
        <pc:picChg chg="add del mod">
          <ac:chgData name="Riccardo Berta" userId="c8694f89-bba4-4576-b0a8-456619ca5a8c" providerId="ADAL" clId="{3C2FE29D-27CB-6F45-BC3F-067E25618A7C}" dt="2022-12-06T06:53:15.501" v="1538" actId="478"/>
          <ac:picMkLst>
            <pc:docMk/>
            <pc:sldMk cId="2604980407" sldId="291"/>
            <ac:picMk id="5" creationId="{36831474-2E30-8F2C-0595-C034F2F55466}"/>
          </ac:picMkLst>
        </pc:picChg>
        <pc:picChg chg="add mod">
          <ac:chgData name="Riccardo Berta" userId="c8694f89-bba4-4576-b0a8-456619ca5a8c" providerId="ADAL" clId="{3C2FE29D-27CB-6F45-BC3F-067E25618A7C}" dt="2022-12-06T06:54:59.154" v="1568" actId="164"/>
          <ac:picMkLst>
            <pc:docMk/>
            <pc:sldMk cId="2604980407" sldId="291"/>
            <ac:picMk id="7" creationId="{E915389C-57C6-896D-F0F3-DC5EFEC6ABE9}"/>
          </ac:picMkLst>
        </pc:picChg>
        <pc:picChg chg="add del mod">
          <ac:chgData name="Riccardo Berta" userId="c8694f89-bba4-4576-b0a8-456619ca5a8c" providerId="ADAL" clId="{3C2FE29D-27CB-6F45-BC3F-067E25618A7C}" dt="2022-12-06T06:54:21.620" v="1554" actId="478"/>
          <ac:picMkLst>
            <pc:docMk/>
            <pc:sldMk cId="2604980407" sldId="291"/>
            <ac:picMk id="10" creationId="{D81AF7C8-B3C6-EFD2-37F0-47D75E24217B}"/>
          </ac:picMkLst>
        </pc:picChg>
        <pc:picChg chg="add mod">
          <ac:chgData name="Riccardo Berta" userId="c8694f89-bba4-4576-b0a8-456619ca5a8c" providerId="ADAL" clId="{3C2FE29D-27CB-6F45-BC3F-067E25618A7C}" dt="2022-12-06T06:55:04.304" v="1569" actId="164"/>
          <ac:picMkLst>
            <pc:docMk/>
            <pc:sldMk cId="2604980407" sldId="291"/>
            <ac:picMk id="12" creationId="{4F668F1C-94A9-3603-785A-BE1A0D86CD45}"/>
          </ac:picMkLst>
        </pc:picChg>
        <pc:picChg chg="add mod">
          <ac:chgData name="Riccardo Berta" userId="c8694f89-bba4-4576-b0a8-456619ca5a8c" providerId="ADAL" clId="{3C2FE29D-27CB-6F45-BC3F-067E25618A7C}" dt="2022-12-06T06:56:02.427" v="1585" actId="164"/>
          <ac:picMkLst>
            <pc:docMk/>
            <pc:sldMk cId="2604980407" sldId="291"/>
            <ac:picMk id="16" creationId="{A752DA58-9F64-BEEC-62EC-8449E88C2910}"/>
          </ac:picMkLst>
        </pc:picChg>
        <pc:picChg chg="add mod">
          <ac:chgData name="Riccardo Berta" userId="c8694f89-bba4-4576-b0a8-456619ca5a8c" providerId="ADAL" clId="{3C2FE29D-27CB-6F45-BC3F-067E25618A7C}" dt="2022-12-06T06:56:02.427" v="1585" actId="164"/>
          <ac:picMkLst>
            <pc:docMk/>
            <pc:sldMk cId="2604980407" sldId="291"/>
            <ac:picMk id="18" creationId="{7E5F143C-FBDC-BCC8-B3E4-ACA0BA7F9073}"/>
          </ac:picMkLst>
        </pc:picChg>
        <pc:picChg chg="add mod">
          <ac:chgData name="Riccardo Berta" userId="c8694f89-bba4-4576-b0a8-456619ca5a8c" providerId="ADAL" clId="{3C2FE29D-27CB-6F45-BC3F-067E25618A7C}" dt="2022-12-06T06:57:16.196" v="1618" actId="1038"/>
          <ac:picMkLst>
            <pc:docMk/>
            <pc:sldMk cId="2604980407" sldId="291"/>
            <ac:picMk id="21" creationId="{78B499A9-F328-53DF-99F8-0A630D4B05C1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17:28.639" v="1885" actId="20577"/>
        <pc:sldMkLst>
          <pc:docMk/>
          <pc:sldMk cId="3459842221" sldId="292"/>
        </pc:sldMkLst>
        <pc:spChg chg="mod">
          <ac:chgData name="Riccardo Berta" userId="c8694f89-bba4-4576-b0a8-456619ca5a8c" providerId="ADAL" clId="{3C2FE29D-27CB-6F45-BC3F-067E25618A7C}" dt="2022-12-06T07:17:28.639" v="1885" actId="20577"/>
          <ac:spMkLst>
            <pc:docMk/>
            <pc:sldMk cId="345984222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6:10.674" v="1752" actId="20577"/>
          <ac:spMkLst>
            <pc:docMk/>
            <pc:sldMk cId="345984222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06:21.097" v="1755" actId="1076"/>
          <ac:picMkLst>
            <pc:docMk/>
            <pc:sldMk cId="3459842221" sldId="292"/>
            <ac:picMk id="3" creationId="{4E0A20F3-A8E5-D1A0-849D-FC5BCA364D43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09:55:28.845" v="2428" actId="20577"/>
        <pc:sldMkLst>
          <pc:docMk/>
          <pc:sldMk cId="2089974615" sldId="293"/>
        </pc:sldMkLst>
        <pc:spChg chg="mod">
          <ac:chgData name="Riccardo Berta" userId="c8694f89-bba4-4576-b0a8-456619ca5a8c" providerId="ADAL" clId="{3C2FE29D-27CB-6F45-BC3F-067E25618A7C}" dt="2022-12-06T07:17:39.563" v="1888" actId="20577"/>
          <ac:spMkLst>
            <pc:docMk/>
            <pc:sldMk cId="2089974615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55:28.845" v="2428" actId="20577"/>
          <ac:spMkLst>
            <pc:docMk/>
            <pc:sldMk cId="2089974615" sldId="29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07:19:56.418" v="1905" actId="478"/>
          <ac:picMkLst>
            <pc:docMk/>
            <pc:sldMk cId="2089974615" sldId="293"/>
            <ac:picMk id="3" creationId="{3A2EE446-60C7-DB25-B43E-447924A734DE}"/>
          </ac:picMkLst>
        </pc:picChg>
        <pc:picChg chg="add mod">
          <ac:chgData name="Riccardo Berta" userId="c8694f89-bba4-4576-b0a8-456619ca5a8c" providerId="ADAL" clId="{3C2FE29D-27CB-6F45-BC3F-067E25618A7C}" dt="2022-12-06T07:20:12.714" v="1908" actId="14100"/>
          <ac:picMkLst>
            <pc:docMk/>
            <pc:sldMk cId="2089974615" sldId="293"/>
            <ac:picMk id="5" creationId="{1E174E9C-5FD8-7594-330F-15A68F774BD1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23:29.450" v="1931" actId="1076"/>
        <pc:sldMkLst>
          <pc:docMk/>
          <pc:sldMk cId="3758557650" sldId="294"/>
        </pc:sldMkLst>
        <pc:spChg chg="mod">
          <ac:chgData name="Riccardo Berta" userId="c8694f89-bba4-4576-b0a8-456619ca5a8c" providerId="ADAL" clId="{3C2FE29D-27CB-6F45-BC3F-067E25618A7C}" dt="2022-12-06T07:22:13.379" v="1911" actId="20577"/>
          <ac:spMkLst>
            <pc:docMk/>
            <pc:sldMk cId="3758557650" sldId="294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22:56.705" v="1926" actId="113"/>
          <ac:spMkLst>
            <pc:docMk/>
            <pc:sldMk cId="3758557650" sldId="29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23:29.450" v="1931" actId="1076"/>
          <ac:picMkLst>
            <pc:docMk/>
            <pc:sldMk cId="3758557650" sldId="294"/>
            <ac:picMk id="3" creationId="{5D22A0FD-C696-AF42-EA79-350204FAA838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9:17:53.414" v="2013" actId="14"/>
        <pc:sldMkLst>
          <pc:docMk/>
          <pc:sldMk cId="931677077" sldId="295"/>
        </pc:sldMkLst>
        <pc:spChg chg="mod">
          <ac:chgData name="Riccardo Berta" userId="c8694f89-bba4-4576-b0a8-456619ca5a8c" providerId="ADAL" clId="{3C2FE29D-27CB-6F45-BC3F-067E25618A7C}" dt="2022-12-06T09:16:47.508" v="2002" actId="20577"/>
          <ac:spMkLst>
            <pc:docMk/>
            <pc:sldMk cId="931677077" sldId="295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17:53.414" v="2013" actId="14"/>
          <ac:spMkLst>
            <pc:docMk/>
            <pc:sldMk cId="931677077" sldId="29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9:16:38.127" v="1998" actId="1076"/>
          <ac:picMkLst>
            <pc:docMk/>
            <pc:sldMk cId="931677077" sldId="295"/>
            <ac:picMk id="3" creationId="{CE9197F2-F3EB-E660-E15B-ED2156DAFC5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1:54:31.405" v="2837" actId="1076"/>
        <pc:sldMkLst>
          <pc:docMk/>
          <pc:sldMk cId="3393540272" sldId="296"/>
        </pc:sldMkLst>
        <pc:spChg chg="mod">
          <ac:chgData name="Riccardo Berta" userId="c8694f89-bba4-4576-b0a8-456619ca5a8c" providerId="ADAL" clId="{3C2FE29D-27CB-6F45-BC3F-067E25618A7C}" dt="2022-12-06T11:48:12.208" v="2698" actId="20577"/>
          <ac:spMkLst>
            <pc:docMk/>
            <pc:sldMk cId="3393540272" sldId="29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4:26.786" v="2836" actId="21"/>
          <ac:spMkLst>
            <pc:docMk/>
            <pc:sldMk cId="3393540272" sldId="296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6T11:54:31.405" v="2837" actId="1076"/>
          <ac:grpSpMkLst>
            <pc:docMk/>
            <pc:sldMk cId="3393540272" sldId="296"/>
            <ac:grpSpMk id="9" creationId="{932A8A73-3F05-C198-76CD-013DB40BA0FE}"/>
          </ac:grpSpMkLst>
        </pc:grp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3" creationId="{CF2E5AD7-3DCC-9E76-CF55-FB45CBB66D5D}"/>
          </ac:picMkLst>
        </pc:picChg>
        <pc:picChg chg="add del mod">
          <ac:chgData name="Riccardo Berta" userId="c8694f89-bba4-4576-b0a8-456619ca5a8c" providerId="ADAL" clId="{3C2FE29D-27CB-6F45-BC3F-067E25618A7C}" dt="2022-12-06T11:45:34.360" v="2651" actId="478"/>
          <ac:picMkLst>
            <pc:docMk/>
            <pc:sldMk cId="3393540272" sldId="296"/>
            <ac:picMk id="5" creationId="{A50575A0-FE95-2D8D-B2B6-FB2D3C6C759D}"/>
          </ac:picMkLst>
        </pc:pic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7" creationId="{C6EF5E85-A56C-E0B4-62BF-E7CC9D227C76}"/>
          </ac:picMkLst>
        </pc:pic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8" creationId="{C9C27711-19AF-C121-929B-973A55DC5A46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11:54:41.806" v="2840" actId="1076"/>
        <pc:sldMkLst>
          <pc:docMk/>
          <pc:sldMk cId="4247091244" sldId="297"/>
        </pc:sldMkLst>
        <pc:spChg chg="mod">
          <ac:chgData name="Riccardo Berta" userId="c8694f89-bba4-4576-b0a8-456619ca5a8c" providerId="ADAL" clId="{3C2FE29D-27CB-6F45-BC3F-067E25618A7C}" dt="2022-12-06T11:48:19.014" v="2701" actId="20577"/>
          <ac:spMkLst>
            <pc:docMk/>
            <pc:sldMk cId="4247091244" sldId="297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4:35.390" v="2839"/>
          <ac:spMkLst>
            <pc:docMk/>
            <pc:sldMk cId="4247091244" sldId="29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1:54:41.806" v="2840" actId="1076"/>
          <ac:picMkLst>
            <pc:docMk/>
            <pc:sldMk cId="4247091244" sldId="297"/>
            <ac:picMk id="3" creationId="{99BB3AAA-C0E7-BCDD-6770-7A2D88965D76}"/>
          </ac:picMkLst>
        </pc:picChg>
      </pc:sldChg>
      <pc:sldChg chg="modSp add mod">
        <pc:chgData name="Riccardo Berta" userId="c8694f89-bba4-4576-b0a8-456619ca5a8c" providerId="ADAL" clId="{3C2FE29D-27CB-6F45-BC3F-067E25618A7C}" dt="2022-12-06T12:33:04.535" v="2995" actId="20577"/>
        <pc:sldMkLst>
          <pc:docMk/>
          <pc:sldMk cId="70478933" sldId="298"/>
        </pc:sldMkLst>
        <pc:spChg chg="mod">
          <ac:chgData name="Riccardo Berta" userId="c8694f89-bba4-4576-b0a8-456619ca5a8c" providerId="ADAL" clId="{3C2FE29D-27CB-6F45-BC3F-067E25618A7C}" dt="2022-12-06T12:33:04.535" v="2995" actId="20577"/>
          <ac:spMkLst>
            <pc:docMk/>
            <pc:sldMk cId="70478933" sldId="29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25:17.374" v="2991" actId="404"/>
          <ac:spMkLst>
            <pc:docMk/>
            <pc:sldMk cId="70478933" sldId="298"/>
            <ac:spMk id="84" creationId="{00000000-0000-0000-0000-000000000000}"/>
          </ac:spMkLst>
        </pc:spChg>
      </pc:sldChg>
      <pc:sldChg chg="modSp add mod">
        <pc:chgData name="Riccardo Berta" userId="c8694f89-bba4-4576-b0a8-456619ca5a8c" providerId="ADAL" clId="{3C2FE29D-27CB-6F45-BC3F-067E25618A7C}" dt="2022-12-06T09:22:22.520" v="2160" actId="20577"/>
        <pc:sldMkLst>
          <pc:docMk/>
          <pc:sldMk cId="1578067628" sldId="299"/>
        </pc:sldMkLst>
        <pc:spChg chg="mod">
          <ac:chgData name="Riccardo Berta" userId="c8694f89-bba4-4576-b0a8-456619ca5a8c" providerId="ADAL" clId="{3C2FE29D-27CB-6F45-BC3F-067E25618A7C}" dt="2022-12-06T09:16:55.281" v="2005" actId="20577"/>
          <ac:spMkLst>
            <pc:docMk/>
            <pc:sldMk cId="1578067628" sldId="29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22:22.520" v="2160" actId="20577"/>
          <ac:spMkLst>
            <pc:docMk/>
            <pc:sldMk cId="1578067628" sldId="299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3C2FE29D-27CB-6F45-BC3F-067E25618A7C}" dt="2022-12-06T11:53:13.146" v="2818" actId="1036"/>
        <pc:sldMkLst>
          <pc:docMk/>
          <pc:sldMk cId="3650906499" sldId="300"/>
        </pc:sldMkLst>
        <pc:spChg chg="mod">
          <ac:chgData name="Riccardo Berta" userId="c8694f89-bba4-4576-b0a8-456619ca5a8c" providerId="ADAL" clId="{3C2FE29D-27CB-6F45-BC3F-067E25618A7C}" dt="2022-12-06T09:56:39.098" v="2443" actId="20577"/>
          <ac:spMkLst>
            <pc:docMk/>
            <pc:sldMk cId="3650906499" sldId="300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2:42.254" v="2805" actId="20577"/>
          <ac:spMkLst>
            <pc:docMk/>
            <pc:sldMk cId="3650906499" sldId="30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1:53:13.146" v="2818" actId="1036"/>
          <ac:picMkLst>
            <pc:docMk/>
            <pc:sldMk cId="3650906499" sldId="300"/>
            <ac:picMk id="3" creationId="{E42632F4-13BB-1A14-0971-4857317CF830}"/>
          </ac:picMkLst>
        </pc:picChg>
        <pc:picChg chg="add mod">
          <ac:chgData name="Riccardo Berta" userId="c8694f89-bba4-4576-b0a8-456619ca5a8c" providerId="ADAL" clId="{3C2FE29D-27CB-6F45-BC3F-067E25618A7C}" dt="2022-12-06T11:53:04.440" v="2812" actId="14100"/>
          <ac:picMkLst>
            <pc:docMk/>
            <pc:sldMk cId="3650906499" sldId="300"/>
            <ac:picMk id="5" creationId="{E1C50335-B222-0491-921D-32AB905C25D9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16:54:20.493" v="3929" actId="20577"/>
        <pc:sldMkLst>
          <pc:docMk/>
          <pc:sldMk cId="626844690" sldId="301"/>
        </pc:sldMkLst>
        <pc:spChg chg="mod">
          <ac:chgData name="Riccardo Berta" userId="c8694f89-bba4-4576-b0a8-456619ca5a8c" providerId="ADAL" clId="{3C2FE29D-27CB-6F45-BC3F-067E25618A7C}" dt="2022-12-06T16:54:20.493" v="3929" actId="20577"/>
          <ac:spMkLst>
            <pc:docMk/>
            <pc:sldMk cId="626844690" sldId="301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3:51.047" v="2831" actId="15"/>
          <ac:spMkLst>
            <pc:docMk/>
            <pc:sldMk cId="626844690" sldId="30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9:52:25.964" v="2379" actId="1076"/>
          <ac:picMkLst>
            <pc:docMk/>
            <pc:sldMk cId="626844690" sldId="301"/>
            <ac:picMk id="3" creationId="{8F3E9BAD-DD95-A9D6-E3F9-4CFD3A678B44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12:49.180" v="1874" actId="1076"/>
        <pc:sldMkLst>
          <pc:docMk/>
          <pc:sldMk cId="2465721096" sldId="302"/>
        </pc:sldMkLst>
        <pc:spChg chg="mod">
          <ac:chgData name="Riccardo Berta" userId="c8694f89-bba4-4576-b0a8-456619ca5a8c" providerId="ADAL" clId="{3C2FE29D-27CB-6F45-BC3F-067E25618A7C}" dt="2022-12-06T07:08:26.490" v="1760"/>
          <ac:spMkLst>
            <pc:docMk/>
            <pc:sldMk cId="2465721096" sldId="30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12:42.833" v="1873" actId="20577"/>
          <ac:spMkLst>
            <pc:docMk/>
            <pc:sldMk cId="2465721096" sldId="30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12:49.180" v="1874" actId="1076"/>
          <ac:picMkLst>
            <pc:docMk/>
            <pc:sldMk cId="2465721096" sldId="302"/>
            <ac:picMk id="3" creationId="{5ECC7DBE-AA1F-487D-F984-4B39D30E8547}"/>
          </ac:picMkLst>
        </pc:picChg>
      </pc:sldChg>
      <pc:sldChg chg="addSp modSp add mod ord">
        <pc:chgData name="Riccardo Berta" userId="c8694f89-bba4-4576-b0a8-456619ca5a8c" providerId="ADAL" clId="{3C2FE29D-27CB-6F45-BC3F-067E25618A7C}" dt="2022-12-06T12:01:01.803" v="2982" actId="14100"/>
        <pc:sldMkLst>
          <pc:docMk/>
          <pc:sldMk cId="3305673298" sldId="303"/>
        </pc:sldMkLst>
        <pc:spChg chg="mod">
          <ac:chgData name="Riccardo Berta" userId="c8694f89-bba4-4576-b0a8-456619ca5a8c" providerId="ADAL" clId="{3C2FE29D-27CB-6F45-BC3F-067E25618A7C}" dt="2022-12-06T11:55:03.350" v="2843"/>
          <ac:spMkLst>
            <pc:docMk/>
            <pc:sldMk cId="3305673298" sldId="30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00:56.207" v="2980" actId="20577"/>
          <ac:spMkLst>
            <pc:docMk/>
            <pc:sldMk cId="3305673298" sldId="30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2:01:01.803" v="2982" actId="14100"/>
          <ac:picMkLst>
            <pc:docMk/>
            <pc:sldMk cId="3305673298" sldId="303"/>
            <ac:picMk id="3" creationId="{E9C4211B-6614-C188-6400-E6645F6FC00C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08:17.824" v="3335" actId="1038"/>
        <pc:sldMkLst>
          <pc:docMk/>
          <pc:sldMk cId="985633978" sldId="304"/>
        </pc:sldMkLst>
        <pc:spChg chg="mod">
          <ac:chgData name="Riccardo Berta" userId="c8694f89-bba4-4576-b0a8-456619ca5a8c" providerId="ADAL" clId="{3C2FE29D-27CB-6F45-BC3F-067E25618A7C}" dt="2022-12-06T12:33:11.341" v="2998" actId="20577"/>
          <ac:spMkLst>
            <pc:docMk/>
            <pc:sldMk cId="985633978" sldId="304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33:38.299" v="3022" actId="20577"/>
          <ac:spMkLst>
            <pc:docMk/>
            <pc:sldMk cId="985633978" sldId="304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6:06:35.664" v="3303" actId="478"/>
          <ac:picMkLst>
            <pc:docMk/>
            <pc:sldMk cId="985633978" sldId="304"/>
            <ac:picMk id="3" creationId="{43AD3F86-49A4-68DE-FAEF-AE3EABDECF8D}"/>
          </ac:picMkLst>
        </pc:picChg>
        <pc:picChg chg="add mod">
          <ac:chgData name="Riccardo Berta" userId="c8694f89-bba4-4576-b0a8-456619ca5a8c" providerId="ADAL" clId="{3C2FE29D-27CB-6F45-BC3F-067E25618A7C}" dt="2022-12-06T16:08:17.824" v="3335" actId="1038"/>
          <ac:picMkLst>
            <pc:docMk/>
            <pc:sldMk cId="985633978" sldId="304"/>
            <ac:picMk id="5" creationId="{6F828ED2-19E9-470F-788C-E2B17693040F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08:06.674" v="3329" actId="1036"/>
        <pc:sldMkLst>
          <pc:docMk/>
          <pc:sldMk cId="4282032191" sldId="305"/>
        </pc:sldMkLst>
        <pc:spChg chg="add del mod">
          <ac:chgData name="Riccardo Berta" userId="c8694f89-bba4-4576-b0a8-456619ca5a8c" providerId="ADAL" clId="{3C2FE29D-27CB-6F45-BC3F-067E25618A7C}" dt="2022-12-06T16:07:54.717" v="3309" actId="478"/>
          <ac:spMkLst>
            <pc:docMk/>
            <pc:sldMk cId="4282032191" sldId="305"/>
            <ac:spMk id="3" creationId="{2B737C1B-3199-94C8-A56E-C4323F3B7799}"/>
          </ac:spMkLst>
        </pc:spChg>
        <pc:spChg chg="mod">
          <ac:chgData name="Riccardo Berta" userId="c8694f89-bba4-4576-b0a8-456619ca5a8c" providerId="ADAL" clId="{3C2FE29D-27CB-6F45-BC3F-067E25618A7C}" dt="2022-12-06T12:33:44.202" v="3025" actId="20577"/>
          <ac:spMkLst>
            <pc:docMk/>
            <pc:sldMk cId="4282032191" sldId="305"/>
            <ac:spMk id="83" creationId="{00000000-0000-0000-0000-000000000000}"/>
          </ac:spMkLst>
        </pc:spChg>
        <pc:spChg chg="del">
          <ac:chgData name="Riccardo Berta" userId="c8694f89-bba4-4576-b0a8-456619ca5a8c" providerId="ADAL" clId="{3C2FE29D-27CB-6F45-BC3F-067E25618A7C}" dt="2022-12-06T16:07:00.495" v="3306" actId="478"/>
          <ac:spMkLst>
            <pc:docMk/>
            <pc:sldMk cId="4282032191" sldId="30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6:08:06.674" v="3329" actId="1036"/>
          <ac:picMkLst>
            <pc:docMk/>
            <pc:sldMk cId="4282032191" sldId="305"/>
            <ac:picMk id="5" creationId="{DEC5DBF7-E380-B342-42A7-8BC6F89C7E1D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2:52:42.702" v="3149" actId="20577"/>
        <pc:sldMkLst>
          <pc:docMk/>
          <pc:sldMk cId="244155539" sldId="306"/>
        </pc:sldMkLst>
        <pc:spChg chg="mod">
          <ac:chgData name="Riccardo Berta" userId="c8694f89-bba4-4576-b0a8-456619ca5a8c" providerId="ADAL" clId="{3C2FE29D-27CB-6F45-BC3F-067E25618A7C}" dt="2022-12-06T12:52:42.702" v="3149" actId="20577"/>
          <ac:spMkLst>
            <pc:docMk/>
            <pc:sldMk cId="244155539" sldId="30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51:27.004" v="3145" actId="403"/>
          <ac:spMkLst>
            <pc:docMk/>
            <pc:sldMk cId="244155539" sldId="30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2:49:52.292" v="3124" actId="478"/>
          <ac:picMkLst>
            <pc:docMk/>
            <pc:sldMk cId="244155539" sldId="306"/>
            <ac:picMk id="3" creationId="{0CAB7C47-D4CE-A2C9-B76F-5589B9D8F24D}"/>
          </ac:picMkLst>
        </pc:picChg>
        <pc:picChg chg="add mod">
          <ac:chgData name="Riccardo Berta" userId="c8694f89-bba4-4576-b0a8-456619ca5a8c" providerId="ADAL" clId="{3C2FE29D-27CB-6F45-BC3F-067E25618A7C}" dt="2022-12-06T12:51:21.035" v="3143" actId="1076"/>
          <ac:picMkLst>
            <pc:docMk/>
            <pc:sldMk cId="244155539" sldId="306"/>
            <ac:picMk id="5" creationId="{91DA0D2B-DD69-1752-D288-4225897EF423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2:54:07.396" v="3197" actId="20577"/>
        <pc:sldMkLst>
          <pc:docMk/>
          <pc:sldMk cId="1426120087" sldId="307"/>
        </pc:sldMkLst>
        <pc:spChg chg="add del mod">
          <ac:chgData name="Riccardo Berta" userId="c8694f89-bba4-4576-b0a8-456619ca5a8c" providerId="ADAL" clId="{3C2FE29D-27CB-6F45-BC3F-067E25618A7C}" dt="2022-12-06T12:53:45.183" v="3174" actId="478"/>
          <ac:spMkLst>
            <pc:docMk/>
            <pc:sldMk cId="1426120087" sldId="307"/>
            <ac:spMk id="5" creationId="{652A4A75-E629-46D2-563B-B5FB49F9CE54}"/>
          </ac:spMkLst>
        </pc:spChg>
        <pc:spChg chg="mod">
          <ac:chgData name="Riccardo Berta" userId="c8694f89-bba4-4576-b0a8-456619ca5a8c" providerId="ADAL" clId="{3C2FE29D-27CB-6F45-BC3F-067E25618A7C}" dt="2022-12-06T12:52:51.861" v="3152" actId="20577"/>
          <ac:spMkLst>
            <pc:docMk/>
            <pc:sldMk cId="1426120087" sldId="307"/>
            <ac:spMk id="83" creationId="{00000000-0000-0000-0000-000000000000}"/>
          </ac:spMkLst>
        </pc:spChg>
        <pc:spChg chg="add del mod">
          <ac:chgData name="Riccardo Berta" userId="c8694f89-bba4-4576-b0a8-456619ca5a8c" providerId="ADAL" clId="{3C2FE29D-27CB-6F45-BC3F-067E25618A7C}" dt="2022-12-06T12:54:07.396" v="3197" actId="20577"/>
          <ac:spMkLst>
            <pc:docMk/>
            <pc:sldMk cId="1426120087" sldId="30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2:54:03.422" v="3194" actId="14100"/>
          <ac:picMkLst>
            <pc:docMk/>
            <pc:sldMk cId="1426120087" sldId="307"/>
            <ac:picMk id="3" creationId="{17D3E889-26E2-9BF8-B53A-C678DB244D8F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30:50.443" v="3600" actId="1035"/>
        <pc:sldMkLst>
          <pc:docMk/>
          <pc:sldMk cId="2112374369" sldId="308"/>
        </pc:sldMkLst>
        <pc:spChg chg="mod">
          <ac:chgData name="Riccardo Berta" userId="c8694f89-bba4-4576-b0a8-456619ca5a8c" providerId="ADAL" clId="{3C2FE29D-27CB-6F45-BC3F-067E25618A7C}" dt="2022-12-06T12:58:04.106" v="3297" actId="20577"/>
          <ac:spMkLst>
            <pc:docMk/>
            <pc:sldMk cId="2112374369" sldId="30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6:30:50.443" v="3600" actId="1035"/>
          <ac:spMkLst>
            <pc:docMk/>
            <pc:sldMk cId="2112374369" sldId="30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6:26:21.343" v="3500" actId="478"/>
          <ac:picMkLst>
            <pc:docMk/>
            <pc:sldMk cId="2112374369" sldId="308"/>
            <ac:picMk id="3" creationId="{D7BD41D4-E099-2DE9-5E57-07F1453ADCD9}"/>
          </ac:picMkLst>
        </pc:picChg>
      </pc:sldChg>
      <pc:sldChg chg="add del">
        <pc:chgData name="Riccardo Berta" userId="c8694f89-bba4-4576-b0a8-456619ca5a8c" providerId="ADAL" clId="{3C2FE29D-27CB-6F45-BC3F-067E25618A7C}" dt="2022-12-06T12:34:30.948" v="3058" actId="2696"/>
        <pc:sldMkLst>
          <pc:docMk/>
          <pc:sldMk cId="2289319449" sldId="308"/>
        </pc:sldMkLst>
      </pc:sldChg>
      <pc:sldChg chg="modSp add mod">
        <pc:chgData name="Riccardo Berta" userId="c8694f89-bba4-4576-b0a8-456619ca5a8c" providerId="ADAL" clId="{3C2FE29D-27CB-6F45-BC3F-067E25618A7C}" dt="2022-12-06T16:53:14.672" v="3860" actId="20577"/>
        <pc:sldMkLst>
          <pc:docMk/>
          <pc:sldMk cId="2093082037" sldId="309"/>
        </pc:sldMkLst>
        <pc:spChg chg="mod">
          <ac:chgData name="Riccardo Berta" userId="c8694f89-bba4-4576-b0a8-456619ca5a8c" providerId="ADAL" clId="{3C2FE29D-27CB-6F45-BC3F-067E25618A7C}" dt="2022-12-06T12:58:11.034" v="3300" actId="20577"/>
          <ac:spMkLst>
            <pc:docMk/>
            <pc:sldMk cId="2093082037" sldId="30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6:53:14.672" v="3860" actId="20577"/>
          <ac:spMkLst>
            <pc:docMk/>
            <pc:sldMk cId="2093082037" sldId="309"/>
            <ac:spMk id="84" creationId="{00000000-0000-0000-0000-000000000000}"/>
          </ac:spMkLst>
        </pc:spChg>
      </pc:sldChg>
      <pc:sldChg chg="add del">
        <pc:chgData name="Riccardo Berta" userId="c8694f89-bba4-4576-b0a8-456619ca5a8c" providerId="ADAL" clId="{3C2FE29D-27CB-6F45-BC3F-067E25618A7C}" dt="2022-12-06T12:34:31.860" v="3059" actId="2696"/>
        <pc:sldMkLst>
          <pc:docMk/>
          <pc:sldMk cId="3195606445" sldId="309"/>
        </pc:sldMkLst>
      </pc:sldChg>
      <pc:sldChg chg="add del">
        <pc:chgData name="Riccardo Berta" userId="c8694f89-bba4-4576-b0a8-456619ca5a8c" providerId="ADAL" clId="{3C2FE29D-27CB-6F45-BC3F-067E25618A7C}" dt="2022-12-06T16:53:17.887" v="3861" actId="2696"/>
        <pc:sldMkLst>
          <pc:docMk/>
          <pc:sldMk cId="3870430053" sldId="310"/>
        </pc:sldMkLst>
      </pc:sldChg>
      <pc:sldChg chg="add del">
        <pc:chgData name="Riccardo Berta" userId="c8694f89-bba4-4576-b0a8-456619ca5a8c" providerId="ADAL" clId="{3C2FE29D-27CB-6F45-BC3F-067E25618A7C}" dt="2022-12-06T16:53:18.851" v="3862" actId="2696"/>
        <pc:sldMkLst>
          <pc:docMk/>
          <pc:sldMk cId="1703369896" sldId="311"/>
        </pc:sldMkLst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382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606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6126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297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2636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770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101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3084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0092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8210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3411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615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131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029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705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4939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864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434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Neural fitted Q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the neural architecture (2)</a:t>
            </a:r>
            <a:endParaRPr sz="40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A52161C-69EC-F419-1FFD-E7D89DAE1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540922"/>
            <a:ext cx="8813069" cy="409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2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51896"/>
            <a:ext cx="8818500" cy="5435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Loss function</a:t>
            </a:r>
            <a:r>
              <a:rPr lang="en-GB" dirty="0"/>
              <a:t>: a measure of how well our predictions are</a:t>
            </a:r>
          </a:p>
          <a:p>
            <a:pPr lvl="1"/>
            <a:r>
              <a:rPr lang="en-GB" dirty="0"/>
              <a:t>MSE (mean squared error, or L2 loss)</a:t>
            </a:r>
          </a:p>
          <a:p>
            <a:pPr lvl="1"/>
            <a:r>
              <a:rPr lang="en-GB" dirty="0"/>
              <a:t>average squared difference between the "predicted" and "true" values </a:t>
            </a:r>
          </a:p>
          <a:p>
            <a:pPr lvl="1"/>
            <a:r>
              <a:rPr lang="en-GB" dirty="0"/>
              <a:t>straightforward in supervised learning (training/test set): in RL the "predicted values" are those from the neural network, but the "true values"?</a:t>
            </a:r>
          </a:p>
          <a:p>
            <a:pPr lvl="1"/>
            <a:endParaRPr lang="en-GB" dirty="0"/>
          </a:p>
          <a:p>
            <a:pPr lvl="1"/>
            <a:endParaRPr lang="en-GB" sz="1000" dirty="0"/>
          </a:p>
          <a:p>
            <a:r>
              <a:rPr lang="en-GB" dirty="0"/>
              <a:t>We don’t have sample of that optimal values, but remember that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we can use the same principle of generalized policy iteration: alternate between policy-evaluation and policy-improvement</a:t>
            </a:r>
          </a:p>
          <a:p>
            <a:pPr lvl="1"/>
            <a:r>
              <a:rPr lang="en-GB" dirty="0"/>
              <a:t>however, using non-linear approximation cannot guarantees convergence</a:t>
            </a:r>
          </a:p>
          <a:p>
            <a:pPr lvl="1"/>
            <a:endParaRPr lang="en-GB" sz="500" dirty="0"/>
          </a:p>
          <a:p>
            <a:r>
              <a:rPr lang="en-GB" dirty="0"/>
              <a:t>We can use as "true values" the TD targets, which depend on a prediction also coming from the network, the value of the next state, in a circular dependency</a:t>
            </a:r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69E2B1-8308-4DD7-D4D7-E736820EE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463" y="3824597"/>
            <a:ext cx="3708400" cy="457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62C2A70-2460-F42A-A06F-B8592540F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463" y="2900361"/>
            <a:ext cx="37465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1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This circular dependency is bad: it’s not well behaved because it doesn’t respect several of the assumptions made in supervised learning problems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813D473-EF1C-C9BF-A3C9-93713B496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02663"/>
            <a:ext cx="8206035" cy="405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There are multiple ways we can evaluate a policy: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D426960-D26F-8A21-A69B-68C77E974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84" y="1860907"/>
            <a:ext cx="8364116" cy="438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8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(4)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use any of these targets and get solid results, however we keep things simple and use the off-policy TD target (Q-learning): </a:t>
            </a:r>
          </a:p>
          <a:p>
            <a:pPr lvl="0"/>
            <a:endParaRPr lang="en-GB" sz="600" dirty="0"/>
          </a:p>
          <a:p>
            <a:pPr lvl="0"/>
            <a:endParaRPr lang="en-GB" dirty="0"/>
          </a:p>
          <a:p>
            <a:pPr lvl="0"/>
            <a:endParaRPr lang="en-GB" sz="1400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Now, we can substitute in the loss function definition: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In ML we have </a:t>
            </a:r>
            <a:r>
              <a:rPr lang="en-GB" b="1" dirty="0"/>
              <a:t>predicted values</a:t>
            </a:r>
            <a:r>
              <a:rPr lang="en-GB" dirty="0"/>
              <a:t> (from the learning model) and </a:t>
            </a:r>
            <a:r>
              <a:rPr lang="en-GB" b="1" dirty="0"/>
              <a:t>true values </a:t>
            </a:r>
            <a:r>
              <a:rPr lang="en-GB" dirty="0"/>
              <a:t>(commonly constants and provided in advance)</a:t>
            </a:r>
          </a:p>
          <a:p>
            <a:pPr lvl="0"/>
            <a:r>
              <a:rPr lang="en-GB" dirty="0"/>
              <a:t>In RL, the "true values" </a:t>
            </a:r>
            <a:r>
              <a:rPr lang="en-GB" b="1" dirty="0"/>
              <a:t>depend on predicted values themselves</a:t>
            </a:r>
            <a:r>
              <a:rPr lang="en-GB" dirty="0"/>
              <a:t>: they come from the model, however </a:t>
            </a:r>
            <a:r>
              <a:rPr lang="en-GB" b="1" dirty="0"/>
              <a:t>they should be treated as a constant</a:t>
            </a:r>
            <a:r>
              <a:rPr lang="en-GB" dirty="0"/>
              <a:t>. 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</p:txBody>
      </p:sp>
      <p:pic>
        <p:nvPicPr>
          <p:cNvPr id="4" name="Immagine 3" descr="Immagine che contiene testo, Carattere, calligrafia, bianco&#10;&#10;Descrizione generata automaticamente">
            <a:extLst>
              <a:ext uri="{FF2B5EF4-FFF2-40B4-BE49-F238E27FC236}">
                <a16:creationId xmlns:a16="http://schemas.microsoft.com/office/drawing/2014/main" id="{7475F5FE-5F7A-3ABD-955C-C453823C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90793"/>
            <a:ext cx="7772400" cy="1013791"/>
          </a:xfrm>
          <a:prstGeom prst="rect">
            <a:avLst/>
          </a:prstGeom>
        </p:spPr>
      </p:pic>
      <p:pic>
        <p:nvPicPr>
          <p:cNvPr id="7" name="Immagine 6" descr="Immagine che contiene Carattere, testo, tipografia, calligrafia&#10;&#10;Descrizione generata automaticamente">
            <a:extLst>
              <a:ext uri="{FF2B5EF4-FFF2-40B4-BE49-F238E27FC236}">
                <a16:creationId xmlns:a16="http://schemas.microsoft.com/office/drawing/2014/main" id="{F922FECF-5B36-AA15-5C47-216E3070C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376994"/>
            <a:ext cx="6019800" cy="7493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00A28DF-6901-60DB-343D-1CB16F74E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5542039"/>
            <a:ext cx="7772400" cy="7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20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the exploration strategy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need to balance the exploration-exploitation trade-off</a:t>
            </a:r>
          </a:p>
          <a:p>
            <a:pPr lvl="1"/>
            <a:r>
              <a:rPr lang="en-GB" dirty="0"/>
              <a:t>almost any technique would work fine</a:t>
            </a:r>
          </a:p>
          <a:p>
            <a:pPr lvl="1"/>
            <a:r>
              <a:rPr lang="en-GB" dirty="0"/>
              <a:t>to keep things simple, we’re going to use an epsilon-greedy strategy </a:t>
            </a:r>
          </a:p>
          <a:p>
            <a:pPr lvl="1"/>
            <a:endParaRPr lang="en-GB" dirty="0"/>
          </a:p>
          <a:p>
            <a:r>
              <a:rPr lang="en-GB" dirty="0"/>
              <a:t>Remember that the implication of the off-policy learning: two policies</a:t>
            </a:r>
          </a:p>
          <a:p>
            <a:pPr lvl="1"/>
            <a:r>
              <a:rPr lang="en-GB" dirty="0"/>
              <a:t>a policy that generates behaviour (in this case is an epsilon-greedy policy) </a:t>
            </a:r>
          </a:p>
          <a:p>
            <a:pPr lvl="1"/>
            <a:r>
              <a:rPr lang="en-GB" dirty="0"/>
              <a:t>a policy that we’re learning about </a:t>
            </a:r>
          </a:p>
          <a:p>
            <a:endParaRPr lang="en-GB" dirty="0"/>
          </a:p>
          <a:p>
            <a:r>
              <a:rPr lang="en-GB" dirty="0"/>
              <a:t>However, when evaluating the agent, we will use the action greedy with respect to the learned action-value function</a:t>
            </a:r>
          </a:p>
        </p:txBody>
      </p:sp>
    </p:spTree>
    <p:extLst>
      <p:ext uri="{BB962C8B-B14F-4D97-AF65-F5344CB8AC3E}">
        <p14:creationId xmlns:p14="http://schemas.microsoft.com/office/powerpoint/2010/main" val="206915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an optimization method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75107" y="994305"/>
            <a:ext cx="8818500" cy="5658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Gradient Descent method needs a couple of assumptions: </a:t>
            </a:r>
          </a:p>
          <a:p>
            <a:pPr lvl="1"/>
            <a:r>
              <a:rPr lang="en-GB" dirty="0"/>
              <a:t>data must be </a:t>
            </a:r>
            <a:r>
              <a:rPr lang="en-GB" b="1" dirty="0"/>
              <a:t>independent and identically distributed </a:t>
            </a:r>
            <a:r>
              <a:rPr lang="en-GB" dirty="0"/>
              <a:t>(IID) </a:t>
            </a:r>
          </a:p>
          <a:p>
            <a:pPr lvl="1"/>
            <a:r>
              <a:rPr lang="en-GB" dirty="0"/>
              <a:t>targets must be </a:t>
            </a:r>
            <a:r>
              <a:rPr lang="en-GB" b="1" dirty="0"/>
              <a:t>stationary</a:t>
            </a:r>
          </a:p>
          <a:p>
            <a:pPr lvl="1"/>
            <a:r>
              <a:rPr lang="en-GB" dirty="0"/>
              <a:t>in RL we cannot ensure any of these assumptions</a:t>
            </a:r>
          </a:p>
          <a:p>
            <a:r>
              <a:rPr lang="en-GB" dirty="0"/>
              <a:t>We need a robust optimization method</a:t>
            </a:r>
          </a:p>
          <a:p>
            <a:pPr lvl="1"/>
            <a:r>
              <a:rPr lang="en-GB" dirty="0"/>
              <a:t>Batch Gradient Descent: </a:t>
            </a:r>
          </a:p>
          <a:p>
            <a:pPr lvl="2"/>
            <a:r>
              <a:rPr lang="en-GB" dirty="0"/>
              <a:t>takes the entire dataset, calculates the gradient and </a:t>
            </a:r>
            <a:br>
              <a:rPr lang="en-GB" dirty="0"/>
            </a:br>
            <a:r>
              <a:rPr lang="en-GB" dirty="0"/>
              <a:t>steps toward this gradient a little bit at a time</a:t>
            </a:r>
          </a:p>
          <a:p>
            <a:pPr lvl="2"/>
            <a:r>
              <a:rPr lang="en-GB" dirty="0"/>
              <a:t>we don’t even have a dataset in advance, so it isn’t applicable</a:t>
            </a:r>
          </a:p>
          <a:p>
            <a:pPr lvl="1"/>
            <a:r>
              <a:rPr lang="en-GB" dirty="0"/>
              <a:t>Mini-batch gradient descent</a:t>
            </a:r>
          </a:p>
          <a:p>
            <a:pPr lvl="2"/>
            <a:r>
              <a:rPr lang="en-GB" dirty="0"/>
              <a:t>only a fraction of the data at a time (mini-batch)</a:t>
            </a:r>
          </a:p>
          <a:p>
            <a:pPr lvl="1"/>
            <a:r>
              <a:rPr lang="en-GB" dirty="0"/>
              <a:t>Gradient descent with momentum</a:t>
            </a:r>
          </a:p>
          <a:p>
            <a:pPr lvl="2"/>
            <a:r>
              <a:rPr lang="en-GB" dirty="0"/>
              <a:t>updates weights in  the direction of the moving </a:t>
            </a:r>
            <a:br>
              <a:rPr lang="en-GB" dirty="0"/>
            </a:br>
            <a:r>
              <a:rPr lang="en-GB" dirty="0"/>
              <a:t>average of the gradients, instead of the gradient itself</a:t>
            </a:r>
          </a:p>
          <a:p>
            <a:pPr lvl="1"/>
            <a:r>
              <a:rPr lang="en-GB" dirty="0"/>
              <a:t>Others: </a:t>
            </a:r>
            <a:r>
              <a:rPr lang="en-GB" b="1" dirty="0"/>
              <a:t>root mean square propagation </a:t>
            </a:r>
            <a:r>
              <a:rPr lang="en-GB" dirty="0"/>
              <a:t>(RMSprop), </a:t>
            </a:r>
            <a:br>
              <a:rPr lang="en-GB" dirty="0"/>
            </a:br>
            <a:r>
              <a:rPr lang="en-GB" b="1" dirty="0"/>
              <a:t>adaptive moment estimation </a:t>
            </a:r>
            <a:r>
              <a:rPr lang="en-GB" dirty="0"/>
              <a:t>(Adam)</a:t>
            </a:r>
          </a:p>
          <a:p>
            <a:pPr lvl="2"/>
            <a:endParaRPr lang="en-GB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69EC4B69-D1EB-C6DB-60C8-2A714F3624DC}"/>
              </a:ext>
            </a:extLst>
          </p:cNvPr>
          <p:cNvGrpSpPr/>
          <p:nvPr/>
        </p:nvGrpSpPr>
        <p:grpSpPr>
          <a:xfrm>
            <a:off x="6700503" y="2730841"/>
            <a:ext cx="2294975" cy="1503749"/>
            <a:chOff x="6675789" y="2767912"/>
            <a:chExt cx="2294975" cy="1503749"/>
          </a:xfrm>
        </p:grpSpPr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CA43CDAB-E3DE-BBD5-3DA6-5D0DB3932435}"/>
                </a:ext>
              </a:extLst>
            </p:cNvPr>
            <p:cNvGrpSpPr/>
            <p:nvPr/>
          </p:nvGrpSpPr>
          <p:grpSpPr>
            <a:xfrm>
              <a:off x="6675789" y="2767912"/>
              <a:ext cx="1629578" cy="1503749"/>
              <a:chOff x="6675789" y="2767912"/>
              <a:chExt cx="1629578" cy="1503749"/>
            </a:xfrm>
          </p:grpSpPr>
          <p:pic>
            <p:nvPicPr>
              <p:cNvPr id="7" name="Immagine 6">
                <a:extLst>
                  <a:ext uri="{FF2B5EF4-FFF2-40B4-BE49-F238E27FC236}">
                    <a16:creationId xmlns:a16="http://schemas.microsoft.com/office/drawing/2014/main" id="{E915389C-57C6-896D-F0F3-DC5EFEC6AB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5789" y="2767912"/>
                <a:ext cx="1519832" cy="1503749"/>
              </a:xfrm>
              <a:prstGeom prst="rect">
                <a:avLst/>
              </a:prstGeom>
            </p:spPr>
          </p:pic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8EFF463C-29A2-34D1-0BC5-DA4DFB6E0EDD}"/>
                  </a:ext>
                </a:extLst>
              </p:cNvPr>
              <p:cNvSpPr/>
              <p:nvPr/>
            </p:nvSpPr>
            <p:spPr>
              <a:xfrm>
                <a:off x="8034006" y="3334985"/>
                <a:ext cx="271361" cy="137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4F668F1C-94A9-3603-785A-BE1A0D86C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44492" y="3360368"/>
              <a:ext cx="926272" cy="806107"/>
            </a:xfrm>
            <a:prstGeom prst="rect">
              <a:avLst/>
            </a:prstGeom>
          </p:spPr>
        </p:pic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B3C48A8D-FFEE-1C5A-AFEE-A57DB21B7C3B}"/>
              </a:ext>
            </a:extLst>
          </p:cNvPr>
          <p:cNvGrpSpPr/>
          <p:nvPr/>
        </p:nvGrpSpPr>
        <p:grpSpPr>
          <a:xfrm>
            <a:off x="6473281" y="4160448"/>
            <a:ext cx="2522197" cy="1391680"/>
            <a:chOff x="6473281" y="4234590"/>
            <a:chExt cx="2522197" cy="1391680"/>
          </a:xfrm>
        </p:grpSpPr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A752DA58-9F64-BEEC-62EC-8449E88C2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3281" y="4234590"/>
              <a:ext cx="1418341" cy="1391680"/>
            </a:xfrm>
            <a:prstGeom prst="rect">
              <a:avLst/>
            </a:prstGeom>
          </p:spPr>
        </p:pic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7E5F143C-FBDC-BCC8-B3E4-ACA0BA7F9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49814" y="4857090"/>
              <a:ext cx="1245664" cy="628201"/>
            </a:xfrm>
            <a:prstGeom prst="rect">
              <a:avLst/>
            </a:prstGeom>
          </p:spPr>
        </p:pic>
      </p:grpSp>
      <p:pic>
        <p:nvPicPr>
          <p:cNvPr id="21" name="Immagine 20">
            <a:extLst>
              <a:ext uri="{FF2B5EF4-FFF2-40B4-BE49-F238E27FC236}">
                <a16:creationId xmlns:a16="http://schemas.microsoft.com/office/drawing/2014/main" id="{78B499A9-F328-53DF-99F8-0A630D4B0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9578" y="5627126"/>
            <a:ext cx="2913457" cy="102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8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Neural Fitted Q (NFQ)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Now we can put things together: </a:t>
            </a:r>
          </a:p>
          <a:p>
            <a:pPr lvl="1"/>
            <a:r>
              <a:rPr lang="en-GB" dirty="0"/>
              <a:t>approximate 𝑄(𝑠,𝑎;𝜃) using a fully connected NN </a:t>
            </a:r>
          </a:p>
          <a:p>
            <a:pPr lvl="1"/>
            <a:r>
              <a:rPr lang="en-GB" dirty="0"/>
              <a:t>use the off-policy TD targets (𝑟 + 𝛾 max</a:t>
            </a:r>
            <a:r>
              <a:rPr lang="en-GB" baseline="-25000" dirty="0"/>
              <a:t>𝑎</a:t>
            </a:r>
            <a:r>
              <a:rPr lang="en-GB" dirty="0"/>
              <a:t>𝑄(𝑠′,𝑎;𝜃)) to evaluate policies</a:t>
            </a:r>
          </a:p>
          <a:p>
            <a:pPr lvl="1"/>
            <a:r>
              <a:rPr lang="en-GB" dirty="0"/>
              <a:t>use an epsilon-greedy strategy to improve policies</a:t>
            </a:r>
          </a:p>
          <a:p>
            <a:pPr lvl="1"/>
            <a:r>
              <a:rPr lang="en-GB" dirty="0"/>
              <a:t>use mean squared error (MSE) for the loss function </a:t>
            </a:r>
          </a:p>
          <a:p>
            <a:pPr lvl="1"/>
            <a:r>
              <a:rPr lang="en-GB" dirty="0"/>
              <a:t>and use RMSprop as optimizer</a:t>
            </a:r>
          </a:p>
          <a:p>
            <a:pPr lvl="0"/>
            <a:r>
              <a:rPr lang="en-GB" dirty="0"/>
              <a:t>The full neural fitted Q-iteration (NFQ) algorithm has three main steps: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E0A20F3-A8E5-D1A0-849D-FC5BCA364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79" y="3870854"/>
            <a:ext cx="7099753" cy="25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4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Neural Fitted Q (NFQ)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NFQ is not a state-of-the-art solution, however in a simple environment as the cart-pole, it shows a decent performance</a:t>
            </a:r>
          </a:p>
          <a:p>
            <a:pPr lvl="0"/>
            <a:r>
              <a:rPr lang="en-GB" b="1" dirty="0">
                <a:highlight>
                  <a:srgbClr val="FFFF00"/>
                </a:highlight>
              </a:rPr>
              <a:t>See neural-fitted-</a:t>
            </a:r>
            <a:r>
              <a:rPr lang="en-GB" b="1" dirty="0" err="1">
                <a:highlight>
                  <a:srgbClr val="FFFF00"/>
                </a:highlight>
              </a:rPr>
              <a:t>q.ipynb</a:t>
            </a:r>
            <a:r>
              <a:rPr lang="en-GB" b="1" dirty="0">
                <a:highlight>
                  <a:srgbClr val="FFFF00"/>
                </a:highlight>
              </a:rPr>
              <a:t> notebook</a:t>
            </a:r>
          </a:p>
        </p:txBody>
      </p:sp>
      <p:pic>
        <p:nvPicPr>
          <p:cNvPr id="4" name="Immagine 3" descr="Immagine che contiene testo, mappa, diagramma, Diagramma&#10;&#10;Descrizione generata automaticamente">
            <a:extLst>
              <a:ext uri="{FF2B5EF4-FFF2-40B4-BE49-F238E27FC236}">
                <a16:creationId xmlns:a16="http://schemas.microsoft.com/office/drawing/2014/main" id="{C4ED255B-D3C0-4C79-691A-9E69A2413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335154"/>
            <a:ext cx="7772400" cy="417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74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Neural Fitted Q (NFQ)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main issue with NFQ is that it takes </a:t>
            </a:r>
            <a:r>
              <a:rPr lang="en-GB" b="1" dirty="0"/>
              <a:t>too many steps </a:t>
            </a:r>
            <a:r>
              <a:rPr lang="en-GB" dirty="0"/>
              <a:t>to get decent performance</a:t>
            </a:r>
          </a:p>
          <a:p>
            <a:pPr lvl="1"/>
            <a:r>
              <a:rPr lang="en-GB" dirty="0"/>
              <a:t>NFQ does poorly in terms of </a:t>
            </a:r>
            <a:r>
              <a:rPr lang="en-GB" b="1" dirty="0"/>
              <a:t>sample efficiency</a:t>
            </a:r>
          </a:p>
        </p:txBody>
      </p:sp>
      <p:pic>
        <p:nvPicPr>
          <p:cNvPr id="3" name="Immagine 2" descr="Immagine che contiene Diagramma, schermata, diagramma, linea&#10;&#10;Descrizione generata automaticamente">
            <a:extLst>
              <a:ext uri="{FF2B5EF4-FFF2-40B4-BE49-F238E27FC236}">
                <a16:creationId xmlns:a16="http://schemas.microsoft.com/office/drawing/2014/main" id="{15DB3F41-E116-5E6F-5618-27BD6E499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2335297"/>
            <a:ext cx="7772400" cy="410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5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778982"/>
            <a:ext cx="8520600" cy="3467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Reinforcement Learning: sequential feedback, evaluative feedback, sampled feedback, tabular representation</a:t>
            </a:r>
          </a:p>
          <a:p>
            <a:r>
              <a:rPr lang="en-GB" sz="1800" dirty="0"/>
              <a:t>Generalization needs</a:t>
            </a:r>
          </a:p>
          <a:p>
            <a:pPr lvl="0"/>
            <a:r>
              <a:rPr lang="en-GB" sz="1800" dirty="0"/>
              <a:t>The Cart-pole environment</a:t>
            </a:r>
          </a:p>
          <a:p>
            <a:pPr lvl="0"/>
            <a:r>
              <a:rPr lang="en-GB" sz="1800" dirty="0"/>
              <a:t>Select the neural architecture</a:t>
            </a:r>
          </a:p>
          <a:p>
            <a:pPr lvl="0"/>
            <a:r>
              <a:rPr lang="en-GB" sz="1800" dirty="0"/>
              <a:t>Select what to optimize</a:t>
            </a:r>
          </a:p>
          <a:p>
            <a:pPr lvl="0"/>
            <a:r>
              <a:rPr lang="en-GB" sz="1800" dirty="0"/>
              <a:t>Select the exploration strategy</a:t>
            </a:r>
          </a:p>
          <a:p>
            <a:pPr lvl="0"/>
            <a:r>
              <a:rPr lang="en-GB" sz="1800" dirty="0"/>
              <a:t>Select an optimization method</a:t>
            </a:r>
          </a:p>
          <a:p>
            <a:pPr lvl="0"/>
            <a:r>
              <a:rPr lang="en-GB" sz="1800" dirty="0"/>
              <a:t>Neural Fitted Q (NFQ)</a:t>
            </a:r>
          </a:p>
          <a:p>
            <a:pPr lvl="0"/>
            <a:r>
              <a:rPr lang="en-GB" sz="1800" dirty="0"/>
              <a:t>Challenges</a:t>
            </a: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Notice that we’re using a </a:t>
            </a:r>
            <a:r>
              <a:rPr lang="en-GB" b="1" dirty="0"/>
              <a:t>non-stationary target </a:t>
            </a:r>
            <a:r>
              <a:rPr lang="en-GB" dirty="0"/>
              <a:t>for the learning updates</a:t>
            </a:r>
          </a:p>
          <a:p>
            <a:pPr lvl="1"/>
            <a:r>
              <a:rPr lang="en-GB" dirty="0"/>
              <a:t>as we update the weights of the approximate Q-function, the targets also move and make our most recent update outdated</a:t>
            </a:r>
          </a:p>
          <a:p>
            <a:r>
              <a:rPr lang="en-GB" dirty="0"/>
              <a:t>Training becomes </a:t>
            </a:r>
            <a:r>
              <a:rPr lang="en-GB" b="1" dirty="0"/>
              <a:t>unstable</a:t>
            </a:r>
            <a:r>
              <a:rPr lang="en-GB" dirty="0"/>
              <a:t> quickly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E9197F2-F3EB-E660-E15B-ED2156DAF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70" y="2575967"/>
            <a:ext cx="68453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77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batched K experience samples, collected online, and update the NN from that mini-batch</a:t>
            </a:r>
          </a:p>
          <a:p>
            <a:pPr lvl="1"/>
            <a:r>
              <a:rPr lang="en-GB" dirty="0"/>
              <a:t>these samples are </a:t>
            </a:r>
            <a:r>
              <a:rPr lang="en-GB" b="1" dirty="0"/>
              <a:t>correlated</a:t>
            </a:r>
            <a:r>
              <a:rPr lang="en-GB" dirty="0"/>
              <a:t>, they come from the same trajectory and policy</a:t>
            </a:r>
          </a:p>
          <a:p>
            <a:pPr lvl="1"/>
            <a:r>
              <a:rPr lang="en-GB" dirty="0"/>
              <a:t>later we use different mini-batches that are also internally correlated, but likely different from previous mini-batches</a:t>
            </a:r>
          </a:p>
          <a:p>
            <a:r>
              <a:rPr lang="en-GB" dirty="0"/>
              <a:t>This means that </a:t>
            </a:r>
            <a:r>
              <a:rPr lang="en-GB" b="1" dirty="0"/>
              <a:t>we aren’t holding the IID assumption</a:t>
            </a:r>
            <a:r>
              <a:rPr lang="en-GB" dirty="0"/>
              <a:t>, </a:t>
            </a:r>
          </a:p>
          <a:p>
            <a:pPr lvl="1"/>
            <a:r>
              <a:rPr lang="en-GB" dirty="0"/>
              <a:t>optimization methods assume data samples independent and identically distributed</a:t>
            </a:r>
          </a:p>
          <a:p>
            <a:r>
              <a:rPr lang="en-GB" dirty="0"/>
              <a:t>We’re training on almost the exact opposite</a:t>
            </a:r>
          </a:p>
          <a:p>
            <a:pPr lvl="1"/>
            <a:r>
              <a:rPr lang="en-GB" dirty="0"/>
              <a:t>samples are not independent </a:t>
            </a:r>
          </a:p>
          <a:p>
            <a:pPr lvl="2"/>
            <a:r>
              <a:rPr lang="en-GB" dirty="0"/>
              <a:t>the outcome of a new state is dependent on current state</a:t>
            </a:r>
          </a:p>
          <a:p>
            <a:pPr lvl="1"/>
            <a:r>
              <a:rPr lang="en-GB" dirty="0"/>
              <a:t>samples aren’t identically distributed </a:t>
            </a:r>
          </a:p>
          <a:p>
            <a:pPr lvl="2"/>
            <a:r>
              <a:rPr lang="en-GB" dirty="0"/>
              <a:t>underlying data generating process, the policy, is changing over time</a:t>
            </a:r>
          </a:p>
          <a:p>
            <a:pPr lvl="1"/>
            <a:r>
              <a:rPr lang="en-GB" dirty="0"/>
              <a:t>optimization methods allow to relax the IID assumption to a certain degree, but we go all the way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6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sequential feedback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Agent receives </a:t>
            </a:r>
            <a:r>
              <a:rPr lang="en-GB" b="1" dirty="0"/>
              <a:t>delayed feedback</a:t>
            </a:r>
          </a:p>
          <a:p>
            <a:pPr lvl="1"/>
            <a:r>
              <a:rPr lang="en-GB" dirty="0"/>
              <a:t>chess: you make wrong moves early on, but consequences only manifest at the end</a:t>
            </a:r>
          </a:p>
          <a:p>
            <a:r>
              <a:rPr lang="en-GB" dirty="0"/>
              <a:t>It is tricky to interpret the source of the feedback and rise the </a:t>
            </a:r>
            <a:r>
              <a:rPr lang="en-GB" b="1" dirty="0"/>
              <a:t>temporal credit assignment problem</a:t>
            </a:r>
          </a:p>
          <a:p>
            <a:pPr lvl="1"/>
            <a:r>
              <a:rPr lang="en-GB" dirty="0"/>
              <a:t>determining which state-action pair is responsible for a reward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11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supervised learning decisions don’t have long-term consequences </a:t>
            </a:r>
          </a:p>
          <a:p>
            <a:pPr lvl="1"/>
            <a:r>
              <a:rPr lang="en-GB" dirty="0"/>
              <a:t>classifying an image (correctly or not) has no bearing on future performance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2B2B6AE7-DDBF-FE6C-5F47-CC4FA15E2683}"/>
              </a:ext>
            </a:extLst>
          </p:cNvPr>
          <p:cNvGrpSpPr/>
          <p:nvPr/>
        </p:nvGrpSpPr>
        <p:grpSpPr>
          <a:xfrm>
            <a:off x="1438827" y="2752545"/>
            <a:ext cx="7055868" cy="3151298"/>
            <a:chOff x="1438827" y="2838609"/>
            <a:chExt cx="7055868" cy="3151298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D63A33B5-B378-C30C-A439-9EC4823DA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8827" y="2838609"/>
              <a:ext cx="4906554" cy="3151298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619EF817-4745-EFDC-C85A-2AC0D0279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0525" y="5540203"/>
              <a:ext cx="3704170" cy="37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111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evaluative feedback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73508" y="1022216"/>
            <a:ext cx="8818500" cy="5669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goodness of the feedback is </a:t>
            </a:r>
            <a:r>
              <a:rPr lang="en-GB" b="1" dirty="0"/>
              <a:t>only relative</a:t>
            </a:r>
          </a:p>
          <a:p>
            <a:pPr lvl="1"/>
            <a:r>
              <a:rPr lang="en-GB" dirty="0"/>
              <a:t>the environment is uncertain</a:t>
            </a:r>
          </a:p>
          <a:p>
            <a:pPr lvl="1"/>
            <a:r>
              <a:rPr lang="en-GB" dirty="0"/>
              <a:t>agent doesn’t know the actual dynamics of the environment </a:t>
            </a:r>
          </a:p>
          <a:p>
            <a:r>
              <a:rPr lang="en-GB" dirty="0"/>
              <a:t>The agent must explore, but it misses capitalizing on its current knowledge</a:t>
            </a:r>
          </a:p>
          <a:p>
            <a:pPr lvl="1"/>
            <a:r>
              <a:rPr lang="en-GB" b="1" dirty="0"/>
              <a:t>exploration-exploitation </a:t>
            </a:r>
            <a:r>
              <a:rPr lang="en-GB" dirty="0"/>
              <a:t>trade-off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sz="200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opposite is supervised feedback</a:t>
            </a:r>
          </a:p>
          <a:p>
            <a:pPr lvl="1"/>
            <a:r>
              <a:rPr lang="en-GB" dirty="0"/>
              <a:t>In ML during learning, the model is given correct labels for each samples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40C786F-4CE2-5DCC-8C15-C08700F2F52A}"/>
              </a:ext>
            </a:extLst>
          </p:cNvPr>
          <p:cNvGrpSpPr/>
          <p:nvPr/>
        </p:nvGrpSpPr>
        <p:grpSpPr>
          <a:xfrm>
            <a:off x="1458035" y="2827470"/>
            <a:ext cx="4519634" cy="3008314"/>
            <a:chOff x="1458035" y="2827470"/>
            <a:chExt cx="4519634" cy="3008314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26A9E0CE-6DB3-D259-BD05-5833353DEFF4}"/>
                </a:ext>
              </a:extLst>
            </p:cNvPr>
            <p:cNvGrpSpPr/>
            <p:nvPr/>
          </p:nvGrpSpPr>
          <p:grpSpPr>
            <a:xfrm>
              <a:off x="1458035" y="2827470"/>
              <a:ext cx="4519634" cy="3008314"/>
              <a:chOff x="1458035" y="2827470"/>
              <a:chExt cx="4519634" cy="3008314"/>
            </a:xfrm>
          </p:grpSpPr>
          <p:pic>
            <p:nvPicPr>
              <p:cNvPr id="3" name="Immagine 2">
                <a:extLst>
                  <a:ext uri="{FF2B5EF4-FFF2-40B4-BE49-F238E27FC236}">
                    <a16:creationId xmlns:a16="http://schemas.microsoft.com/office/drawing/2014/main" id="{A3BA0B57-D40E-7C66-9E2A-4575CDF28B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8035" y="2827470"/>
                <a:ext cx="4519634" cy="3008314"/>
              </a:xfrm>
              <a:prstGeom prst="rect">
                <a:avLst/>
              </a:prstGeom>
            </p:spPr>
          </p:pic>
          <p:sp>
            <p:nvSpPr>
              <p:cNvPr id="4" name="Ovale 3">
                <a:extLst>
                  <a:ext uri="{FF2B5EF4-FFF2-40B4-BE49-F238E27FC236}">
                    <a16:creationId xmlns:a16="http://schemas.microsoft.com/office/drawing/2014/main" id="{22247927-9EF8-305E-83C2-ABA88FAAB176}"/>
                  </a:ext>
                </a:extLst>
              </p:cNvPr>
              <p:cNvSpPr/>
              <p:nvPr/>
            </p:nvSpPr>
            <p:spPr>
              <a:xfrm>
                <a:off x="4733364" y="5400339"/>
                <a:ext cx="430306" cy="4354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93A1359A-E603-B8CE-C831-CD3781A32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8517" y="5400339"/>
              <a:ext cx="689909" cy="191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135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sampled feedback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26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 real problems, agents are </a:t>
            </a:r>
            <a:r>
              <a:rPr lang="en-GB" b="1" dirty="0"/>
              <a:t>unlikely to sample all possible feedback exhaustively</a:t>
            </a:r>
          </a:p>
          <a:p>
            <a:pPr lvl="1"/>
            <a:r>
              <a:rPr lang="en-GB" dirty="0"/>
              <a:t>common assumptions "sampling every state-action pair infinitely often” are reasonable in small grid worlds with finite state and action spaces</a:t>
            </a:r>
          </a:p>
          <a:p>
            <a:pPr lvl="0"/>
            <a:r>
              <a:rPr lang="en-GB" dirty="0"/>
              <a:t>The core of supervised learning is to learn from sampled feedback in order to be able to generalize to new samples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BC2912-19DB-1B09-D929-5CE52DD3D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01" y="3036775"/>
            <a:ext cx="6721997" cy="357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0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tabular representation</a:t>
            </a:r>
            <a:endParaRPr sz="4000" dirty="0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2446801-D956-614F-1A3E-B4A14E0E8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700" y="1104349"/>
            <a:ext cx="8818500" cy="5481645"/>
          </a:xfrm>
        </p:spPr>
        <p:txBody>
          <a:bodyPr/>
          <a:lstStyle/>
          <a:p>
            <a:r>
              <a:rPr lang="en-GB" dirty="0"/>
              <a:t>The use of a table to represent value functions is </a:t>
            </a:r>
            <a:r>
              <a:rPr lang="en-GB" b="1" dirty="0"/>
              <a:t>no practical </a:t>
            </a:r>
            <a:r>
              <a:rPr lang="en-GB" dirty="0"/>
              <a:t>in complex problems</a:t>
            </a:r>
          </a:p>
          <a:p>
            <a:pPr lvl="1"/>
            <a:r>
              <a:rPr lang="en-GB" dirty="0"/>
              <a:t>for example, Q-learning estimates the optimal action-value function by a matrix indexed by states and actions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Environments can have </a:t>
            </a:r>
            <a:r>
              <a:rPr lang="en-GB" b="1" dirty="0"/>
              <a:t>high-dimensional state spaces </a:t>
            </a:r>
            <a:r>
              <a:rPr lang="en-GB" dirty="0"/>
              <a:t>(the number of variables that comprise a single state is vast) or can additionally have </a:t>
            </a:r>
            <a:r>
              <a:rPr lang="en-GB" b="1" dirty="0"/>
              <a:t>continuous variables</a:t>
            </a:r>
            <a:r>
              <a:rPr lang="en-GB" dirty="0"/>
              <a:t> (a single variable can take on an infinite number of values)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D46FDA4-0EB3-DF1D-0C41-1C1511C52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09" y="2381089"/>
            <a:ext cx="7944365" cy="288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3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Generalization needs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67815" y="1043733"/>
            <a:ext cx="8958942" cy="5490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 real tasks the state space is combinatorial and </a:t>
            </a:r>
            <a:r>
              <a:rPr lang="en-GB" b="1" dirty="0"/>
              <a:t>enormous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we cannot expect to find an optimal policy</a:t>
            </a:r>
          </a:p>
          <a:p>
            <a:pPr lvl="1"/>
            <a:r>
              <a:rPr lang="en-GB" dirty="0"/>
              <a:t>the goal instead is to find a </a:t>
            </a:r>
            <a:r>
              <a:rPr lang="en-GB" b="1" dirty="0"/>
              <a:t>good approximate solution </a:t>
            </a:r>
          </a:p>
          <a:p>
            <a:r>
              <a:rPr lang="en-GB" dirty="0"/>
              <a:t>One problem is the </a:t>
            </a:r>
            <a:r>
              <a:rPr lang="en-GB" b="1" dirty="0"/>
              <a:t>memory needed </a:t>
            </a:r>
            <a:r>
              <a:rPr lang="en-GB" dirty="0"/>
              <a:t>for large tables and  the </a:t>
            </a:r>
            <a:r>
              <a:rPr lang="en-GB" b="1" dirty="0"/>
              <a:t>time needed</a:t>
            </a:r>
            <a:r>
              <a:rPr lang="en-GB" dirty="0"/>
              <a:t> to fill them accurately</a:t>
            </a:r>
          </a:p>
          <a:p>
            <a:r>
              <a:rPr lang="en-GB" dirty="0"/>
              <a:t>Even worst, in real tasks, almost every state encountered </a:t>
            </a:r>
            <a:r>
              <a:rPr lang="en-GB" b="1" dirty="0"/>
              <a:t>will never have been seen before</a:t>
            </a:r>
          </a:p>
          <a:p>
            <a:pPr lvl="1"/>
            <a:r>
              <a:rPr lang="en-GB" dirty="0"/>
              <a:t>it is necessary to </a:t>
            </a:r>
            <a:r>
              <a:rPr lang="en-GB" b="1" dirty="0"/>
              <a:t>generalize</a:t>
            </a:r>
            <a:r>
              <a:rPr lang="en-GB" dirty="0"/>
              <a:t> from previous experience with different (but in some sense similar) states</a:t>
            </a:r>
          </a:p>
          <a:p>
            <a:r>
              <a:rPr lang="en-GB" dirty="0"/>
              <a:t>How can experience with a limited subset of the state space be generalized to produce a good approximation over a much larger subset?</a:t>
            </a:r>
          </a:p>
          <a:p>
            <a:pPr lvl="1"/>
            <a:r>
              <a:rPr lang="en-GB" b="1" dirty="0"/>
              <a:t>generalization from examples </a:t>
            </a:r>
            <a:r>
              <a:rPr lang="en-GB" dirty="0"/>
              <a:t>has been extensively studied in </a:t>
            </a:r>
            <a:r>
              <a:rPr lang="en-GB" b="1" dirty="0"/>
              <a:t>Machine Learning</a:t>
            </a:r>
          </a:p>
          <a:p>
            <a:pPr lvl="1"/>
            <a:r>
              <a:rPr lang="en-GB" dirty="0"/>
              <a:t>we need to combine RL methods with existing generalization methods</a:t>
            </a:r>
          </a:p>
          <a:p>
            <a:pPr lvl="1"/>
            <a:endParaRPr lang="en-GB" sz="100" dirty="0"/>
          </a:p>
          <a:p>
            <a:r>
              <a:rPr lang="en-GB" dirty="0"/>
              <a:t>The kind of generalization is called </a:t>
            </a:r>
            <a:r>
              <a:rPr lang="en-GB" b="1" dirty="0"/>
              <a:t>function approximation </a:t>
            </a:r>
          </a:p>
          <a:p>
            <a:pPr lvl="1"/>
            <a:r>
              <a:rPr lang="en-GB" dirty="0"/>
              <a:t>takes examples from a desired function (e.g. value function) </a:t>
            </a:r>
          </a:p>
          <a:p>
            <a:pPr lvl="1"/>
            <a:r>
              <a:rPr lang="en-GB" dirty="0"/>
              <a:t>attempts to generalize from them to construct an approximation of the entire function </a:t>
            </a:r>
          </a:p>
        </p:txBody>
      </p:sp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The Cart-pole environment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It is a classic in reinforcement learning</a:t>
            </a:r>
          </a:p>
          <a:p>
            <a:pPr lvl="1"/>
            <a:r>
              <a:rPr lang="en-GB" dirty="0"/>
              <a:t>state space has four variables</a:t>
            </a:r>
          </a:p>
          <a:p>
            <a:pPr lvl="2"/>
            <a:r>
              <a:rPr lang="en-GB" dirty="0"/>
              <a:t>position on the track (x-axis) </a:t>
            </a:r>
          </a:p>
          <a:p>
            <a:pPr lvl="2"/>
            <a:r>
              <a:rPr lang="en-GB" dirty="0"/>
              <a:t>velocity along the track (x-axis)  </a:t>
            </a:r>
          </a:p>
          <a:p>
            <a:pPr lvl="2"/>
            <a:r>
              <a:rPr lang="en-GB" dirty="0"/>
              <a:t>angle</a:t>
            </a:r>
          </a:p>
          <a:p>
            <a:pPr lvl="2"/>
            <a:r>
              <a:rPr lang="en-GB" dirty="0"/>
              <a:t>velocity at the tip </a:t>
            </a:r>
          </a:p>
          <a:p>
            <a:pPr lvl="1"/>
            <a:r>
              <a:rPr lang="en-GB" dirty="0"/>
              <a:t>two available actions in every state</a:t>
            </a:r>
          </a:p>
          <a:p>
            <a:pPr lvl="2"/>
            <a:r>
              <a:rPr lang="en-GB" dirty="0"/>
              <a:t>action 0 applies a –1 force to the cart (push it left)</a:t>
            </a:r>
          </a:p>
          <a:p>
            <a:pPr lvl="2"/>
            <a:r>
              <a:rPr lang="en-GB" dirty="0"/>
              <a:t>action 1 applies a +1 force to the cart (push it right)</a:t>
            </a:r>
          </a:p>
          <a:p>
            <a:pPr lvl="1"/>
            <a:r>
              <a:rPr lang="en-GB" dirty="0"/>
              <a:t>The cart reach a terminal state if the angle is more than 12 degrees away from the vertical position; the centre is more than 2.4 units from the centre of the track; and the episode count reaches 500 time steps.</a:t>
            </a:r>
          </a:p>
          <a:p>
            <a:pPr lvl="1"/>
            <a:r>
              <a:rPr lang="en-GB" dirty="0"/>
              <a:t>The reward function is +1 for every time step</a:t>
            </a:r>
          </a:p>
          <a:p>
            <a:r>
              <a:rPr lang="en-GB" dirty="0"/>
              <a:t>State space is low dimensional but </a:t>
            </a:r>
            <a:r>
              <a:rPr lang="en-GB" b="1" dirty="0"/>
              <a:t>continuous</a:t>
            </a:r>
          </a:p>
          <a:p>
            <a:r>
              <a:rPr lang="en-GB" dirty="0"/>
              <a:t>Training is fast and function approximation can help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ECC7DBE-AA1F-487D-F984-4B39D30E8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93450"/>
            <a:ext cx="4408571" cy="197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2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the neural architecture (2)</a:t>
            </a:r>
            <a:endParaRPr sz="4000" dirty="0"/>
          </a:p>
        </p:txBody>
      </p:sp>
      <p:pic>
        <p:nvPicPr>
          <p:cNvPr id="6" name="Immagine 5" descr="Immagine che contiene linea, diagramma, design&#10;&#10;Descrizione generata automaticamente">
            <a:extLst>
              <a:ext uri="{FF2B5EF4-FFF2-40B4-BE49-F238E27FC236}">
                <a16:creationId xmlns:a16="http://schemas.microsoft.com/office/drawing/2014/main" id="{07A333E2-AA7A-872C-CAAE-BF7D148BE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321" y="2139283"/>
            <a:ext cx="6493679" cy="257943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32C54DD-AEF7-7FEF-5CC9-1B2267716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50" y="4111914"/>
            <a:ext cx="4938564" cy="2394040"/>
          </a:xfrm>
          <a:prstGeom prst="rect">
            <a:avLst/>
          </a:prstGeom>
        </p:spPr>
      </p:pic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4308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refer to the </a:t>
            </a:r>
            <a:r>
              <a:rPr lang="en-GB" b="1" dirty="0"/>
              <a:t>approximate action-value function</a:t>
            </a:r>
            <a:r>
              <a:rPr lang="en-GB" dirty="0"/>
              <a:t> as Q(</a:t>
            </a:r>
            <a:r>
              <a:rPr lang="en-GB" dirty="0" err="1"/>
              <a:t>s,a</a:t>
            </a:r>
            <a:r>
              <a:rPr lang="en-GB" dirty="0"/>
              <a:t>; theta)</a:t>
            </a:r>
          </a:p>
          <a:p>
            <a:pPr lvl="1"/>
            <a:r>
              <a:rPr lang="en-GB" dirty="0"/>
              <a:t>Q estimate is parameterized by theta </a:t>
            </a:r>
          </a:p>
          <a:p>
            <a:pPr lvl="1"/>
            <a:r>
              <a:rPr lang="en-GB" dirty="0"/>
              <a:t>the weights of a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217338129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22378</TotalTime>
  <Words>1472</Words>
  <Application>Microsoft Macintosh PowerPoint</Application>
  <PresentationFormat>Presentazione su schermo (4:3)</PresentationFormat>
  <Paragraphs>199</Paragraphs>
  <Slides>21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Open Sans</vt:lpstr>
      <vt:lpstr>Arial</vt:lpstr>
      <vt:lpstr>Economica</vt:lpstr>
      <vt:lpstr>Luxe</vt:lpstr>
      <vt:lpstr>Neural fitted Q</vt:lpstr>
      <vt:lpstr>Objectives</vt:lpstr>
      <vt:lpstr>Challenges: sequential feedback</vt:lpstr>
      <vt:lpstr>Challenges: evaluative feedback</vt:lpstr>
      <vt:lpstr>Challenges: sampled feedback</vt:lpstr>
      <vt:lpstr>Challenges: tabular representation</vt:lpstr>
      <vt:lpstr>Generalization needs</vt:lpstr>
      <vt:lpstr>The Cart-pole environment</vt:lpstr>
      <vt:lpstr>Select the neural architecture (2)</vt:lpstr>
      <vt:lpstr>Select the neural architecture (2)</vt:lpstr>
      <vt:lpstr>Select what to optimize (1)</vt:lpstr>
      <vt:lpstr>Select what to optimize (2)</vt:lpstr>
      <vt:lpstr>Select what to optimize (3)</vt:lpstr>
      <vt:lpstr>Select what to optimize (4)</vt:lpstr>
      <vt:lpstr>Select the exploration strategy</vt:lpstr>
      <vt:lpstr>Select an optimization method</vt:lpstr>
      <vt:lpstr>Neural Fitted Q (NFQ) (1)</vt:lpstr>
      <vt:lpstr>Neural Fitted Q (NFQ) (2)</vt:lpstr>
      <vt:lpstr>Neural Fitted Q (NFQ) (3)</vt:lpstr>
      <vt:lpstr>Challenges (1)</vt:lpstr>
      <vt:lpstr>Challenges (2)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48</cp:revision>
  <dcterms:modified xsi:type="dcterms:W3CDTF">2023-11-28T09:05:50Z</dcterms:modified>
  <cp:category/>
</cp:coreProperties>
</file>