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8"/>
  </p:notesMasterIdLst>
  <p:sldIdLst>
    <p:sldId id="256" r:id="rId2"/>
    <p:sldId id="264" r:id="rId3"/>
    <p:sldId id="265" r:id="rId4"/>
    <p:sldId id="266" r:id="rId5"/>
    <p:sldId id="272" r:id="rId6"/>
    <p:sldId id="267" r:id="rId7"/>
    <p:sldId id="268" r:id="rId8"/>
    <p:sldId id="269" r:id="rId9"/>
    <p:sldId id="270" r:id="rId10"/>
    <p:sldId id="273" r:id="rId11"/>
    <p:sldId id="274" r:id="rId12"/>
    <p:sldId id="275" r:id="rId13"/>
    <p:sldId id="276" r:id="rId14"/>
    <p:sldId id="277" r:id="rId15"/>
    <p:sldId id="271" r:id="rId16"/>
    <p:sldId id="284" r:id="rId17"/>
    <p:sldId id="285" r:id="rId18"/>
    <p:sldId id="286" r:id="rId19"/>
    <p:sldId id="293" r:id="rId20"/>
    <p:sldId id="287" r:id="rId21"/>
    <p:sldId id="288" r:id="rId22"/>
    <p:sldId id="289" r:id="rId23"/>
    <p:sldId id="290" r:id="rId24"/>
    <p:sldId id="292" r:id="rId25"/>
    <p:sldId id="279" r:id="rId26"/>
    <p:sldId id="278" r:id="rId27"/>
  </p:sldIdLst>
  <p:sldSz cx="9144000" cy="6858000" type="screen4x3"/>
  <p:notesSz cx="6858000" cy="9144000"/>
  <p:embeddedFontLst>
    <p:embeddedFont>
      <p:font typeface="Economica" panose="02000506040000020004" pitchFamily="2" charset="77"/>
      <p:regular r:id="rId29"/>
      <p:bold r:id="rId30"/>
      <p:italic r:id="rId31"/>
      <p:boldItalic r:id="rId32"/>
    </p:embeddedFont>
    <p:embeddedFont>
      <p:font typeface="Open Sans" panose="020B0606030504020204" pitchFamily="3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FB5BC6-994B-3141-98E9-85AB63727E49}" v="3" dt="2022-11-16T10:18:44.1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62"/>
    <p:restoredTop sz="86369"/>
  </p:normalViewPr>
  <p:slideViewPr>
    <p:cSldViewPr snapToGrid="0" snapToObjects="1">
      <p:cViewPr varScale="1">
        <p:scale>
          <a:sx n="123" d="100"/>
          <a:sy n="123" d="100"/>
        </p:scale>
        <p:origin x="2352" y="184"/>
      </p:cViewPr>
      <p:guideLst/>
    </p:cSldViewPr>
  </p:slideViewPr>
  <p:outlineViewPr>
    <p:cViewPr>
      <p:scale>
        <a:sx n="33" d="100"/>
        <a:sy n="33" d="100"/>
      </p:scale>
      <p:origin x="0" y="-9860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cardo Berta" userId="c8694f89-bba4-4576-b0a8-456619ca5a8c" providerId="ADAL" clId="{A8290FA7-622A-D149-8650-9DF3F18680D5}"/>
    <pc:docChg chg="undo redo custSel addSld delSld modSld sldOrd modMainMaster">
      <pc:chgData name="Riccardo Berta" userId="c8694f89-bba4-4576-b0a8-456619ca5a8c" providerId="ADAL" clId="{A8290FA7-622A-D149-8650-9DF3F18680D5}" dt="2022-07-27T13:36:04.688" v="2998"/>
      <pc:docMkLst>
        <pc:docMk/>
      </pc:docMkLst>
      <pc:sldChg chg="delSp modSp mod">
        <pc:chgData name="Riccardo Berta" userId="c8694f89-bba4-4576-b0a8-456619ca5a8c" providerId="ADAL" clId="{A8290FA7-622A-D149-8650-9DF3F18680D5}" dt="2022-07-27T13:35:14.530" v="2993" actId="20577"/>
        <pc:sldMkLst>
          <pc:docMk/>
          <pc:sldMk cId="0" sldId="256"/>
        </pc:sldMkLst>
        <pc:spChg chg="mod">
          <ac:chgData name="Riccardo Berta" userId="c8694f89-bba4-4576-b0a8-456619ca5a8c" providerId="ADAL" clId="{A8290FA7-622A-D149-8650-9DF3F18680D5}" dt="2022-07-27T13:35:14.530" v="2993" actId="20577"/>
          <ac:spMkLst>
            <pc:docMk/>
            <pc:sldMk cId="0" sldId="256"/>
            <ac:spMk id="62" creationId="{00000000-0000-0000-0000-000000000000}"/>
          </ac:spMkLst>
        </pc:spChg>
        <pc:spChg chg="del">
          <ac:chgData name="Riccardo Berta" userId="c8694f89-bba4-4576-b0a8-456619ca5a8c" providerId="ADAL" clId="{A8290FA7-622A-D149-8650-9DF3F18680D5}" dt="2022-07-18T11:40:08.016" v="50" actId="478"/>
          <ac:spMkLst>
            <pc:docMk/>
            <pc:sldMk cId="0" sldId="256"/>
            <ac:spMk id="78" creationId="{00000000-0000-0000-0000-000000000000}"/>
          </ac:spMkLst>
        </pc:spChg>
        <pc:grpChg chg="del">
          <ac:chgData name="Riccardo Berta" userId="c8694f89-bba4-4576-b0a8-456619ca5a8c" providerId="ADAL" clId="{A8290FA7-622A-D149-8650-9DF3F18680D5}" dt="2022-07-18T11:40:10.605" v="51" actId="478"/>
          <ac:grpSpMkLst>
            <pc:docMk/>
            <pc:sldMk cId="0" sldId="256"/>
            <ac:grpSpMk id="63" creationId="{00000000-0000-0000-0000-000000000000}"/>
          </ac:grpSpMkLst>
        </pc:grpChg>
        <pc:cxnChg chg="mod">
          <ac:chgData name="Riccardo Berta" userId="c8694f89-bba4-4576-b0a8-456619ca5a8c" providerId="ADAL" clId="{A8290FA7-622A-D149-8650-9DF3F18680D5}" dt="2022-07-18T11:40:10.605" v="51" actId="478"/>
          <ac:cxnSpMkLst>
            <pc:docMk/>
            <pc:sldMk cId="0" sldId="256"/>
            <ac:cxnSpMk id="66" creationId="{00000000-0000-0000-0000-000000000000}"/>
          </ac:cxnSpMkLst>
        </pc:cxnChg>
        <pc:cxnChg chg="mod">
          <ac:chgData name="Riccardo Berta" userId="c8694f89-bba4-4576-b0a8-456619ca5a8c" providerId="ADAL" clId="{A8290FA7-622A-D149-8650-9DF3F18680D5}" dt="2022-07-18T11:40:10.605" v="51" actId="478"/>
          <ac:cxnSpMkLst>
            <pc:docMk/>
            <pc:sldMk cId="0" sldId="256"/>
            <ac:cxnSpMk id="69" creationId="{00000000-0000-0000-0000-000000000000}"/>
          </ac:cxnSpMkLst>
        </pc:cxnChg>
        <pc:cxnChg chg="mod">
          <ac:chgData name="Riccardo Berta" userId="c8694f89-bba4-4576-b0a8-456619ca5a8c" providerId="ADAL" clId="{A8290FA7-622A-D149-8650-9DF3F18680D5}" dt="2022-07-18T11:40:10.605" v="51" actId="478"/>
          <ac:cxnSpMkLst>
            <pc:docMk/>
            <pc:sldMk cId="0" sldId="256"/>
            <ac:cxnSpMk id="74" creationId="{00000000-0000-0000-0000-000000000000}"/>
          </ac:cxnSpMkLst>
        </pc:cxnChg>
        <pc:cxnChg chg="mod">
          <ac:chgData name="Riccardo Berta" userId="c8694f89-bba4-4576-b0a8-456619ca5a8c" providerId="ADAL" clId="{A8290FA7-622A-D149-8650-9DF3F18680D5}" dt="2022-07-18T11:40:10.605" v="51" actId="478"/>
          <ac:cxnSpMkLst>
            <pc:docMk/>
            <pc:sldMk cId="0" sldId="256"/>
            <ac:cxnSpMk id="75" creationId="{00000000-0000-0000-0000-000000000000}"/>
          </ac:cxnSpMkLst>
        </pc:cxnChg>
      </pc:sldChg>
      <pc:sldChg chg="delSp modSp mod">
        <pc:chgData name="Riccardo Berta" userId="c8694f89-bba4-4576-b0a8-456619ca5a8c" providerId="ADAL" clId="{A8290FA7-622A-D149-8650-9DF3F18680D5}" dt="2022-07-27T08:46:23.569" v="1166" actId="948"/>
        <pc:sldMkLst>
          <pc:docMk/>
          <pc:sldMk cId="0" sldId="257"/>
        </pc:sldMkLst>
        <pc:spChg chg="mod">
          <ac:chgData name="Riccardo Berta" userId="c8694f89-bba4-4576-b0a8-456619ca5a8c" providerId="ADAL" clId="{A8290FA7-622A-D149-8650-9DF3F18680D5}" dt="2022-07-27T07:46:33.325" v="171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A8290FA7-622A-D149-8650-9DF3F18680D5}" dt="2022-07-27T08:46:23.569" v="1166" actId="948"/>
          <ac:spMkLst>
            <pc:docMk/>
            <pc:sldMk cId="0" sldId="257"/>
            <ac:spMk id="84" creationId="{00000000-0000-0000-0000-000000000000}"/>
          </ac:spMkLst>
        </pc:spChg>
        <pc:picChg chg="del">
          <ac:chgData name="Riccardo Berta" userId="c8694f89-bba4-4576-b0a8-456619ca5a8c" providerId="ADAL" clId="{A8290FA7-622A-D149-8650-9DF3F18680D5}" dt="2022-07-18T11:39:52.245" v="18" actId="478"/>
          <ac:picMkLst>
            <pc:docMk/>
            <pc:sldMk cId="0" sldId="257"/>
            <ac:picMk id="85" creationId="{00000000-0000-0000-0000-000000000000}"/>
          </ac:picMkLst>
        </pc:picChg>
      </pc:sldChg>
      <pc:sldChg chg="addSp modSp new mod modNotes">
        <pc:chgData name="Riccardo Berta" userId="c8694f89-bba4-4576-b0a8-456619ca5a8c" providerId="ADAL" clId="{A8290FA7-622A-D149-8650-9DF3F18680D5}" dt="2022-07-27T08:52:46.755" v="1313" actId="113"/>
        <pc:sldMkLst>
          <pc:docMk/>
          <pc:sldMk cId="1899110855" sldId="258"/>
        </pc:sldMkLst>
        <pc:spChg chg="mod">
          <ac:chgData name="Riccardo Berta" userId="c8694f89-bba4-4576-b0a8-456619ca5a8c" providerId="ADAL" clId="{A8290FA7-622A-D149-8650-9DF3F18680D5}" dt="2022-07-27T08:44:23.725" v="1124"/>
          <ac:spMkLst>
            <pc:docMk/>
            <pc:sldMk cId="1899110855" sldId="258"/>
            <ac:spMk id="2" creationId="{9A367158-2E24-E90C-7ECC-502AB323ED05}"/>
          </ac:spMkLst>
        </pc:spChg>
        <pc:spChg chg="mod">
          <ac:chgData name="Riccardo Berta" userId="c8694f89-bba4-4576-b0a8-456619ca5a8c" providerId="ADAL" clId="{A8290FA7-622A-D149-8650-9DF3F18680D5}" dt="2022-07-27T08:52:46.755" v="1313" actId="113"/>
          <ac:spMkLst>
            <pc:docMk/>
            <pc:sldMk cId="1899110855" sldId="258"/>
            <ac:spMk id="3" creationId="{3F2C94B7-5C82-7750-8B45-751562B2B6D0}"/>
          </ac:spMkLst>
        </pc:spChg>
        <pc:picChg chg="add mod">
          <ac:chgData name="Riccardo Berta" userId="c8694f89-bba4-4576-b0a8-456619ca5a8c" providerId="ADAL" clId="{A8290FA7-622A-D149-8650-9DF3F18680D5}" dt="2022-07-27T08:50:59.788" v="1228" actId="1076"/>
          <ac:picMkLst>
            <pc:docMk/>
            <pc:sldMk cId="1899110855" sldId="258"/>
            <ac:picMk id="4" creationId="{1FB36129-1438-3CA3-2875-A711720E74DA}"/>
          </ac:picMkLst>
        </pc:picChg>
      </pc:sldChg>
      <pc:sldChg chg="new del">
        <pc:chgData name="Riccardo Berta" userId="c8694f89-bba4-4576-b0a8-456619ca5a8c" providerId="ADAL" clId="{A8290FA7-622A-D149-8650-9DF3F18680D5}" dt="2022-07-27T07:48:28.832" v="223" actId="2696"/>
        <pc:sldMkLst>
          <pc:docMk/>
          <pc:sldMk cId="182339981" sldId="259"/>
        </pc:sldMkLst>
      </pc:sldChg>
      <pc:sldChg chg="del">
        <pc:chgData name="Riccardo Berta" userId="c8694f89-bba4-4576-b0a8-456619ca5a8c" providerId="ADAL" clId="{A8290FA7-622A-D149-8650-9DF3F18680D5}" dt="2022-07-18T11:39:57.790" v="23" actId="2696"/>
        <pc:sldMkLst>
          <pc:docMk/>
          <pc:sldMk cId="3018556184" sldId="259"/>
        </pc:sldMkLst>
        <pc:spChg chg="mod">
          <ac:chgData name="Riccardo Berta" userId="c8694f89-bba4-4576-b0a8-456619ca5a8c" providerId="ADAL" clId="{A8290FA7-622A-D149-8650-9DF3F18680D5}" dt="2022-07-27T08:44:23.725" v="1124"/>
          <ac:spMkLst>
            <pc:docMk/>
            <pc:sldMk cId="3018556184" sldId="259"/>
            <ac:spMk id="2" creationId="{41268BF7-2F3B-A5C4-4F7E-1982399FCE62}"/>
          </ac:spMkLst>
        </pc:spChg>
        <pc:spChg chg="mod">
          <ac:chgData name="Riccardo Berta" userId="c8694f89-bba4-4576-b0a8-456619ca5a8c" providerId="ADAL" clId="{A8290FA7-622A-D149-8650-9DF3F18680D5}" dt="2022-07-27T13:36:04.688" v="2998"/>
          <ac:spMkLst>
            <pc:docMk/>
            <pc:sldMk cId="3018556184" sldId="259"/>
            <ac:spMk id="3" creationId="{38BFAA1C-1163-169B-2D77-6FEF73CC8512}"/>
          </ac:spMkLst>
        </pc:spChg>
      </pc:sldChg>
      <pc:sldChg chg="addSp modSp new mod">
        <pc:chgData name="Riccardo Berta" userId="c8694f89-bba4-4576-b0a8-456619ca5a8c" providerId="ADAL" clId="{A8290FA7-622A-D149-8650-9DF3F18680D5}" dt="2022-07-27T08:48:59.292" v="1210" actId="1076"/>
        <pc:sldMkLst>
          <pc:docMk/>
          <pc:sldMk cId="1104208334" sldId="260"/>
        </pc:sldMkLst>
        <pc:spChg chg="mod">
          <ac:chgData name="Riccardo Berta" userId="c8694f89-bba4-4576-b0a8-456619ca5a8c" providerId="ADAL" clId="{A8290FA7-622A-D149-8650-9DF3F18680D5}" dt="2022-07-27T08:44:23.725" v="1124"/>
          <ac:spMkLst>
            <pc:docMk/>
            <pc:sldMk cId="1104208334" sldId="260"/>
            <ac:spMk id="2" creationId="{BCB44347-B705-702C-8C13-25742F95F00E}"/>
          </ac:spMkLst>
        </pc:spChg>
        <pc:spChg chg="mod">
          <ac:chgData name="Riccardo Berta" userId="c8694f89-bba4-4576-b0a8-456619ca5a8c" providerId="ADAL" clId="{A8290FA7-622A-D149-8650-9DF3F18680D5}" dt="2022-07-27T08:48:34.600" v="1207" actId="20577"/>
          <ac:spMkLst>
            <pc:docMk/>
            <pc:sldMk cId="1104208334" sldId="260"/>
            <ac:spMk id="3" creationId="{1C462C8B-759C-C2C7-EA44-1505F85DD073}"/>
          </ac:spMkLst>
        </pc:spChg>
        <pc:picChg chg="add mod">
          <ac:chgData name="Riccardo Berta" userId="c8694f89-bba4-4576-b0a8-456619ca5a8c" providerId="ADAL" clId="{A8290FA7-622A-D149-8650-9DF3F18680D5}" dt="2022-07-27T08:48:59.292" v="1210" actId="1076"/>
          <ac:picMkLst>
            <pc:docMk/>
            <pc:sldMk cId="1104208334" sldId="260"/>
            <ac:picMk id="1026" creationId="{B4CA9CEF-2B94-4431-1046-06B5B4A61164}"/>
          </ac:picMkLst>
        </pc:picChg>
      </pc:sldChg>
      <pc:sldChg chg="del">
        <pc:chgData name="Riccardo Berta" userId="c8694f89-bba4-4576-b0a8-456619ca5a8c" providerId="ADAL" clId="{A8290FA7-622A-D149-8650-9DF3F18680D5}" dt="2022-07-18T11:39:58.142" v="25" actId="2696"/>
        <pc:sldMkLst>
          <pc:docMk/>
          <pc:sldMk cId="1290395919" sldId="261"/>
        </pc:sldMkLst>
        <pc:spChg chg="mod">
          <ac:chgData name="Riccardo Berta" userId="c8694f89-bba4-4576-b0a8-456619ca5a8c" providerId="ADAL" clId="{A8290FA7-622A-D149-8650-9DF3F18680D5}" dt="2022-07-27T09:02:55.174" v="1405" actId="313"/>
          <ac:spMkLst>
            <pc:docMk/>
            <pc:sldMk cId="1290395919" sldId="261"/>
            <ac:spMk id="2" creationId="{7ACF5050-2FE7-D51A-3B42-49745B74F8BD}"/>
          </ac:spMkLst>
        </pc:spChg>
        <pc:spChg chg="mod">
          <ac:chgData name="Riccardo Berta" userId="c8694f89-bba4-4576-b0a8-456619ca5a8c" providerId="ADAL" clId="{A8290FA7-622A-D149-8650-9DF3F18680D5}" dt="2022-07-27T10:13:59.822" v="1768" actId="20577"/>
          <ac:spMkLst>
            <pc:docMk/>
            <pc:sldMk cId="1290395919" sldId="261"/>
            <ac:spMk id="3" creationId="{443CA410-E246-EACE-351E-80C846A06F66}"/>
          </ac:spMkLst>
        </pc:spChg>
      </pc:sldChg>
      <pc:sldChg chg="new del">
        <pc:chgData name="Riccardo Berta" userId="c8694f89-bba4-4576-b0a8-456619ca5a8c" providerId="ADAL" clId="{A8290FA7-622A-D149-8650-9DF3F18680D5}" dt="2022-07-27T10:14:34.151" v="1776" actId="2696"/>
        <pc:sldMkLst>
          <pc:docMk/>
          <pc:sldMk cId="1228403239" sldId="262"/>
        </pc:sldMkLst>
      </pc:sldChg>
      <pc:sldChg chg="addSp modSp add mod">
        <pc:chgData name="Riccardo Berta" userId="c8694f89-bba4-4576-b0a8-456619ca5a8c" providerId="ADAL" clId="{A8290FA7-622A-D149-8650-9DF3F18680D5}" dt="2022-07-27T10:42:13.820" v="2230" actId="113"/>
        <pc:sldMkLst>
          <pc:docMk/>
          <pc:sldMk cId="4130549615" sldId="262"/>
        </pc:sldMkLst>
        <pc:spChg chg="mod">
          <ac:chgData name="Riccardo Berta" userId="c8694f89-bba4-4576-b0a8-456619ca5a8c" providerId="ADAL" clId="{A8290FA7-622A-D149-8650-9DF3F18680D5}" dt="2022-07-27T10:14:47.805" v="1801" actId="20577"/>
          <ac:spMkLst>
            <pc:docMk/>
            <pc:sldMk cId="4130549615" sldId="262"/>
            <ac:spMk id="83" creationId="{00000000-0000-0000-0000-000000000000}"/>
          </ac:spMkLst>
        </pc:spChg>
        <pc:spChg chg="mod">
          <ac:chgData name="Riccardo Berta" userId="c8694f89-bba4-4576-b0a8-456619ca5a8c" providerId="ADAL" clId="{A8290FA7-622A-D149-8650-9DF3F18680D5}" dt="2022-07-27T10:42:13.820" v="2230" actId="113"/>
          <ac:spMkLst>
            <pc:docMk/>
            <pc:sldMk cId="4130549615" sldId="262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A8290FA7-622A-D149-8650-9DF3F18680D5}" dt="2022-07-27T10:41:57.614" v="2224" actId="1076"/>
          <ac:picMkLst>
            <pc:docMk/>
            <pc:sldMk cId="4130549615" sldId="262"/>
            <ac:picMk id="2" creationId="{DE7BB65F-08A4-B6D2-CED9-F0FFBD5CDBF9}"/>
          </ac:picMkLst>
        </pc:picChg>
        <pc:picChg chg="add mod">
          <ac:chgData name="Riccardo Berta" userId="c8694f89-bba4-4576-b0a8-456619ca5a8c" providerId="ADAL" clId="{A8290FA7-622A-D149-8650-9DF3F18680D5}" dt="2022-07-27T10:42:07.380" v="2229" actId="1076"/>
          <ac:picMkLst>
            <pc:docMk/>
            <pc:sldMk cId="4130549615" sldId="262"/>
            <ac:picMk id="3" creationId="{8F10188F-1192-CC5C-9229-6680F9B1F8A4}"/>
          </ac:picMkLst>
        </pc:picChg>
      </pc:sldChg>
      <pc:sldChg chg="new del">
        <pc:chgData name="Riccardo Berta" userId="c8694f89-bba4-4576-b0a8-456619ca5a8c" providerId="ADAL" clId="{A8290FA7-622A-D149-8650-9DF3F18680D5}" dt="2022-07-27T10:14:17.648" v="1770" actId="2696"/>
        <pc:sldMkLst>
          <pc:docMk/>
          <pc:sldMk cId="4179454221" sldId="262"/>
        </pc:sldMkLst>
      </pc:sldChg>
      <pc:sldChg chg="addSp delSp modSp new del mod">
        <pc:chgData name="Riccardo Berta" userId="c8694f89-bba4-4576-b0a8-456619ca5a8c" providerId="ADAL" clId="{A8290FA7-622A-D149-8650-9DF3F18680D5}" dt="2022-07-27T10:14:36.007" v="1777" actId="2696"/>
        <pc:sldMkLst>
          <pc:docMk/>
          <pc:sldMk cId="2702540954" sldId="263"/>
        </pc:sldMkLst>
        <pc:spChg chg="add del mod">
          <ac:chgData name="Riccardo Berta" userId="c8694f89-bba4-4576-b0a8-456619ca5a8c" providerId="ADAL" clId="{A8290FA7-622A-D149-8650-9DF3F18680D5}" dt="2022-07-27T10:14:34.058" v="1775"/>
          <ac:spMkLst>
            <pc:docMk/>
            <pc:sldMk cId="2702540954" sldId="263"/>
            <ac:spMk id="3" creationId="{3202F38C-70E9-B11B-4CF4-DD7C2BF1118A}"/>
          </ac:spMkLst>
        </pc:spChg>
      </pc:sldChg>
      <pc:sldChg chg="del">
        <pc:chgData name="Riccardo Berta" userId="c8694f89-bba4-4576-b0a8-456619ca5a8c" providerId="ADAL" clId="{A8290FA7-622A-D149-8650-9DF3F18680D5}" dt="2022-07-18T11:39:58.451" v="27" actId="2696"/>
        <pc:sldMkLst>
          <pc:docMk/>
          <pc:sldMk cId="3102138681" sldId="263"/>
        </pc:sldMkLst>
        <pc:spChg chg="add mod">
          <ac:chgData name="Riccardo Berta" userId="c8694f89-bba4-4576-b0a8-456619ca5a8c" providerId="ADAL" clId="{A8290FA7-622A-D149-8650-9DF3F18680D5}" dt="2022-07-27T13:25:04.866" v="2759" actId="113"/>
          <ac:spMkLst>
            <pc:docMk/>
            <pc:sldMk cId="3102138681" sldId="263"/>
            <ac:spMk id="4" creationId="{F4D09BBD-B357-6547-1869-C5A2382FCC8B}"/>
          </ac:spMkLst>
        </pc:spChg>
        <pc:spChg chg="add del mod">
          <ac:chgData name="Riccardo Berta" userId="c8694f89-bba4-4576-b0a8-456619ca5a8c" providerId="ADAL" clId="{A8290FA7-622A-D149-8650-9DF3F18680D5}" dt="2022-07-27T11:15:39.262" v="2505" actId="478"/>
          <ac:spMkLst>
            <pc:docMk/>
            <pc:sldMk cId="3102138681" sldId="263"/>
            <ac:spMk id="5" creationId="{23AC3424-715D-3F08-932D-C2CF108A7059}"/>
          </ac:spMkLst>
        </pc:spChg>
        <pc:spChg chg="add mod">
          <ac:chgData name="Riccardo Berta" userId="c8694f89-bba4-4576-b0a8-456619ca5a8c" providerId="ADAL" clId="{A8290FA7-622A-D149-8650-9DF3F18680D5}" dt="2022-07-27T11:16:53.879" v="2519" actId="1076"/>
          <ac:spMkLst>
            <pc:docMk/>
            <pc:sldMk cId="3102138681" sldId="263"/>
            <ac:spMk id="6" creationId="{E6A53417-994D-A7A5-6B3C-BE4F99893522}"/>
          </ac:spMkLst>
        </pc:spChg>
        <pc:spChg chg="add mod">
          <ac:chgData name="Riccardo Berta" userId="c8694f89-bba4-4576-b0a8-456619ca5a8c" providerId="ADAL" clId="{A8290FA7-622A-D149-8650-9DF3F18680D5}" dt="2022-07-27T11:16:53.879" v="2519" actId="1076"/>
          <ac:spMkLst>
            <pc:docMk/>
            <pc:sldMk cId="3102138681" sldId="263"/>
            <ac:spMk id="7" creationId="{A40D36EA-EE11-0232-DF5A-70C2463FA6D7}"/>
          </ac:spMkLst>
        </pc:spChg>
        <pc:spChg chg="mod">
          <ac:chgData name="Riccardo Berta" userId="c8694f89-bba4-4576-b0a8-456619ca5a8c" providerId="ADAL" clId="{A8290FA7-622A-D149-8650-9DF3F18680D5}" dt="2022-07-27T10:48:03.941" v="2323" actId="20577"/>
          <ac:spMkLst>
            <pc:docMk/>
            <pc:sldMk cId="3102138681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A8290FA7-622A-D149-8650-9DF3F18680D5}" dt="2022-07-27T10:48:06.788" v="2324" actId="20577"/>
          <ac:spMkLst>
            <pc:docMk/>
            <pc:sldMk cId="3102138681" sldId="263"/>
            <ac:spMk id="84" creationId="{00000000-0000-0000-0000-000000000000}"/>
          </ac:spMkLst>
        </pc:spChg>
        <pc:grpChg chg="add del mod">
          <ac:chgData name="Riccardo Berta" userId="c8694f89-bba4-4576-b0a8-456619ca5a8c" providerId="ADAL" clId="{A8290FA7-622A-D149-8650-9DF3F18680D5}" dt="2022-07-27T11:18:00.757" v="2523" actId="478"/>
          <ac:grpSpMkLst>
            <pc:docMk/>
            <pc:sldMk cId="3102138681" sldId="263"/>
            <ac:grpSpMk id="8" creationId="{197E1684-FF9E-2244-C365-B25FF288C192}"/>
          </ac:grpSpMkLst>
        </pc:grpChg>
        <pc:picChg chg="del">
          <ac:chgData name="Riccardo Berta" userId="c8694f89-bba4-4576-b0a8-456619ca5a8c" providerId="ADAL" clId="{A8290FA7-622A-D149-8650-9DF3F18680D5}" dt="2022-07-27T10:43:13.465" v="2245" actId="478"/>
          <ac:picMkLst>
            <pc:docMk/>
            <pc:sldMk cId="3102138681" sldId="263"/>
            <ac:picMk id="2" creationId="{DE7BB65F-08A4-B6D2-CED9-F0FFBD5CDBF9}"/>
          </ac:picMkLst>
        </pc:picChg>
        <pc:picChg chg="del">
          <ac:chgData name="Riccardo Berta" userId="c8694f89-bba4-4576-b0a8-456619ca5a8c" providerId="ADAL" clId="{A8290FA7-622A-D149-8650-9DF3F18680D5}" dt="2022-07-27T10:43:13.005" v="2244" actId="478"/>
          <ac:picMkLst>
            <pc:docMk/>
            <pc:sldMk cId="3102138681" sldId="263"/>
            <ac:picMk id="3" creationId="{8F10188F-1192-CC5C-9229-6680F9B1F8A4}"/>
          </ac:picMkLst>
        </pc:picChg>
        <pc:picChg chg="add mod">
          <ac:chgData name="Riccardo Berta" userId="c8694f89-bba4-4576-b0a8-456619ca5a8c" providerId="ADAL" clId="{A8290FA7-622A-D149-8650-9DF3F18680D5}" dt="2022-07-27T13:24:53.552" v="2751" actId="1076"/>
          <ac:picMkLst>
            <pc:docMk/>
            <pc:sldMk cId="3102138681" sldId="263"/>
            <ac:picMk id="10" creationId="{0E81828B-E89F-25E9-3F87-0F05B85C6E21}"/>
          </ac:picMkLst>
        </pc:picChg>
        <pc:picChg chg="add mod">
          <ac:chgData name="Riccardo Berta" userId="c8694f89-bba4-4576-b0a8-456619ca5a8c" providerId="ADAL" clId="{A8290FA7-622A-D149-8650-9DF3F18680D5}" dt="2022-07-27T11:16:53.879" v="2519" actId="1076"/>
          <ac:picMkLst>
            <pc:docMk/>
            <pc:sldMk cId="3102138681" sldId="263"/>
            <ac:picMk id="2050" creationId="{A53CAF74-1BDF-FAC7-6840-B2596884FF7F}"/>
          </ac:picMkLst>
        </pc:picChg>
      </pc:sldChg>
      <pc:sldChg chg="addSp modSp add del mod">
        <pc:chgData name="Riccardo Berta" userId="c8694f89-bba4-4576-b0a8-456619ca5a8c" providerId="ADAL" clId="{A8290FA7-622A-D149-8650-9DF3F18680D5}" dt="2022-07-27T10:42:20.886" v="2231" actId="2696"/>
        <pc:sldMkLst>
          <pc:docMk/>
          <pc:sldMk cId="3911169705" sldId="263"/>
        </pc:sldMkLst>
        <pc:spChg chg="mod">
          <ac:chgData name="Riccardo Berta" userId="c8694f89-bba4-4576-b0a8-456619ca5a8c" providerId="ADAL" clId="{A8290FA7-622A-D149-8650-9DF3F18680D5}" dt="2022-07-27T10:33:15.496" v="2048" actId="20577"/>
          <ac:spMkLst>
            <pc:docMk/>
            <pc:sldMk cId="3911169705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A8290FA7-622A-D149-8650-9DF3F18680D5}" dt="2022-07-27T10:34:05.441" v="2067" actId="20577"/>
          <ac:spMkLst>
            <pc:docMk/>
            <pc:sldMk cId="3911169705" sldId="263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A8290FA7-622A-D149-8650-9DF3F18680D5}" dt="2022-07-27T10:33:53.682" v="2062" actId="14100"/>
          <ac:picMkLst>
            <pc:docMk/>
            <pc:sldMk cId="3911169705" sldId="263"/>
            <ac:picMk id="2" creationId="{D4B2A0E7-4B4D-E6BD-CA2B-E156742EB348}"/>
          </ac:picMkLst>
        </pc:picChg>
        <pc:picChg chg="add mod">
          <ac:chgData name="Riccardo Berta" userId="c8694f89-bba4-4576-b0a8-456619ca5a8c" providerId="ADAL" clId="{A8290FA7-622A-D149-8650-9DF3F18680D5}" dt="2022-07-27T10:34:01.183" v="2064" actId="1076"/>
          <ac:picMkLst>
            <pc:docMk/>
            <pc:sldMk cId="3911169705" sldId="263"/>
            <ac:picMk id="3" creationId="{DB1314C3-2E54-D0A9-2C2E-0B14369A70D5}"/>
          </ac:picMkLst>
        </pc:picChg>
      </pc:sldChg>
      <pc:sldChg chg="del">
        <pc:chgData name="Riccardo Berta" userId="c8694f89-bba4-4576-b0a8-456619ca5a8c" providerId="ADAL" clId="{A8290FA7-622A-D149-8650-9DF3F18680D5}" dt="2022-07-18T11:39:58.616" v="28" actId="2696"/>
        <pc:sldMkLst>
          <pc:docMk/>
          <pc:sldMk cId="2113557187" sldId="264"/>
        </pc:sldMkLst>
        <pc:spChg chg="add del">
          <ac:chgData name="Riccardo Berta" userId="c8694f89-bba4-4576-b0a8-456619ca5a8c" providerId="ADAL" clId="{A8290FA7-622A-D149-8650-9DF3F18680D5}" dt="2022-07-27T11:59:11.727" v="2638" actId="478"/>
          <ac:spMkLst>
            <pc:docMk/>
            <pc:sldMk cId="2113557187" sldId="264"/>
            <ac:spMk id="3" creationId="{BC1FDF23-921F-5E18-9CFF-ACCFCF450821}"/>
          </ac:spMkLst>
        </pc:spChg>
        <pc:spChg chg="mod">
          <ac:chgData name="Riccardo Berta" userId="c8694f89-bba4-4576-b0a8-456619ca5a8c" providerId="ADAL" clId="{A8290FA7-622A-D149-8650-9DF3F18680D5}" dt="2022-07-27T11:59:29.324" v="2645" actId="5793"/>
          <ac:spMkLst>
            <pc:docMk/>
            <pc:sldMk cId="2113557187" sldId="264"/>
            <ac:spMk id="4" creationId="{F4D09BBD-B357-6547-1869-C5A2382FCC8B}"/>
          </ac:spMkLst>
        </pc:spChg>
        <pc:spChg chg="add del">
          <ac:chgData name="Riccardo Berta" userId="c8694f89-bba4-4576-b0a8-456619ca5a8c" providerId="ADAL" clId="{A8290FA7-622A-D149-8650-9DF3F18680D5}" dt="2022-07-27T11:59:15.052" v="2640" actId="478"/>
          <ac:spMkLst>
            <pc:docMk/>
            <pc:sldMk cId="2113557187" sldId="264"/>
            <ac:spMk id="6" creationId="{2CCFB366-8A7D-5E7E-B99E-3A97CFF1730F}"/>
          </ac:spMkLst>
        </pc:spChg>
        <pc:picChg chg="del">
          <ac:chgData name="Riccardo Berta" userId="c8694f89-bba4-4576-b0a8-456619ca5a8c" providerId="ADAL" clId="{A8290FA7-622A-D149-8650-9DF3F18680D5}" dt="2022-07-27T11:59:09.596" v="2636" actId="478"/>
          <ac:picMkLst>
            <pc:docMk/>
            <pc:sldMk cId="2113557187" sldId="264"/>
            <ac:picMk id="10" creationId="{0E81828B-E89F-25E9-3F87-0F05B85C6E21}"/>
          </ac:picMkLst>
        </pc:picChg>
        <pc:picChg chg="add mod">
          <ac:chgData name="Riccardo Berta" userId="c8694f89-bba4-4576-b0a8-456619ca5a8c" providerId="ADAL" clId="{A8290FA7-622A-D149-8650-9DF3F18680D5}" dt="2022-07-27T13:22:18.527" v="2647" actId="14100"/>
          <ac:picMkLst>
            <pc:docMk/>
            <pc:sldMk cId="2113557187" sldId="264"/>
            <ac:picMk id="3074" creationId="{9CA02893-40B1-CBA3-7B52-7B9773D440DD}"/>
          </ac:picMkLst>
        </pc:picChg>
      </pc:sldChg>
      <pc:sldChg chg="del">
        <pc:chgData name="Riccardo Berta" userId="c8694f89-bba4-4576-b0a8-456619ca5a8c" providerId="ADAL" clId="{A8290FA7-622A-D149-8650-9DF3F18680D5}" dt="2022-07-18T11:39:58.749" v="29" actId="2696"/>
        <pc:sldMkLst>
          <pc:docMk/>
          <pc:sldMk cId="2045385232" sldId="265"/>
        </pc:sldMkLst>
        <pc:spChg chg="mod">
          <ac:chgData name="Riccardo Berta" userId="c8694f89-bba4-4576-b0a8-456619ca5a8c" providerId="ADAL" clId="{A8290FA7-622A-D149-8650-9DF3F18680D5}" dt="2022-07-27T13:28:40.287" v="2835" actId="20577"/>
          <ac:spMkLst>
            <pc:docMk/>
            <pc:sldMk cId="2045385232" sldId="265"/>
            <ac:spMk id="2" creationId="{7ACF5050-2FE7-D51A-3B42-49745B74F8BD}"/>
          </ac:spMkLst>
        </pc:spChg>
        <pc:spChg chg="mod">
          <ac:chgData name="Riccardo Berta" userId="c8694f89-bba4-4576-b0a8-456619ca5a8c" providerId="ADAL" clId="{A8290FA7-622A-D149-8650-9DF3F18680D5}" dt="2022-07-27T13:34:43.252" v="2978" actId="20577"/>
          <ac:spMkLst>
            <pc:docMk/>
            <pc:sldMk cId="2045385232" sldId="265"/>
            <ac:spMk id="3" creationId="{443CA410-E246-EACE-351E-80C846A06F66}"/>
          </ac:spMkLst>
        </pc:spChg>
        <pc:picChg chg="add mod">
          <ac:chgData name="Riccardo Berta" userId="c8694f89-bba4-4576-b0a8-456619ca5a8c" providerId="ADAL" clId="{A8290FA7-622A-D149-8650-9DF3F18680D5}" dt="2022-07-27T13:29:04.301" v="2839" actId="1076"/>
          <ac:picMkLst>
            <pc:docMk/>
            <pc:sldMk cId="2045385232" sldId="265"/>
            <ac:picMk id="5" creationId="{6F2A372C-E4F3-6EB3-7011-0A41077F7959}"/>
          </ac:picMkLst>
        </pc:picChg>
      </pc:sldChg>
      <pc:sldChg chg="del">
        <pc:chgData name="Riccardo Berta" userId="c8694f89-bba4-4576-b0a8-456619ca5a8c" providerId="ADAL" clId="{A8290FA7-622A-D149-8650-9DF3F18680D5}" dt="2022-07-18T11:39:58.869" v="30" actId="2696"/>
        <pc:sldMkLst>
          <pc:docMk/>
          <pc:sldMk cId="4181844165" sldId="266"/>
        </pc:sldMkLst>
      </pc:sldChg>
      <pc:sldChg chg="del">
        <pc:chgData name="Riccardo Berta" userId="c8694f89-bba4-4576-b0a8-456619ca5a8c" providerId="ADAL" clId="{A8290FA7-622A-D149-8650-9DF3F18680D5}" dt="2022-07-18T11:39:59.035" v="31" actId="2696"/>
        <pc:sldMkLst>
          <pc:docMk/>
          <pc:sldMk cId="216455838" sldId="267"/>
        </pc:sldMkLst>
      </pc:sldChg>
      <pc:sldChg chg="del">
        <pc:chgData name="Riccardo Berta" userId="c8694f89-bba4-4576-b0a8-456619ca5a8c" providerId="ADAL" clId="{A8290FA7-622A-D149-8650-9DF3F18680D5}" dt="2022-07-18T11:39:59.202" v="32" actId="2696"/>
        <pc:sldMkLst>
          <pc:docMk/>
          <pc:sldMk cId="3471997037" sldId="269"/>
        </pc:sldMkLst>
      </pc:sldChg>
      <pc:sldChg chg="del">
        <pc:chgData name="Riccardo Berta" userId="c8694f89-bba4-4576-b0a8-456619ca5a8c" providerId="ADAL" clId="{A8290FA7-622A-D149-8650-9DF3F18680D5}" dt="2022-07-18T11:39:59.363" v="33" actId="2696"/>
        <pc:sldMkLst>
          <pc:docMk/>
          <pc:sldMk cId="3130917410" sldId="270"/>
        </pc:sldMkLst>
      </pc:sldChg>
      <pc:sldChg chg="del">
        <pc:chgData name="Riccardo Berta" userId="c8694f89-bba4-4576-b0a8-456619ca5a8c" providerId="ADAL" clId="{A8290FA7-622A-D149-8650-9DF3F18680D5}" dt="2022-07-18T11:39:59.502" v="34" actId="2696"/>
        <pc:sldMkLst>
          <pc:docMk/>
          <pc:sldMk cId="2266699268" sldId="271"/>
        </pc:sldMkLst>
      </pc:sldChg>
      <pc:sldChg chg="del">
        <pc:chgData name="Riccardo Berta" userId="c8694f89-bba4-4576-b0a8-456619ca5a8c" providerId="ADAL" clId="{A8290FA7-622A-D149-8650-9DF3F18680D5}" dt="2022-07-18T11:40:00.091" v="38" actId="2696"/>
        <pc:sldMkLst>
          <pc:docMk/>
          <pc:sldMk cId="993270251" sldId="272"/>
        </pc:sldMkLst>
      </pc:sldChg>
      <pc:sldChg chg="del">
        <pc:chgData name="Riccardo Berta" userId="c8694f89-bba4-4576-b0a8-456619ca5a8c" providerId="ADAL" clId="{A8290FA7-622A-D149-8650-9DF3F18680D5}" dt="2022-07-18T11:39:59.623" v="35" actId="2696"/>
        <pc:sldMkLst>
          <pc:docMk/>
          <pc:sldMk cId="3843819371" sldId="273"/>
        </pc:sldMkLst>
      </pc:sldChg>
      <pc:sldChg chg="del">
        <pc:chgData name="Riccardo Berta" userId="c8694f89-bba4-4576-b0a8-456619ca5a8c" providerId="ADAL" clId="{A8290FA7-622A-D149-8650-9DF3F18680D5}" dt="2022-07-18T11:39:59.806" v="36" actId="2696"/>
        <pc:sldMkLst>
          <pc:docMk/>
          <pc:sldMk cId="3084049364" sldId="274"/>
        </pc:sldMkLst>
      </pc:sldChg>
      <pc:sldChg chg="del">
        <pc:chgData name="Riccardo Berta" userId="c8694f89-bba4-4576-b0a8-456619ca5a8c" providerId="ADAL" clId="{A8290FA7-622A-D149-8650-9DF3F18680D5}" dt="2022-07-18T11:39:59.937" v="37" actId="2696"/>
        <pc:sldMkLst>
          <pc:docMk/>
          <pc:sldMk cId="284781631" sldId="275"/>
        </pc:sldMkLst>
      </pc:sldChg>
      <pc:sldMasterChg chg="modSp mod delSldLayout modSldLayout">
        <pc:chgData name="Riccardo Berta" userId="c8694f89-bba4-4576-b0a8-456619ca5a8c" providerId="ADAL" clId="{A8290FA7-622A-D149-8650-9DF3F18680D5}" dt="2022-07-27T08:45:00.853" v="1135" actId="20577"/>
        <pc:sldMasterMkLst>
          <pc:docMk/>
          <pc:sldMasterMk cId="0" sldId="2147483659"/>
        </pc:sldMasterMkLst>
        <pc:spChg chg="mod">
          <ac:chgData name="Riccardo Berta" userId="c8694f89-bba4-4576-b0a8-456619ca5a8c" providerId="ADAL" clId="{A8290FA7-622A-D149-8650-9DF3F18680D5}" dt="2022-07-27T08:45:00.853" v="1135" actId="20577"/>
          <ac:spMkLst>
            <pc:docMk/>
            <pc:sldMasterMk cId="0" sldId="2147483659"/>
            <ac:spMk id="7" creationId="{00000000-0000-0000-0000-000000000000}"/>
          </ac:spMkLst>
        </pc:spChg>
        <pc:sldLayoutChg chg="del">
          <pc:chgData name="Riccardo Berta" userId="c8694f89-bba4-4576-b0a8-456619ca5a8c" providerId="ADAL" clId="{A8290FA7-622A-D149-8650-9DF3F18680D5}" dt="2022-07-27T07:48:28.832" v="223" actId="2696"/>
          <pc:sldLayoutMkLst>
            <pc:docMk/>
            <pc:sldMasterMk cId="0" sldId="2147483659"/>
            <pc:sldLayoutMk cId="0" sldId="2147483649"/>
          </pc:sldLayoutMkLst>
        </pc:sldLayoutChg>
        <pc:sldLayoutChg chg="delSp">
          <pc:chgData name="Riccardo Berta" userId="c8694f89-bba4-4576-b0a8-456619ca5a8c" providerId="ADAL" clId="{A8290FA7-622A-D149-8650-9DF3F18680D5}" dt="2022-07-27T08:44:23.725" v="1124"/>
          <pc:sldLayoutMkLst>
            <pc:docMk/>
            <pc:sldMasterMk cId="0" sldId="2147483659"/>
            <pc:sldLayoutMk cId="0" sldId="2147483650"/>
          </pc:sldLayoutMkLst>
          <pc:spChg chg="del">
            <ac:chgData name="Riccardo Berta" userId="c8694f89-bba4-4576-b0a8-456619ca5a8c" providerId="ADAL" clId="{A8290FA7-622A-D149-8650-9DF3F18680D5}" dt="2022-07-27T08:44:23.725" v="1124"/>
            <ac:spMkLst>
              <pc:docMk/>
              <pc:sldMasterMk cId="0" sldId="2147483659"/>
              <pc:sldLayoutMk cId="0" sldId="2147483650"/>
              <ac:spMk id="22" creationId="{00000000-0000-0000-0000-000000000000}"/>
            </ac:spMkLst>
          </pc:spChg>
        </pc:sldLayoutChg>
      </pc:sldMasterChg>
    </pc:docChg>
  </pc:docChgLst>
  <pc:docChgLst>
    <pc:chgData name="Riccardo Berta" userId="c8694f89-bba4-4576-b0a8-456619ca5a8c" providerId="ADAL" clId="{8DFB5BC6-994B-3141-98E9-85AB63727E49}"/>
    <pc:docChg chg="custSel modSld">
      <pc:chgData name="Riccardo Berta" userId="c8694f89-bba4-4576-b0a8-456619ca5a8c" providerId="ADAL" clId="{8DFB5BC6-994B-3141-98E9-85AB63727E49}" dt="2022-11-16T10:18:44.146" v="52" actId="767"/>
      <pc:docMkLst>
        <pc:docMk/>
      </pc:docMkLst>
      <pc:sldChg chg="addSp modSp">
        <pc:chgData name="Riccardo Berta" userId="c8694f89-bba4-4576-b0a8-456619ca5a8c" providerId="ADAL" clId="{8DFB5BC6-994B-3141-98E9-85AB63727E49}" dt="2022-11-16T10:18:44.146" v="52" actId="767"/>
        <pc:sldMkLst>
          <pc:docMk/>
          <pc:sldMk cId="0" sldId="256"/>
        </pc:sldMkLst>
        <pc:spChg chg="add mod">
          <ac:chgData name="Riccardo Berta" userId="c8694f89-bba4-4576-b0a8-456619ca5a8c" providerId="ADAL" clId="{8DFB5BC6-994B-3141-98E9-85AB63727E49}" dt="2022-11-16T10:18:44.146" v="52" actId="767"/>
          <ac:spMkLst>
            <pc:docMk/>
            <pc:sldMk cId="0" sldId="256"/>
            <ac:spMk id="2" creationId="{15B4D833-F59D-26E4-3DCB-AF8E72E5F3AE}"/>
          </ac:spMkLst>
        </pc:spChg>
      </pc:sldChg>
      <pc:sldChg chg="modSp mod">
        <pc:chgData name="Riccardo Berta" userId="c8694f89-bba4-4576-b0a8-456619ca5a8c" providerId="ADAL" clId="{8DFB5BC6-994B-3141-98E9-85AB63727E49}" dt="2022-11-16T07:05:41.682" v="17" actId="1076"/>
        <pc:sldMkLst>
          <pc:docMk/>
          <pc:sldMk cId="411550242" sldId="274"/>
        </pc:sldMkLst>
        <pc:spChg chg="mod">
          <ac:chgData name="Riccardo Berta" userId="c8694f89-bba4-4576-b0a8-456619ca5a8c" providerId="ADAL" clId="{8DFB5BC6-994B-3141-98E9-85AB63727E49}" dt="2022-11-16T07:05:35.886" v="16" actId="20577"/>
          <ac:spMkLst>
            <pc:docMk/>
            <pc:sldMk cId="411550242" sldId="274"/>
            <ac:spMk id="84" creationId="{00000000-0000-0000-0000-000000000000}"/>
          </ac:spMkLst>
        </pc:spChg>
        <pc:picChg chg="mod">
          <ac:chgData name="Riccardo Berta" userId="c8694f89-bba4-4576-b0a8-456619ca5a8c" providerId="ADAL" clId="{8DFB5BC6-994B-3141-98E9-85AB63727E49}" dt="2022-11-16T07:05:41.682" v="17" actId="1076"/>
          <ac:picMkLst>
            <pc:docMk/>
            <pc:sldMk cId="411550242" sldId="274"/>
            <ac:picMk id="3" creationId="{30EC4DDD-F5AC-A253-9088-288CB536E14A}"/>
          </ac:picMkLst>
        </pc:picChg>
      </pc:sldChg>
      <pc:sldChg chg="addSp delSp modSp mod">
        <pc:chgData name="Riccardo Berta" userId="c8694f89-bba4-4576-b0a8-456619ca5a8c" providerId="ADAL" clId="{8DFB5BC6-994B-3141-98E9-85AB63727E49}" dt="2022-11-16T07:09:07.896" v="26" actId="164"/>
        <pc:sldMkLst>
          <pc:docMk/>
          <pc:sldMk cId="189339524" sldId="276"/>
        </pc:sldMkLst>
        <pc:spChg chg="add mod">
          <ac:chgData name="Riccardo Berta" userId="c8694f89-bba4-4576-b0a8-456619ca5a8c" providerId="ADAL" clId="{8DFB5BC6-994B-3141-98E9-85AB63727E49}" dt="2022-11-16T07:09:07.896" v="26" actId="164"/>
          <ac:spMkLst>
            <pc:docMk/>
            <pc:sldMk cId="189339524" sldId="276"/>
            <ac:spMk id="5" creationId="{6B54A3EF-17A4-EC75-DCD7-4C36AEB81CAB}"/>
          </ac:spMkLst>
        </pc:spChg>
        <pc:grpChg chg="add mod">
          <ac:chgData name="Riccardo Berta" userId="c8694f89-bba4-4576-b0a8-456619ca5a8c" providerId="ADAL" clId="{8DFB5BC6-994B-3141-98E9-85AB63727E49}" dt="2022-11-16T07:09:07.896" v="26" actId="164"/>
          <ac:grpSpMkLst>
            <pc:docMk/>
            <pc:sldMk cId="189339524" sldId="276"/>
            <ac:grpSpMk id="6" creationId="{AB8A274B-DA7A-BD97-B8F9-838C6028EDE9}"/>
          </ac:grpSpMkLst>
        </pc:grpChg>
        <pc:picChg chg="del">
          <ac:chgData name="Riccardo Berta" userId="c8694f89-bba4-4576-b0a8-456619ca5a8c" providerId="ADAL" clId="{8DFB5BC6-994B-3141-98E9-85AB63727E49}" dt="2022-11-16T07:08:27.738" v="18" actId="478"/>
          <ac:picMkLst>
            <pc:docMk/>
            <pc:sldMk cId="189339524" sldId="276"/>
            <ac:picMk id="3" creationId="{48A7D41D-F76F-69CC-4E65-FFA311770409}"/>
          </ac:picMkLst>
        </pc:picChg>
        <pc:picChg chg="add mod">
          <ac:chgData name="Riccardo Berta" userId="c8694f89-bba4-4576-b0a8-456619ca5a8c" providerId="ADAL" clId="{8DFB5BC6-994B-3141-98E9-85AB63727E49}" dt="2022-11-16T07:09:07.896" v="26" actId="164"/>
          <ac:picMkLst>
            <pc:docMk/>
            <pc:sldMk cId="189339524" sldId="276"/>
            <ac:picMk id="4" creationId="{C4B6E924-3FF8-516B-8E9D-05D1EE2973D9}"/>
          </ac:picMkLst>
        </pc:picChg>
      </pc:sldChg>
      <pc:sldChg chg="modSp mod">
        <pc:chgData name="Riccardo Berta" userId="c8694f89-bba4-4576-b0a8-456619ca5a8c" providerId="ADAL" clId="{8DFB5BC6-994B-3141-98E9-85AB63727E49}" dt="2022-11-16T07:19:11.122" v="51" actId="20577"/>
        <pc:sldMkLst>
          <pc:docMk/>
          <pc:sldMk cId="2509645545" sldId="279"/>
        </pc:sldMkLst>
        <pc:spChg chg="mod">
          <ac:chgData name="Riccardo Berta" userId="c8694f89-bba4-4576-b0a8-456619ca5a8c" providerId="ADAL" clId="{8DFB5BC6-994B-3141-98E9-85AB63727E49}" dt="2022-11-16T07:19:11.122" v="51" actId="20577"/>
          <ac:spMkLst>
            <pc:docMk/>
            <pc:sldMk cId="2509645545" sldId="279"/>
            <ac:spMk id="84" creationId="{00000000-0000-0000-0000-000000000000}"/>
          </ac:spMkLst>
        </pc:spChg>
      </pc:sldChg>
      <pc:sldChg chg="modSp mod">
        <pc:chgData name="Riccardo Berta" userId="c8694f89-bba4-4576-b0a8-456619ca5a8c" providerId="ADAL" clId="{8DFB5BC6-994B-3141-98E9-85AB63727E49}" dt="2022-11-16T07:13:15.148" v="42" actId="313"/>
        <pc:sldMkLst>
          <pc:docMk/>
          <pc:sldMk cId="2315955737" sldId="285"/>
        </pc:sldMkLst>
        <pc:spChg chg="mod">
          <ac:chgData name="Riccardo Berta" userId="c8694f89-bba4-4576-b0a8-456619ca5a8c" providerId="ADAL" clId="{8DFB5BC6-994B-3141-98E9-85AB63727E49}" dt="2022-11-16T07:13:15.148" v="42" actId="313"/>
          <ac:spMkLst>
            <pc:docMk/>
            <pc:sldMk cId="2315955737" sldId="285"/>
            <ac:spMk id="84" creationId="{00000000-0000-0000-0000-000000000000}"/>
          </ac:spMkLst>
        </pc:spChg>
      </pc:sldChg>
      <pc:sldChg chg="modSp mod">
        <pc:chgData name="Riccardo Berta" userId="c8694f89-bba4-4576-b0a8-456619ca5a8c" providerId="ADAL" clId="{8DFB5BC6-994B-3141-98E9-85AB63727E49}" dt="2022-11-16T07:17:01.671" v="50" actId="1037"/>
        <pc:sldMkLst>
          <pc:docMk/>
          <pc:sldMk cId="342907949" sldId="290"/>
        </pc:sldMkLst>
        <pc:picChg chg="mod">
          <ac:chgData name="Riccardo Berta" userId="c8694f89-bba4-4576-b0a8-456619ca5a8c" providerId="ADAL" clId="{8DFB5BC6-994B-3141-98E9-85AB63727E49}" dt="2022-11-16T07:17:01.671" v="50" actId="1037"/>
          <ac:picMkLst>
            <pc:docMk/>
            <pc:sldMk cId="342907949" sldId="290"/>
            <ac:picMk id="5" creationId="{32FFBFA3-ECA1-D2F1-EE9D-3C8551F7748C}"/>
          </ac:picMkLst>
        </pc:picChg>
      </pc:sldChg>
    </pc:docChg>
  </pc:docChgLst>
  <pc:docChgLst>
    <pc:chgData name="Riccardo Berta" userId="c8694f89-bba4-4576-b0a8-456619ca5a8c" providerId="ADAL" clId="{80F6E880-6B18-A04C-AFC0-7C261801A904}"/>
    <pc:docChg chg="undo custSel addSld delSld modSld sldOrd">
      <pc:chgData name="Riccardo Berta" userId="c8694f89-bba4-4576-b0a8-456619ca5a8c" providerId="ADAL" clId="{80F6E880-6B18-A04C-AFC0-7C261801A904}" dt="2022-11-08T13:14:14.871" v="3050" actId="2696"/>
      <pc:docMkLst>
        <pc:docMk/>
      </pc:docMkLst>
      <pc:sldChg chg="modSp mod">
        <pc:chgData name="Riccardo Berta" userId="c8694f89-bba4-4576-b0a8-456619ca5a8c" providerId="ADAL" clId="{80F6E880-6B18-A04C-AFC0-7C261801A904}" dt="2022-11-02T11:32:41.709" v="13" actId="20577"/>
        <pc:sldMkLst>
          <pc:docMk/>
          <pc:sldMk cId="0" sldId="256"/>
        </pc:sldMkLst>
        <pc:spChg chg="mod">
          <ac:chgData name="Riccardo Berta" userId="c8694f89-bba4-4576-b0a8-456619ca5a8c" providerId="ADAL" clId="{80F6E880-6B18-A04C-AFC0-7C261801A904}" dt="2022-11-02T11:32:41.709" v="13" actId="20577"/>
          <ac:spMkLst>
            <pc:docMk/>
            <pc:sldMk cId="0" sldId="256"/>
            <ac:spMk id="62" creationId="{00000000-0000-0000-0000-000000000000}"/>
          </ac:spMkLst>
        </pc:spChg>
      </pc:sldChg>
      <pc:sldChg chg="modSp mod">
        <pc:chgData name="Riccardo Berta" userId="c8694f89-bba4-4576-b0a8-456619ca5a8c" providerId="ADAL" clId="{80F6E880-6B18-A04C-AFC0-7C261801A904}" dt="2022-11-08T11:41:26.440" v="2804" actId="20577"/>
        <pc:sldMkLst>
          <pc:docMk/>
          <pc:sldMk cId="0" sldId="264"/>
        </pc:sldMkLst>
        <pc:spChg chg="mod">
          <ac:chgData name="Riccardo Berta" userId="c8694f89-bba4-4576-b0a8-456619ca5a8c" providerId="ADAL" clId="{80F6E880-6B18-A04C-AFC0-7C261801A904}" dt="2022-11-08T11:41:26.440" v="2804" actId="20577"/>
          <ac:spMkLst>
            <pc:docMk/>
            <pc:sldMk cId="0" sldId="264"/>
            <ac:spMk id="84" creationId="{00000000-0000-0000-0000-000000000000}"/>
          </ac:spMkLst>
        </pc:spChg>
      </pc:sldChg>
      <pc:sldChg chg="modSp mod">
        <pc:chgData name="Riccardo Berta" userId="c8694f89-bba4-4576-b0a8-456619ca5a8c" providerId="ADAL" clId="{80F6E880-6B18-A04C-AFC0-7C261801A904}" dt="2022-11-07T07:17:21.067" v="797" actId="20577"/>
        <pc:sldMkLst>
          <pc:docMk/>
          <pc:sldMk cId="3775027952" sldId="269"/>
        </pc:sldMkLst>
        <pc:spChg chg="mod">
          <ac:chgData name="Riccardo Berta" userId="c8694f89-bba4-4576-b0a8-456619ca5a8c" providerId="ADAL" clId="{80F6E880-6B18-A04C-AFC0-7C261801A904}" dt="2022-11-07T07:17:21.067" v="797" actId="20577"/>
          <ac:spMkLst>
            <pc:docMk/>
            <pc:sldMk cId="3775027952" sldId="269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06:53:11.378" v="285" actId="20577"/>
          <ac:spMkLst>
            <pc:docMk/>
            <pc:sldMk cId="3775027952" sldId="269"/>
            <ac:spMk id="84" creationId="{00000000-0000-0000-0000-000000000000}"/>
          </ac:spMkLst>
        </pc:spChg>
      </pc:sldChg>
      <pc:sldChg chg="modSp mod">
        <pc:chgData name="Riccardo Berta" userId="c8694f89-bba4-4576-b0a8-456619ca5a8c" providerId="ADAL" clId="{80F6E880-6B18-A04C-AFC0-7C261801A904}" dt="2022-11-07T07:18:11.402" v="816" actId="14100"/>
        <pc:sldMkLst>
          <pc:docMk/>
          <pc:sldMk cId="1310310143" sldId="270"/>
        </pc:sldMkLst>
        <pc:spChg chg="mod">
          <ac:chgData name="Riccardo Berta" userId="c8694f89-bba4-4576-b0a8-456619ca5a8c" providerId="ADAL" clId="{80F6E880-6B18-A04C-AFC0-7C261801A904}" dt="2022-11-07T07:17:32.354" v="799" actId="20577"/>
          <ac:spMkLst>
            <pc:docMk/>
            <pc:sldMk cId="1310310143" sldId="270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07:18:11.402" v="816" actId="14100"/>
          <ac:spMkLst>
            <pc:docMk/>
            <pc:sldMk cId="1310310143" sldId="270"/>
            <ac:spMk id="84" creationId="{00000000-0000-0000-0000-000000000000}"/>
          </ac:spMkLst>
        </pc:spChg>
      </pc:sldChg>
      <pc:sldChg chg="modSp mod ord">
        <pc:chgData name="Riccardo Berta" userId="c8694f89-bba4-4576-b0a8-456619ca5a8c" providerId="ADAL" clId="{80F6E880-6B18-A04C-AFC0-7C261801A904}" dt="2022-11-08T08:51:58.241" v="1598" actId="1076"/>
        <pc:sldMkLst>
          <pc:docMk/>
          <pc:sldMk cId="3840907075" sldId="271"/>
        </pc:sldMkLst>
        <pc:spChg chg="mod">
          <ac:chgData name="Riccardo Berta" userId="c8694f89-bba4-4576-b0a8-456619ca5a8c" providerId="ADAL" clId="{80F6E880-6B18-A04C-AFC0-7C261801A904}" dt="2022-11-08T08:51:12.309" v="1586" actId="20577"/>
          <ac:spMkLst>
            <pc:docMk/>
            <pc:sldMk cId="3840907075" sldId="271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08:51:58.241" v="1598" actId="1076"/>
          <ac:spMkLst>
            <pc:docMk/>
            <pc:sldMk cId="3840907075" sldId="271"/>
            <ac:spMk id="84" creationId="{00000000-0000-0000-0000-000000000000}"/>
          </ac:spMkLst>
        </pc:spChg>
      </pc:sldChg>
      <pc:sldChg chg="addSp delSp modSp add mod ord">
        <pc:chgData name="Riccardo Berta" userId="c8694f89-bba4-4576-b0a8-456619ca5a8c" providerId="ADAL" clId="{80F6E880-6B18-A04C-AFC0-7C261801A904}" dt="2022-11-07T07:17:44.640" v="804" actId="20577"/>
        <pc:sldMkLst>
          <pc:docMk/>
          <pc:sldMk cId="3791912446" sldId="272"/>
        </pc:sldMkLst>
        <pc:spChg chg="mod">
          <ac:chgData name="Riccardo Berta" userId="c8694f89-bba4-4576-b0a8-456619ca5a8c" providerId="ADAL" clId="{80F6E880-6B18-A04C-AFC0-7C261801A904}" dt="2022-11-07T07:04:25.924" v="522" actId="313"/>
          <ac:spMkLst>
            <pc:docMk/>
            <pc:sldMk cId="3791912446" sldId="272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07:17:44.640" v="804" actId="20577"/>
          <ac:spMkLst>
            <pc:docMk/>
            <pc:sldMk cId="3791912446" sldId="272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7T06:59:31.298" v="465" actId="1076"/>
          <ac:picMkLst>
            <pc:docMk/>
            <pc:sldMk cId="3791912446" sldId="272"/>
            <ac:picMk id="3" creationId="{466B1340-2784-EFA1-4625-73CB8D368F35}"/>
          </ac:picMkLst>
        </pc:picChg>
        <pc:picChg chg="add del mod">
          <ac:chgData name="Riccardo Berta" userId="c8694f89-bba4-4576-b0a8-456619ca5a8c" providerId="ADAL" clId="{80F6E880-6B18-A04C-AFC0-7C261801A904}" dt="2022-11-07T07:05:54.847" v="556" actId="478"/>
          <ac:picMkLst>
            <pc:docMk/>
            <pc:sldMk cId="3791912446" sldId="272"/>
            <ac:picMk id="5" creationId="{96DCD402-891D-3F66-34A1-46DFB85BA2F8}"/>
          </ac:picMkLst>
        </pc:picChg>
      </pc:sldChg>
      <pc:sldChg chg="addSp modSp add mod">
        <pc:chgData name="Riccardo Berta" userId="c8694f89-bba4-4576-b0a8-456619ca5a8c" providerId="ADAL" clId="{80F6E880-6B18-A04C-AFC0-7C261801A904}" dt="2022-11-07T13:36:31.855" v="1227" actId="1035"/>
        <pc:sldMkLst>
          <pc:docMk/>
          <pc:sldMk cId="80569211" sldId="273"/>
        </pc:sldMkLst>
        <pc:spChg chg="mod">
          <ac:chgData name="Riccardo Berta" userId="c8694f89-bba4-4576-b0a8-456619ca5a8c" providerId="ADAL" clId="{80F6E880-6B18-A04C-AFC0-7C261801A904}" dt="2022-11-07T07:18:15.205" v="820" actId="20577"/>
          <ac:spMkLst>
            <pc:docMk/>
            <pc:sldMk cId="80569211" sldId="273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13:36:26.290" v="1215" actId="20577"/>
          <ac:spMkLst>
            <pc:docMk/>
            <pc:sldMk cId="80569211" sldId="273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7T13:36:31.855" v="1227" actId="1035"/>
          <ac:picMkLst>
            <pc:docMk/>
            <pc:sldMk cId="80569211" sldId="273"/>
            <ac:picMk id="2" creationId="{DCC6CAAD-0559-8398-98AA-0E6212EA80FC}"/>
          </ac:picMkLst>
        </pc:picChg>
      </pc:sldChg>
      <pc:sldChg chg="addSp modSp add mod">
        <pc:chgData name="Riccardo Berta" userId="c8694f89-bba4-4576-b0a8-456619ca5a8c" providerId="ADAL" clId="{80F6E880-6B18-A04C-AFC0-7C261801A904}" dt="2022-11-07T07:16:45.002" v="791" actId="20577"/>
        <pc:sldMkLst>
          <pc:docMk/>
          <pc:sldMk cId="411550242" sldId="274"/>
        </pc:sldMkLst>
        <pc:spChg chg="mod">
          <ac:chgData name="Riccardo Berta" userId="c8694f89-bba4-4576-b0a8-456619ca5a8c" providerId="ADAL" clId="{80F6E880-6B18-A04C-AFC0-7C261801A904}" dt="2022-11-07T07:16:45.002" v="791" actId="20577"/>
          <ac:spMkLst>
            <pc:docMk/>
            <pc:sldMk cId="411550242" sldId="274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07:16:12.859" v="785" actId="20577"/>
          <ac:spMkLst>
            <pc:docMk/>
            <pc:sldMk cId="411550242" sldId="274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7T07:16:39.276" v="787" actId="1076"/>
          <ac:picMkLst>
            <pc:docMk/>
            <pc:sldMk cId="411550242" sldId="274"/>
            <ac:picMk id="3" creationId="{30EC4DDD-F5AC-A253-9088-288CB536E14A}"/>
          </ac:picMkLst>
        </pc:picChg>
      </pc:sldChg>
      <pc:sldChg chg="addSp delSp modSp add mod">
        <pc:chgData name="Riccardo Berta" userId="c8694f89-bba4-4576-b0a8-456619ca5a8c" providerId="ADAL" clId="{80F6E880-6B18-A04C-AFC0-7C261801A904}" dt="2022-11-07T13:21:44.410" v="1081" actId="1037"/>
        <pc:sldMkLst>
          <pc:docMk/>
          <pc:sldMk cId="1497503087" sldId="275"/>
        </pc:sldMkLst>
        <pc:spChg chg="mod">
          <ac:chgData name="Riccardo Berta" userId="c8694f89-bba4-4576-b0a8-456619ca5a8c" providerId="ADAL" clId="{80F6E880-6B18-A04C-AFC0-7C261801A904}" dt="2022-11-07T07:16:53.860" v="794" actId="20577"/>
          <ac:spMkLst>
            <pc:docMk/>
            <pc:sldMk cId="1497503087" sldId="275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13:21:32.910" v="1077" actId="403"/>
          <ac:spMkLst>
            <pc:docMk/>
            <pc:sldMk cId="1497503087" sldId="275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80F6E880-6B18-A04C-AFC0-7C261801A904}" dt="2022-11-07T13:21:44.410" v="1081" actId="1037"/>
          <ac:picMkLst>
            <pc:docMk/>
            <pc:sldMk cId="1497503087" sldId="275"/>
            <ac:picMk id="3" creationId="{4F36E7FA-7FDA-441A-FB01-56F921235354}"/>
          </ac:picMkLst>
        </pc:picChg>
        <pc:picChg chg="add del mod">
          <ac:chgData name="Riccardo Berta" userId="c8694f89-bba4-4576-b0a8-456619ca5a8c" providerId="ADAL" clId="{80F6E880-6B18-A04C-AFC0-7C261801A904}" dt="2022-11-07T13:14:43.240" v="923"/>
          <ac:picMkLst>
            <pc:docMk/>
            <pc:sldMk cId="1497503087" sldId="275"/>
            <ac:picMk id="5" creationId="{1AF8E800-F7F9-2A5C-5DC8-53A54EB15185}"/>
          </ac:picMkLst>
        </pc:picChg>
        <pc:picChg chg="add mod">
          <ac:chgData name="Riccardo Berta" userId="c8694f89-bba4-4576-b0a8-456619ca5a8c" providerId="ADAL" clId="{80F6E880-6B18-A04C-AFC0-7C261801A904}" dt="2022-11-07T13:21:44.410" v="1081" actId="1037"/>
          <ac:picMkLst>
            <pc:docMk/>
            <pc:sldMk cId="1497503087" sldId="275"/>
            <ac:picMk id="7" creationId="{8B0795EC-DA43-EC5C-EFC5-2544DB5854EC}"/>
          </ac:picMkLst>
        </pc:picChg>
      </pc:sldChg>
      <pc:sldChg chg="addSp delSp modSp add mod">
        <pc:chgData name="Riccardo Berta" userId="c8694f89-bba4-4576-b0a8-456619ca5a8c" providerId="ADAL" clId="{80F6E880-6B18-A04C-AFC0-7C261801A904}" dt="2022-11-07T13:21:16.745" v="1073" actId="1038"/>
        <pc:sldMkLst>
          <pc:docMk/>
          <pc:sldMk cId="189339524" sldId="276"/>
        </pc:sldMkLst>
        <pc:spChg chg="add del mod">
          <ac:chgData name="Riccardo Berta" userId="c8694f89-bba4-4576-b0a8-456619ca5a8c" providerId="ADAL" clId="{80F6E880-6B18-A04C-AFC0-7C261801A904}" dt="2022-11-07T13:19:01.292" v="972" actId="767"/>
          <ac:spMkLst>
            <pc:docMk/>
            <pc:sldMk cId="189339524" sldId="276"/>
            <ac:spMk id="4" creationId="{128674F4-627D-5212-BC9C-4D6510320220}"/>
          </ac:spMkLst>
        </pc:spChg>
        <pc:spChg chg="mod">
          <ac:chgData name="Riccardo Berta" userId="c8694f89-bba4-4576-b0a8-456619ca5a8c" providerId="ADAL" clId="{80F6E880-6B18-A04C-AFC0-7C261801A904}" dt="2022-11-07T13:18:01.068" v="966" actId="20577"/>
          <ac:spMkLst>
            <pc:docMk/>
            <pc:sldMk cId="189339524" sldId="276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13:21:05.434" v="1070" actId="20577"/>
          <ac:spMkLst>
            <pc:docMk/>
            <pc:sldMk cId="189339524" sldId="276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7T13:21:16.745" v="1073" actId="1038"/>
          <ac:picMkLst>
            <pc:docMk/>
            <pc:sldMk cId="189339524" sldId="276"/>
            <ac:picMk id="3" creationId="{48A7D41D-F76F-69CC-4E65-FFA311770409}"/>
          </ac:picMkLst>
        </pc:picChg>
      </pc:sldChg>
      <pc:sldChg chg="addSp modSp add mod">
        <pc:chgData name="Riccardo Berta" userId="c8694f89-bba4-4576-b0a8-456619ca5a8c" providerId="ADAL" clId="{80F6E880-6B18-A04C-AFC0-7C261801A904}" dt="2022-11-07T13:36:39.259" v="1228" actId="1076"/>
        <pc:sldMkLst>
          <pc:docMk/>
          <pc:sldMk cId="3867073266" sldId="277"/>
        </pc:sldMkLst>
        <pc:spChg chg="mod">
          <ac:chgData name="Riccardo Berta" userId="c8694f89-bba4-4576-b0a8-456619ca5a8c" providerId="ADAL" clId="{80F6E880-6B18-A04C-AFC0-7C261801A904}" dt="2022-11-07T13:23:08.976" v="1109" actId="20577"/>
          <ac:spMkLst>
            <pc:docMk/>
            <pc:sldMk cId="3867073266" sldId="277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13:33:30.982" v="1180"/>
          <ac:spMkLst>
            <pc:docMk/>
            <pc:sldMk cId="3867073266" sldId="27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7T13:36:39.259" v="1228" actId="1076"/>
          <ac:picMkLst>
            <pc:docMk/>
            <pc:sldMk cId="3867073266" sldId="277"/>
            <ac:picMk id="3" creationId="{B24D9C62-9E1D-9F8D-F689-FC2C53DAD899}"/>
          </ac:picMkLst>
        </pc:picChg>
      </pc:sldChg>
      <pc:sldChg chg="addSp delSp modSp add mod">
        <pc:chgData name="Riccardo Berta" userId="c8694f89-bba4-4576-b0a8-456619ca5a8c" providerId="ADAL" clId="{80F6E880-6B18-A04C-AFC0-7C261801A904}" dt="2022-11-08T13:08:32.099" v="2838" actId="1038"/>
        <pc:sldMkLst>
          <pc:docMk/>
          <pc:sldMk cId="2178928758" sldId="278"/>
        </pc:sldMkLst>
        <pc:spChg chg="mod">
          <ac:chgData name="Riccardo Berta" userId="c8694f89-bba4-4576-b0a8-456619ca5a8c" providerId="ADAL" clId="{80F6E880-6B18-A04C-AFC0-7C261801A904}" dt="2022-11-08T11:37:40.970" v="2798" actId="20577"/>
          <ac:spMkLst>
            <pc:docMk/>
            <pc:sldMk cId="2178928758" sldId="278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13:04:36.077" v="2826" actId="20577"/>
          <ac:spMkLst>
            <pc:docMk/>
            <pc:sldMk cId="2178928758" sldId="278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80F6E880-6B18-A04C-AFC0-7C261801A904}" dt="2022-11-08T13:05:10.996" v="2828" actId="478"/>
          <ac:picMkLst>
            <pc:docMk/>
            <pc:sldMk cId="2178928758" sldId="278"/>
            <ac:picMk id="3" creationId="{AEA6BC5A-EC7D-B52F-0AE5-E2E047F7B3CA}"/>
          </ac:picMkLst>
        </pc:picChg>
        <pc:picChg chg="add mod">
          <ac:chgData name="Riccardo Berta" userId="c8694f89-bba4-4576-b0a8-456619ca5a8c" providerId="ADAL" clId="{80F6E880-6B18-A04C-AFC0-7C261801A904}" dt="2022-11-08T13:08:32.099" v="2838" actId="1038"/>
          <ac:picMkLst>
            <pc:docMk/>
            <pc:sldMk cId="2178928758" sldId="278"/>
            <ac:picMk id="5" creationId="{639CDC13-4388-7D37-CC26-05B942819027}"/>
          </ac:picMkLst>
        </pc:picChg>
      </pc:sldChg>
      <pc:sldChg chg="addSp modSp add mod ord">
        <pc:chgData name="Riccardo Berta" userId="c8694f89-bba4-4576-b0a8-456619ca5a8c" providerId="ADAL" clId="{80F6E880-6B18-A04C-AFC0-7C261801A904}" dt="2022-11-08T11:35:56.696" v="2788" actId="1076"/>
        <pc:sldMkLst>
          <pc:docMk/>
          <pc:sldMk cId="2509645545" sldId="279"/>
        </pc:sldMkLst>
        <pc:spChg chg="mod">
          <ac:chgData name="Riccardo Berta" userId="c8694f89-bba4-4576-b0a8-456619ca5a8c" providerId="ADAL" clId="{80F6E880-6B18-A04C-AFC0-7C261801A904}" dt="2022-11-08T11:33:26.712" v="2765" actId="20577"/>
          <ac:spMkLst>
            <pc:docMk/>
            <pc:sldMk cId="2509645545" sldId="279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11:34:06.148" v="2786" actId="20577"/>
          <ac:spMkLst>
            <pc:docMk/>
            <pc:sldMk cId="2509645545" sldId="279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8T11:35:56.696" v="2788" actId="1076"/>
          <ac:picMkLst>
            <pc:docMk/>
            <pc:sldMk cId="2509645545" sldId="279"/>
            <ac:picMk id="3" creationId="{97E1ABF5-025A-AC1A-6F2C-66566A1BE85F}"/>
          </ac:picMkLst>
        </pc:picChg>
      </pc:sldChg>
      <pc:sldChg chg="new del">
        <pc:chgData name="Riccardo Berta" userId="c8694f89-bba4-4576-b0a8-456619ca5a8c" providerId="ADAL" clId="{80F6E880-6B18-A04C-AFC0-7C261801A904}" dt="2022-11-07T13:12:55.302" v="901" actId="2696"/>
        <pc:sldMkLst>
          <pc:docMk/>
          <pc:sldMk cId="3057566652" sldId="279"/>
        </pc:sldMkLst>
      </pc:sldChg>
      <pc:sldChg chg="new del">
        <pc:chgData name="Riccardo Berta" userId="c8694f89-bba4-4576-b0a8-456619ca5a8c" providerId="ADAL" clId="{80F6E880-6B18-A04C-AFC0-7C261801A904}" dt="2022-11-07T13:12:55.762" v="902" actId="2696"/>
        <pc:sldMkLst>
          <pc:docMk/>
          <pc:sldMk cId="55856503" sldId="280"/>
        </pc:sldMkLst>
      </pc:sldChg>
      <pc:sldChg chg="addSp modSp add mod">
        <pc:chgData name="Riccardo Berta" userId="c8694f89-bba4-4576-b0a8-456619ca5a8c" providerId="ADAL" clId="{80F6E880-6B18-A04C-AFC0-7C261801A904}" dt="2022-11-08T13:14:10.401" v="3047" actId="14100"/>
        <pc:sldMkLst>
          <pc:docMk/>
          <pc:sldMk cId="1073505695" sldId="280"/>
        </pc:sldMkLst>
        <pc:spChg chg="mod">
          <ac:chgData name="Riccardo Berta" userId="c8694f89-bba4-4576-b0a8-456619ca5a8c" providerId="ADAL" clId="{80F6E880-6B18-A04C-AFC0-7C261801A904}" dt="2022-11-08T13:12:36.677" v="2926" actId="20577"/>
          <ac:spMkLst>
            <pc:docMk/>
            <pc:sldMk cId="1073505695" sldId="280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13:14:10.401" v="3047" actId="14100"/>
          <ac:spMkLst>
            <pc:docMk/>
            <pc:sldMk cId="1073505695" sldId="280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8T13:13:46.037" v="3031" actId="14100"/>
          <ac:picMkLst>
            <pc:docMk/>
            <pc:sldMk cId="1073505695" sldId="280"/>
            <ac:picMk id="3" creationId="{FA939A29-95AA-C12B-A415-81D0BA373123}"/>
          </ac:picMkLst>
        </pc:picChg>
        <pc:picChg chg="add mod">
          <ac:chgData name="Riccardo Berta" userId="c8694f89-bba4-4576-b0a8-456619ca5a8c" providerId="ADAL" clId="{80F6E880-6B18-A04C-AFC0-7C261801A904}" dt="2022-11-08T13:13:51.016" v="3033" actId="1076"/>
          <ac:picMkLst>
            <pc:docMk/>
            <pc:sldMk cId="1073505695" sldId="280"/>
            <ac:picMk id="5" creationId="{05C16011-9F8D-F647-EAC6-509C6AA49CC3}"/>
          </ac:picMkLst>
        </pc:picChg>
      </pc:sldChg>
      <pc:sldChg chg="modSp add del mod">
        <pc:chgData name="Riccardo Berta" userId="c8694f89-bba4-4576-b0a8-456619ca5a8c" providerId="ADAL" clId="{80F6E880-6B18-A04C-AFC0-7C261801A904}" dt="2022-11-08T13:14:12.762" v="3048" actId="2696"/>
        <pc:sldMkLst>
          <pc:docMk/>
          <pc:sldMk cId="3142141447" sldId="281"/>
        </pc:sldMkLst>
        <pc:spChg chg="mod">
          <ac:chgData name="Riccardo Berta" userId="c8694f89-bba4-4576-b0a8-456619ca5a8c" providerId="ADAL" clId="{80F6E880-6B18-A04C-AFC0-7C261801A904}" dt="2022-11-08T13:12:44.483" v="2929" actId="20577"/>
          <ac:spMkLst>
            <pc:docMk/>
            <pc:sldMk cId="3142141447" sldId="281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13:13:40.083" v="3030" actId="20577"/>
          <ac:spMkLst>
            <pc:docMk/>
            <pc:sldMk cId="3142141447" sldId="281"/>
            <ac:spMk id="84" creationId="{00000000-0000-0000-0000-000000000000}"/>
          </ac:spMkLst>
        </pc:spChg>
      </pc:sldChg>
      <pc:sldChg chg="new del">
        <pc:chgData name="Riccardo Berta" userId="c8694f89-bba4-4576-b0a8-456619ca5a8c" providerId="ADAL" clId="{80F6E880-6B18-A04C-AFC0-7C261801A904}" dt="2022-11-07T13:12:56.113" v="903" actId="2696"/>
        <pc:sldMkLst>
          <pc:docMk/>
          <pc:sldMk cId="3406097516" sldId="281"/>
        </pc:sldMkLst>
      </pc:sldChg>
      <pc:sldChg chg="add del">
        <pc:chgData name="Riccardo Berta" userId="c8694f89-bba4-4576-b0a8-456619ca5a8c" providerId="ADAL" clId="{80F6E880-6B18-A04C-AFC0-7C261801A904}" dt="2022-11-08T13:14:13.351" v="3049" actId="2696"/>
        <pc:sldMkLst>
          <pc:docMk/>
          <pc:sldMk cId="1823650288" sldId="282"/>
        </pc:sldMkLst>
      </pc:sldChg>
      <pc:sldChg chg="new del">
        <pc:chgData name="Riccardo Berta" userId="c8694f89-bba4-4576-b0a8-456619ca5a8c" providerId="ADAL" clId="{80F6E880-6B18-A04C-AFC0-7C261801A904}" dt="2022-11-07T13:12:56.409" v="904" actId="2696"/>
        <pc:sldMkLst>
          <pc:docMk/>
          <pc:sldMk cId="3190019216" sldId="282"/>
        </pc:sldMkLst>
      </pc:sldChg>
      <pc:sldChg chg="new del">
        <pc:chgData name="Riccardo Berta" userId="c8694f89-bba4-4576-b0a8-456619ca5a8c" providerId="ADAL" clId="{80F6E880-6B18-A04C-AFC0-7C261801A904}" dt="2022-11-07T13:12:56.655" v="905" actId="2696"/>
        <pc:sldMkLst>
          <pc:docMk/>
          <pc:sldMk cId="1664264173" sldId="283"/>
        </pc:sldMkLst>
      </pc:sldChg>
      <pc:sldChg chg="add del">
        <pc:chgData name="Riccardo Berta" userId="c8694f89-bba4-4576-b0a8-456619ca5a8c" providerId="ADAL" clId="{80F6E880-6B18-A04C-AFC0-7C261801A904}" dt="2022-11-08T13:14:14.871" v="3050" actId="2696"/>
        <pc:sldMkLst>
          <pc:docMk/>
          <pc:sldMk cId="3669811619" sldId="283"/>
        </pc:sldMkLst>
      </pc:sldChg>
      <pc:sldChg chg="modSp add mod">
        <pc:chgData name="Riccardo Berta" userId="c8694f89-bba4-4576-b0a8-456619ca5a8c" providerId="ADAL" clId="{80F6E880-6B18-A04C-AFC0-7C261801A904}" dt="2022-11-08T08:54:56.464" v="1684" actId="21"/>
        <pc:sldMkLst>
          <pc:docMk/>
          <pc:sldMk cId="3158693030" sldId="284"/>
        </pc:sldMkLst>
        <pc:spChg chg="mod">
          <ac:chgData name="Riccardo Berta" userId="c8694f89-bba4-4576-b0a8-456619ca5a8c" providerId="ADAL" clId="{80F6E880-6B18-A04C-AFC0-7C261801A904}" dt="2022-11-08T08:51:21.996" v="1589" actId="20577"/>
          <ac:spMkLst>
            <pc:docMk/>
            <pc:sldMk cId="3158693030" sldId="284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08:54:56.464" v="1684" actId="21"/>
          <ac:spMkLst>
            <pc:docMk/>
            <pc:sldMk cId="3158693030" sldId="284"/>
            <ac:spMk id="84" creationId="{00000000-0000-0000-0000-000000000000}"/>
          </ac:spMkLst>
        </pc:spChg>
      </pc:sldChg>
      <pc:sldChg chg="new del">
        <pc:chgData name="Riccardo Berta" userId="c8694f89-bba4-4576-b0a8-456619ca5a8c" providerId="ADAL" clId="{80F6E880-6B18-A04C-AFC0-7C261801A904}" dt="2022-11-07T13:12:56.914" v="906" actId="2696"/>
        <pc:sldMkLst>
          <pc:docMk/>
          <pc:sldMk cId="3362312584" sldId="284"/>
        </pc:sldMkLst>
      </pc:sldChg>
      <pc:sldChg chg="new del">
        <pc:chgData name="Riccardo Berta" userId="c8694f89-bba4-4576-b0a8-456619ca5a8c" providerId="ADAL" clId="{80F6E880-6B18-A04C-AFC0-7C261801A904}" dt="2022-11-07T13:12:57.245" v="907" actId="2696"/>
        <pc:sldMkLst>
          <pc:docMk/>
          <pc:sldMk cId="1856807698" sldId="285"/>
        </pc:sldMkLst>
      </pc:sldChg>
      <pc:sldChg chg="modSp add mod">
        <pc:chgData name="Riccardo Berta" userId="c8694f89-bba4-4576-b0a8-456619ca5a8c" providerId="ADAL" clId="{80F6E880-6B18-A04C-AFC0-7C261801A904}" dt="2022-11-08T08:57:04.527" v="1737" actId="20577"/>
        <pc:sldMkLst>
          <pc:docMk/>
          <pc:sldMk cId="2315955737" sldId="285"/>
        </pc:sldMkLst>
        <pc:spChg chg="mod">
          <ac:chgData name="Riccardo Berta" userId="c8694f89-bba4-4576-b0a8-456619ca5a8c" providerId="ADAL" clId="{80F6E880-6B18-A04C-AFC0-7C261801A904}" dt="2022-11-08T08:55:11.191" v="1688" actId="20577"/>
          <ac:spMkLst>
            <pc:docMk/>
            <pc:sldMk cId="2315955737" sldId="285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08:57:04.527" v="1737" actId="20577"/>
          <ac:spMkLst>
            <pc:docMk/>
            <pc:sldMk cId="2315955737" sldId="285"/>
            <ac:spMk id="84" creationId="{00000000-0000-0000-0000-000000000000}"/>
          </ac:spMkLst>
        </pc:spChg>
      </pc:sldChg>
      <pc:sldChg chg="new del">
        <pc:chgData name="Riccardo Berta" userId="c8694f89-bba4-4576-b0a8-456619ca5a8c" providerId="ADAL" clId="{80F6E880-6B18-A04C-AFC0-7C261801A904}" dt="2022-11-07T13:12:57.923" v="908" actId="2696"/>
        <pc:sldMkLst>
          <pc:docMk/>
          <pc:sldMk cId="204211360" sldId="286"/>
        </pc:sldMkLst>
      </pc:sldChg>
      <pc:sldChg chg="addSp modSp add mod">
        <pc:chgData name="Riccardo Berta" userId="c8694f89-bba4-4576-b0a8-456619ca5a8c" providerId="ADAL" clId="{80F6E880-6B18-A04C-AFC0-7C261801A904}" dt="2022-11-08T09:28:50.620" v="2170" actId="108"/>
        <pc:sldMkLst>
          <pc:docMk/>
          <pc:sldMk cId="2279489737" sldId="286"/>
        </pc:sldMkLst>
        <pc:spChg chg="mod">
          <ac:chgData name="Riccardo Berta" userId="c8694f89-bba4-4576-b0a8-456619ca5a8c" providerId="ADAL" clId="{80F6E880-6B18-A04C-AFC0-7C261801A904}" dt="2022-11-08T09:00:55.647" v="1837" actId="20577"/>
          <ac:spMkLst>
            <pc:docMk/>
            <pc:sldMk cId="2279489737" sldId="286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09:28:50.620" v="2170" actId="108"/>
          <ac:spMkLst>
            <pc:docMk/>
            <pc:sldMk cId="2279489737" sldId="286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8T09:00:52.400" v="1833" actId="1076"/>
          <ac:picMkLst>
            <pc:docMk/>
            <pc:sldMk cId="2279489737" sldId="286"/>
            <ac:picMk id="3" creationId="{9E29E584-3980-6C4A-D025-DBC1AC8DFD41}"/>
          </ac:picMkLst>
        </pc:picChg>
      </pc:sldChg>
      <pc:sldChg chg="new del">
        <pc:chgData name="Riccardo Berta" userId="c8694f89-bba4-4576-b0a8-456619ca5a8c" providerId="ADAL" clId="{80F6E880-6B18-A04C-AFC0-7C261801A904}" dt="2022-11-07T13:12:58.266" v="909" actId="2696"/>
        <pc:sldMkLst>
          <pc:docMk/>
          <pc:sldMk cId="733547696" sldId="287"/>
        </pc:sldMkLst>
      </pc:sldChg>
      <pc:sldChg chg="addSp delSp modSp add mod">
        <pc:chgData name="Riccardo Berta" userId="c8694f89-bba4-4576-b0a8-456619ca5a8c" providerId="ADAL" clId="{80F6E880-6B18-A04C-AFC0-7C261801A904}" dt="2022-11-08T09:34:08.214" v="2178" actId="1076"/>
        <pc:sldMkLst>
          <pc:docMk/>
          <pc:sldMk cId="4193766810" sldId="287"/>
        </pc:sldMkLst>
        <pc:spChg chg="add del mod">
          <ac:chgData name="Riccardo Berta" userId="c8694f89-bba4-4576-b0a8-456619ca5a8c" providerId="ADAL" clId="{80F6E880-6B18-A04C-AFC0-7C261801A904}" dt="2022-11-08T09:34:01.821" v="2175" actId="478"/>
          <ac:spMkLst>
            <pc:docMk/>
            <pc:sldMk cId="4193766810" sldId="287"/>
            <ac:spMk id="5" creationId="{096EDD2A-1C7C-7A16-FFAC-437B003A7509}"/>
          </ac:spMkLst>
        </pc:spChg>
        <pc:spChg chg="mod">
          <ac:chgData name="Riccardo Berta" userId="c8694f89-bba4-4576-b0a8-456619ca5a8c" providerId="ADAL" clId="{80F6E880-6B18-A04C-AFC0-7C261801A904}" dt="2022-11-08T09:01:38.892" v="1850" actId="20577"/>
          <ac:spMkLst>
            <pc:docMk/>
            <pc:sldMk cId="4193766810" sldId="287"/>
            <ac:spMk id="83" creationId="{00000000-0000-0000-0000-000000000000}"/>
          </ac:spMkLst>
        </pc:spChg>
        <pc:spChg chg="del">
          <ac:chgData name="Riccardo Berta" userId="c8694f89-bba4-4576-b0a8-456619ca5a8c" providerId="ADAL" clId="{80F6E880-6B18-A04C-AFC0-7C261801A904}" dt="2022-11-08T09:33:59.048" v="2174" actId="478"/>
          <ac:spMkLst>
            <pc:docMk/>
            <pc:sldMk cId="4193766810" sldId="28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8T09:34:08.214" v="2178" actId="1076"/>
          <ac:picMkLst>
            <pc:docMk/>
            <pc:sldMk cId="4193766810" sldId="287"/>
            <ac:picMk id="3" creationId="{CEBEE24E-7A8A-DAB3-53B8-DED06882E63A}"/>
          </ac:picMkLst>
        </pc:picChg>
      </pc:sldChg>
      <pc:sldChg chg="new del">
        <pc:chgData name="Riccardo Berta" userId="c8694f89-bba4-4576-b0a8-456619ca5a8c" providerId="ADAL" clId="{80F6E880-6B18-A04C-AFC0-7C261801A904}" dt="2022-11-07T13:12:58.591" v="910" actId="2696"/>
        <pc:sldMkLst>
          <pc:docMk/>
          <pc:sldMk cId="157096826" sldId="288"/>
        </pc:sldMkLst>
      </pc:sldChg>
      <pc:sldChg chg="addSp delSp modSp add mod">
        <pc:chgData name="Riccardo Berta" userId="c8694f89-bba4-4576-b0a8-456619ca5a8c" providerId="ADAL" clId="{80F6E880-6B18-A04C-AFC0-7C261801A904}" dt="2022-11-08T11:33:06.848" v="2759" actId="1035"/>
        <pc:sldMkLst>
          <pc:docMk/>
          <pc:sldMk cId="3981929228" sldId="288"/>
        </pc:sldMkLst>
        <pc:spChg chg="mod">
          <ac:chgData name="Riccardo Berta" userId="c8694f89-bba4-4576-b0a8-456619ca5a8c" providerId="ADAL" clId="{80F6E880-6B18-A04C-AFC0-7C261801A904}" dt="2022-11-08T09:52:38.166" v="2256" actId="20577"/>
          <ac:spMkLst>
            <pc:docMk/>
            <pc:sldMk cId="3981929228" sldId="288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11:33:06.848" v="2759" actId="1035"/>
          <ac:spMkLst>
            <pc:docMk/>
            <pc:sldMk cId="3981929228" sldId="288"/>
            <ac:spMk id="84" creationId="{00000000-0000-0000-0000-000000000000}"/>
          </ac:spMkLst>
        </pc:spChg>
        <pc:grpChg chg="add mod">
          <ac:chgData name="Riccardo Berta" userId="c8694f89-bba4-4576-b0a8-456619ca5a8c" providerId="ADAL" clId="{80F6E880-6B18-A04C-AFC0-7C261801A904}" dt="2022-11-08T09:57:00.588" v="2339" actId="1076"/>
          <ac:grpSpMkLst>
            <pc:docMk/>
            <pc:sldMk cId="3981929228" sldId="288"/>
            <ac:grpSpMk id="8" creationId="{0A8169F3-360D-1D8A-562C-7992B396C7CA}"/>
          </ac:grpSpMkLst>
        </pc:grpChg>
        <pc:picChg chg="add del mod">
          <ac:chgData name="Riccardo Berta" userId="c8694f89-bba4-4576-b0a8-456619ca5a8c" providerId="ADAL" clId="{80F6E880-6B18-A04C-AFC0-7C261801A904}" dt="2022-11-08T09:53:28.846" v="2259" actId="478"/>
          <ac:picMkLst>
            <pc:docMk/>
            <pc:sldMk cId="3981929228" sldId="288"/>
            <ac:picMk id="3" creationId="{34D7DF99-E4C9-B7ED-1228-969662A334D0}"/>
          </ac:picMkLst>
        </pc:picChg>
        <pc:picChg chg="add mod">
          <ac:chgData name="Riccardo Berta" userId="c8694f89-bba4-4576-b0a8-456619ca5a8c" providerId="ADAL" clId="{80F6E880-6B18-A04C-AFC0-7C261801A904}" dt="2022-11-08T09:54:15.596" v="2266" actId="164"/>
          <ac:picMkLst>
            <pc:docMk/>
            <pc:sldMk cId="3981929228" sldId="288"/>
            <ac:picMk id="5" creationId="{BD787726-913A-F743-4D25-3CA7A203F306}"/>
          </ac:picMkLst>
        </pc:picChg>
        <pc:picChg chg="add mod">
          <ac:chgData name="Riccardo Berta" userId="c8694f89-bba4-4576-b0a8-456619ca5a8c" providerId="ADAL" clId="{80F6E880-6B18-A04C-AFC0-7C261801A904}" dt="2022-11-08T09:54:15.596" v="2266" actId="164"/>
          <ac:picMkLst>
            <pc:docMk/>
            <pc:sldMk cId="3981929228" sldId="288"/>
            <ac:picMk id="7" creationId="{F94800CC-10EF-9754-5ED3-5E258388614F}"/>
          </ac:picMkLst>
        </pc:picChg>
      </pc:sldChg>
      <pc:sldChg chg="new del">
        <pc:chgData name="Riccardo Berta" userId="c8694f89-bba4-4576-b0a8-456619ca5a8c" providerId="ADAL" clId="{80F6E880-6B18-A04C-AFC0-7C261801A904}" dt="2022-11-07T13:12:58.979" v="911" actId="2696"/>
        <pc:sldMkLst>
          <pc:docMk/>
          <pc:sldMk cId="1980966413" sldId="289"/>
        </pc:sldMkLst>
      </pc:sldChg>
      <pc:sldChg chg="addSp modSp add mod">
        <pc:chgData name="Riccardo Berta" userId="c8694f89-bba4-4576-b0a8-456619ca5a8c" providerId="ADAL" clId="{80F6E880-6B18-A04C-AFC0-7C261801A904}" dt="2022-11-08T09:59:56.768" v="2361" actId="1038"/>
        <pc:sldMkLst>
          <pc:docMk/>
          <pc:sldMk cId="4281954021" sldId="289"/>
        </pc:sldMkLst>
        <pc:spChg chg="mod">
          <ac:chgData name="Riccardo Berta" userId="c8694f89-bba4-4576-b0a8-456619ca5a8c" providerId="ADAL" clId="{80F6E880-6B18-A04C-AFC0-7C261801A904}" dt="2022-11-08T09:57:21.665" v="2343" actId="20577"/>
          <ac:spMkLst>
            <pc:docMk/>
            <pc:sldMk cId="4281954021" sldId="289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09:58:59.454" v="2351" actId="1076"/>
          <ac:spMkLst>
            <pc:docMk/>
            <pc:sldMk cId="4281954021" sldId="289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8T09:59:05.054" v="2352" actId="1076"/>
          <ac:picMkLst>
            <pc:docMk/>
            <pc:sldMk cId="4281954021" sldId="289"/>
            <ac:picMk id="3" creationId="{3C5726FB-7423-8B1C-3FAF-8F453DE21F6C}"/>
          </ac:picMkLst>
        </pc:picChg>
        <pc:picChg chg="add mod">
          <ac:chgData name="Riccardo Berta" userId="c8694f89-bba4-4576-b0a8-456619ca5a8c" providerId="ADAL" clId="{80F6E880-6B18-A04C-AFC0-7C261801A904}" dt="2022-11-08T09:59:56.768" v="2361" actId="1038"/>
          <ac:picMkLst>
            <pc:docMk/>
            <pc:sldMk cId="4281954021" sldId="289"/>
            <ac:picMk id="5" creationId="{41C72122-DABB-2CE3-3178-805E9C0287B8}"/>
          </ac:picMkLst>
        </pc:picChg>
      </pc:sldChg>
      <pc:sldChg chg="addSp delSp modSp add mod">
        <pc:chgData name="Riccardo Berta" userId="c8694f89-bba4-4576-b0a8-456619ca5a8c" providerId="ADAL" clId="{80F6E880-6B18-A04C-AFC0-7C261801A904}" dt="2022-11-08T11:33:17.209" v="2763" actId="20577"/>
        <pc:sldMkLst>
          <pc:docMk/>
          <pc:sldMk cId="342907949" sldId="290"/>
        </pc:sldMkLst>
        <pc:spChg chg="mod">
          <ac:chgData name="Riccardo Berta" userId="c8694f89-bba4-4576-b0a8-456619ca5a8c" providerId="ADAL" clId="{80F6E880-6B18-A04C-AFC0-7C261801A904}" dt="2022-11-08T11:33:17.209" v="2763" actId="20577"/>
          <ac:spMkLst>
            <pc:docMk/>
            <pc:sldMk cId="342907949" sldId="290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11:24:45.324" v="2667" actId="20577"/>
          <ac:spMkLst>
            <pc:docMk/>
            <pc:sldMk cId="342907949" sldId="290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80F6E880-6B18-A04C-AFC0-7C261801A904}" dt="2022-11-08T11:11:13.172" v="2452" actId="478"/>
          <ac:picMkLst>
            <pc:docMk/>
            <pc:sldMk cId="342907949" sldId="290"/>
            <ac:picMk id="3" creationId="{2A648950-2B68-437D-D475-B845769EC08D}"/>
          </ac:picMkLst>
        </pc:picChg>
        <pc:picChg chg="add mod">
          <ac:chgData name="Riccardo Berta" userId="c8694f89-bba4-4576-b0a8-456619ca5a8c" providerId="ADAL" clId="{80F6E880-6B18-A04C-AFC0-7C261801A904}" dt="2022-11-08T11:24:07.377" v="2650" actId="1076"/>
          <ac:picMkLst>
            <pc:docMk/>
            <pc:sldMk cId="342907949" sldId="290"/>
            <ac:picMk id="5" creationId="{32FFBFA3-ECA1-D2F1-EE9D-3C8551F7748C}"/>
          </ac:picMkLst>
        </pc:picChg>
        <pc:picChg chg="add del">
          <ac:chgData name="Riccardo Berta" userId="c8694f89-bba4-4576-b0a8-456619ca5a8c" providerId="ADAL" clId="{80F6E880-6B18-A04C-AFC0-7C261801A904}" dt="2022-11-08T11:19:56.481" v="2581" actId="478"/>
          <ac:picMkLst>
            <pc:docMk/>
            <pc:sldMk cId="342907949" sldId="290"/>
            <ac:picMk id="6" creationId="{86D4BCD5-4430-BEBF-5768-783045643D7C}"/>
          </ac:picMkLst>
        </pc:picChg>
        <pc:picChg chg="add mod">
          <ac:chgData name="Riccardo Berta" userId="c8694f89-bba4-4576-b0a8-456619ca5a8c" providerId="ADAL" clId="{80F6E880-6B18-A04C-AFC0-7C261801A904}" dt="2022-11-08T11:24:18.444" v="2658" actId="1035"/>
          <ac:picMkLst>
            <pc:docMk/>
            <pc:sldMk cId="342907949" sldId="290"/>
            <ac:picMk id="8" creationId="{53040676-5816-1FFA-03D6-FB229693EF5D}"/>
          </ac:picMkLst>
        </pc:picChg>
        <pc:picChg chg="add mod">
          <ac:chgData name="Riccardo Berta" userId="c8694f89-bba4-4576-b0a8-456619ca5a8c" providerId="ADAL" clId="{80F6E880-6B18-A04C-AFC0-7C261801A904}" dt="2022-11-08T11:24:43.118" v="2665" actId="1035"/>
          <ac:picMkLst>
            <pc:docMk/>
            <pc:sldMk cId="342907949" sldId="290"/>
            <ac:picMk id="10" creationId="{755F6B99-3AC5-DEAE-A794-BD0CAE209319}"/>
          </ac:picMkLst>
        </pc:picChg>
      </pc:sldChg>
      <pc:sldChg chg="new del">
        <pc:chgData name="Riccardo Berta" userId="c8694f89-bba4-4576-b0a8-456619ca5a8c" providerId="ADAL" clId="{80F6E880-6B18-A04C-AFC0-7C261801A904}" dt="2022-11-07T13:12:59.393" v="912" actId="2696"/>
        <pc:sldMkLst>
          <pc:docMk/>
          <pc:sldMk cId="2563080473" sldId="290"/>
        </pc:sldMkLst>
      </pc:sldChg>
      <pc:sldChg chg="new del">
        <pc:chgData name="Riccardo Berta" userId="c8694f89-bba4-4576-b0a8-456619ca5a8c" providerId="ADAL" clId="{80F6E880-6B18-A04C-AFC0-7C261801A904}" dt="2022-11-07T13:13:00.755" v="913" actId="2696"/>
        <pc:sldMkLst>
          <pc:docMk/>
          <pc:sldMk cId="2365329101" sldId="291"/>
        </pc:sldMkLst>
      </pc:sldChg>
      <pc:sldChg chg="addSp delSp modSp add del mod">
        <pc:chgData name="Riccardo Berta" userId="c8694f89-bba4-4576-b0a8-456619ca5a8c" providerId="ADAL" clId="{80F6E880-6B18-A04C-AFC0-7C261801A904}" dt="2022-11-08T11:23:29.003" v="2638" actId="2696"/>
        <pc:sldMkLst>
          <pc:docMk/>
          <pc:sldMk cId="2968168629" sldId="291"/>
        </pc:sldMkLst>
        <pc:spChg chg="add del mod">
          <ac:chgData name="Riccardo Berta" userId="c8694f89-bba4-4576-b0a8-456619ca5a8c" providerId="ADAL" clId="{80F6E880-6B18-A04C-AFC0-7C261801A904}" dt="2022-11-08T11:20:53.418" v="2592" actId="478"/>
          <ac:spMkLst>
            <pc:docMk/>
            <pc:sldMk cId="2968168629" sldId="291"/>
            <ac:spMk id="5" creationId="{8874A803-3EF9-FDBA-D173-6AA5E253F92F}"/>
          </ac:spMkLst>
        </pc:spChg>
        <pc:spChg chg="mod">
          <ac:chgData name="Riccardo Berta" userId="c8694f89-bba4-4576-b0a8-456619ca5a8c" providerId="ADAL" clId="{80F6E880-6B18-A04C-AFC0-7C261801A904}" dt="2022-11-08T11:20:17.189" v="2586" actId="20577"/>
          <ac:spMkLst>
            <pc:docMk/>
            <pc:sldMk cId="2968168629" sldId="291"/>
            <ac:spMk id="83" creationId="{00000000-0000-0000-0000-000000000000}"/>
          </ac:spMkLst>
        </pc:spChg>
        <pc:spChg chg="del">
          <ac:chgData name="Riccardo Berta" userId="c8694f89-bba4-4576-b0a8-456619ca5a8c" providerId="ADAL" clId="{80F6E880-6B18-A04C-AFC0-7C261801A904}" dt="2022-11-08T11:20:48.334" v="2591" actId="478"/>
          <ac:spMkLst>
            <pc:docMk/>
            <pc:sldMk cId="2968168629" sldId="291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80F6E880-6B18-A04C-AFC0-7C261801A904}" dt="2022-11-08T11:23:13.129" v="2634" actId="21"/>
          <ac:picMkLst>
            <pc:docMk/>
            <pc:sldMk cId="2968168629" sldId="291"/>
            <ac:picMk id="3" creationId="{B066B159-0917-5017-D8EA-958100249D59}"/>
          </ac:picMkLst>
        </pc:picChg>
      </pc:sldChg>
      <pc:sldChg chg="addSp modSp add mod">
        <pc:chgData name="Riccardo Berta" userId="c8694f89-bba4-4576-b0a8-456619ca5a8c" providerId="ADAL" clId="{80F6E880-6B18-A04C-AFC0-7C261801A904}" dt="2022-11-08T11:23:26.670" v="2637"/>
        <pc:sldMkLst>
          <pc:docMk/>
          <pc:sldMk cId="1120693371" sldId="292"/>
        </pc:sldMkLst>
        <pc:spChg chg="mod">
          <ac:chgData name="Riccardo Berta" userId="c8694f89-bba4-4576-b0a8-456619ca5a8c" providerId="ADAL" clId="{80F6E880-6B18-A04C-AFC0-7C261801A904}" dt="2022-11-08T11:23:26.670" v="2637"/>
          <ac:spMkLst>
            <pc:docMk/>
            <pc:sldMk cId="1120693371" sldId="292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11:23:04.570" v="2633" actId="20577"/>
          <ac:spMkLst>
            <pc:docMk/>
            <pc:sldMk cId="1120693371" sldId="292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8T11:23:19.478" v="2636" actId="1076"/>
          <ac:picMkLst>
            <pc:docMk/>
            <pc:sldMk cId="1120693371" sldId="292"/>
            <ac:picMk id="2" creationId="{DF895359-B510-302F-2B09-4F569AA35837}"/>
          </ac:picMkLst>
        </pc:picChg>
      </pc:sldChg>
      <pc:sldChg chg="new del">
        <pc:chgData name="Riccardo Berta" userId="c8694f89-bba4-4576-b0a8-456619ca5a8c" providerId="ADAL" clId="{80F6E880-6B18-A04C-AFC0-7C261801A904}" dt="2022-11-07T13:13:01.286" v="914" actId="2696"/>
        <pc:sldMkLst>
          <pc:docMk/>
          <pc:sldMk cId="1454095561" sldId="292"/>
        </pc:sldMkLst>
      </pc:sldChg>
      <pc:sldChg chg="addSp modSp add mod ord">
        <pc:chgData name="Riccardo Berta" userId="c8694f89-bba4-4576-b0a8-456619ca5a8c" providerId="ADAL" clId="{80F6E880-6B18-A04C-AFC0-7C261801A904}" dt="2022-11-08T09:11:06.067" v="2169" actId="20577"/>
        <pc:sldMkLst>
          <pc:docMk/>
          <pc:sldMk cId="3495919440" sldId="293"/>
        </pc:sldMkLst>
        <pc:spChg chg="add mod">
          <ac:chgData name="Riccardo Berta" userId="c8694f89-bba4-4576-b0a8-456619ca5a8c" providerId="ADAL" clId="{80F6E880-6B18-A04C-AFC0-7C261801A904}" dt="2022-11-08T09:07:37.112" v="2067" actId="164"/>
          <ac:spMkLst>
            <pc:docMk/>
            <pc:sldMk cId="3495919440" sldId="293"/>
            <ac:spMk id="10" creationId="{022126D6-0754-D28A-4051-F82DCBC16F22}"/>
          </ac:spMkLst>
        </pc:spChg>
        <pc:spChg chg="add mod">
          <ac:chgData name="Riccardo Berta" userId="c8694f89-bba4-4576-b0a8-456619ca5a8c" providerId="ADAL" clId="{80F6E880-6B18-A04C-AFC0-7C261801A904}" dt="2022-11-08T09:07:27.481" v="2066" actId="164"/>
          <ac:spMkLst>
            <pc:docMk/>
            <pc:sldMk cId="3495919440" sldId="293"/>
            <ac:spMk id="11" creationId="{8608BA2B-CF43-A908-45EF-EBEFB966AA92}"/>
          </ac:spMkLst>
        </pc:spChg>
        <pc:spChg chg="mod">
          <ac:chgData name="Riccardo Berta" userId="c8694f89-bba4-4576-b0a8-456619ca5a8c" providerId="ADAL" clId="{80F6E880-6B18-A04C-AFC0-7C261801A904}" dt="2022-11-08T09:01:45.630" v="1853" actId="20577"/>
          <ac:spMkLst>
            <pc:docMk/>
            <pc:sldMk cId="3495919440" sldId="293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09:11:06.067" v="2169" actId="20577"/>
          <ac:spMkLst>
            <pc:docMk/>
            <pc:sldMk cId="3495919440" sldId="293"/>
            <ac:spMk id="84" creationId="{00000000-0000-0000-0000-000000000000}"/>
          </ac:spMkLst>
        </pc:spChg>
        <pc:grpChg chg="add mod">
          <ac:chgData name="Riccardo Berta" userId="c8694f89-bba4-4576-b0a8-456619ca5a8c" providerId="ADAL" clId="{80F6E880-6B18-A04C-AFC0-7C261801A904}" dt="2022-11-08T09:07:51.933" v="2086" actId="1036"/>
          <ac:grpSpMkLst>
            <pc:docMk/>
            <pc:sldMk cId="3495919440" sldId="293"/>
            <ac:grpSpMk id="12" creationId="{C86138BD-67EF-1645-112A-670C3560035F}"/>
          </ac:grpSpMkLst>
        </pc:grpChg>
        <pc:grpChg chg="add mod">
          <ac:chgData name="Riccardo Berta" userId="c8694f89-bba4-4576-b0a8-456619ca5a8c" providerId="ADAL" clId="{80F6E880-6B18-A04C-AFC0-7C261801A904}" dt="2022-11-08T09:07:51.933" v="2086" actId="1036"/>
          <ac:grpSpMkLst>
            <pc:docMk/>
            <pc:sldMk cId="3495919440" sldId="293"/>
            <ac:grpSpMk id="13" creationId="{92CF3242-15C1-26DD-A557-3644941B0152}"/>
          </ac:grpSpMkLst>
        </pc:grpChg>
        <pc:picChg chg="add mod">
          <ac:chgData name="Riccardo Berta" userId="c8694f89-bba4-4576-b0a8-456619ca5a8c" providerId="ADAL" clId="{80F6E880-6B18-A04C-AFC0-7C261801A904}" dt="2022-11-08T09:05:04.764" v="1951" actId="1076"/>
          <ac:picMkLst>
            <pc:docMk/>
            <pc:sldMk cId="3495919440" sldId="293"/>
            <ac:picMk id="3" creationId="{B6911059-0EBE-F1FE-2AC9-C5F90E680B9B}"/>
          </ac:picMkLst>
        </pc:picChg>
        <pc:picChg chg="add mod">
          <ac:chgData name="Riccardo Berta" userId="c8694f89-bba4-4576-b0a8-456619ca5a8c" providerId="ADAL" clId="{80F6E880-6B18-A04C-AFC0-7C261801A904}" dt="2022-11-08T09:08:58.738" v="2108" actId="1035"/>
          <ac:picMkLst>
            <pc:docMk/>
            <pc:sldMk cId="3495919440" sldId="293"/>
            <ac:picMk id="5" creationId="{FB5330A5-32DF-DB0D-954E-2A85ACF30D52}"/>
          </ac:picMkLst>
        </pc:picChg>
        <pc:picChg chg="add mod">
          <ac:chgData name="Riccardo Berta" userId="c8694f89-bba4-4576-b0a8-456619ca5a8c" providerId="ADAL" clId="{80F6E880-6B18-A04C-AFC0-7C261801A904}" dt="2022-11-08T09:07:37.112" v="2067" actId="164"/>
          <ac:picMkLst>
            <pc:docMk/>
            <pc:sldMk cId="3495919440" sldId="293"/>
            <ac:picMk id="7" creationId="{112104E9-F0E5-D3C4-CE44-88EA10DA61DC}"/>
          </ac:picMkLst>
        </pc:picChg>
        <pc:picChg chg="add mod">
          <ac:chgData name="Riccardo Berta" userId="c8694f89-bba4-4576-b0a8-456619ca5a8c" providerId="ADAL" clId="{80F6E880-6B18-A04C-AFC0-7C261801A904}" dt="2022-11-08T09:07:27.481" v="2066" actId="164"/>
          <ac:picMkLst>
            <pc:docMk/>
            <pc:sldMk cId="3495919440" sldId="293"/>
            <ac:picMk id="9" creationId="{865B1465-9FA5-FCE8-89F2-26406EFD4F3B}"/>
          </ac:picMkLst>
        </pc:picChg>
      </pc:sldChg>
      <pc:sldChg chg="new del">
        <pc:chgData name="Riccardo Berta" userId="c8694f89-bba4-4576-b0a8-456619ca5a8c" providerId="ADAL" clId="{80F6E880-6B18-A04C-AFC0-7C261801A904}" dt="2022-11-07T13:13:01.897" v="915" actId="2696"/>
        <pc:sldMkLst>
          <pc:docMk/>
          <pc:sldMk cId="3740881538" sldId="293"/>
        </pc:sldMkLst>
      </pc:sldChg>
      <pc:sldChg chg="new del">
        <pc:chgData name="Riccardo Berta" userId="c8694f89-bba4-4576-b0a8-456619ca5a8c" providerId="ADAL" clId="{80F6E880-6B18-A04C-AFC0-7C261801A904}" dt="2022-11-07T13:13:02.349" v="916" actId="2696"/>
        <pc:sldMkLst>
          <pc:docMk/>
          <pc:sldMk cId="3810454763" sldId="294"/>
        </pc:sldMkLst>
      </pc:sldChg>
    </pc:docChg>
  </pc:docChgLst>
  <pc:docChgLst>
    <pc:chgData name="Riccardo Berta" userId="c8694f89-bba4-4576-b0a8-456619ca5a8c" providerId="ADAL" clId="{58424B7E-67A2-E24B-9516-C248AFA19009}"/>
    <pc:docChg chg="undo custSel addSld delSld modSld sldOrd modMainMaster">
      <pc:chgData name="Riccardo Berta" userId="c8694f89-bba4-4576-b0a8-456619ca5a8c" providerId="ADAL" clId="{58424B7E-67A2-E24B-9516-C248AFA19009}" dt="2022-08-30T09:41:00.751" v="1457" actId="20577"/>
      <pc:docMkLst>
        <pc:docMk/>
      </pc:docMkLst>
      <pc:sldChg chg="modSp mod">
        <pc:chgData name="Riccardo Berta" userId="c8694f89-bba4-4576-b0a8-456619ca5a8c" providerId="ADAL" clId="{58424B7E-67A2-E24B-9516-C248AFA19009}" dt="2022-08-30T09:38:38.114" v="1432" actId="790"/>
        <pc:sldMkLst>
          <pc:docMk/>
          <pc:sldMk cId="0" sldId="256"/>
        </pc:sldMkLst>
        <pc:spChg chg="mod">
          <ac:chgData name="Riccardo Berta" userId="c8694f89-bba4-4576-b0a8-456619ca5a8c" providerId="ADAL" clId="{58424B7E-67A2-E24B-9516-C248AFA19009}" dt="2022-08-30T09:38:38.114" v="1432" actId="790"/>
          <ac:spMkLst>
            <pc:docMk/>
            <pc:sldMk cId="0" sldId="256"/>
            <ac:spMk id="62" creationId="{00000000-0000-0000-0000-000000000000}"/>
          </ac:spMkLst>
        </pc:spChg>
      </pc:sldChg>
      <pc:sldChg chg="addSp modSp mod">
        <pc:chgData name="Riccardo Berta" userId="c8694f89-bba4-4576-b0a8-456619ca5a8c" providerId="ADAL" clId="{58424B7E-67A2-E24B-9516-C248AFA19009}" dt="2022-08-30T09:37:52.468" v="1397" actId="20577"/>
        <pc:sldMkLst>
          <pc:docMk/>
          <pc:sldMk cId="0" sldId="257"/>
        </pc:sldMkLst>
        <pc:spChg chg="mod">
          <ac:chgData name="Riccardo Berta" userId="c8694f89-bba4-4576-b0a8-456619ca5a8c" providerId="ADAL" clId="{58424B7E-67A2-E24B-9516-C248AFA19009}" dt="2022-08-30T09:37:52.468" v="1397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8:54:17.949" v="242" actId="20577"/>
          <ac:spMkLst>
            <pc:docMk/>
            <pc:sldMk cId="0" sldId="25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58424B7E-67A2-E24B-9516-C248AFA19009}" dt="2022-08-30T08:54:52.448" v="247" actId="1076"/>
          <ac:picMkLst>
            <pc:docMk/>
            <pc:sldMk cId="0" sldId="257"/>
            <ac:picMk id="3" creationId="{EE0D0F3E-A843-92E5-ABBC-F41E3CA3C922}"/>
          </ac:picMkLst>
        </pc:picChg>
        <pc:picChg chg="add mod">
          <ac:chgData name="Riccardo Berta" userId="c8694f89-bba4-4576-b0a8-456619ca5a8c" providerId="ADAL" clId="{58424B7E-67A2-E24B-9516-C248AFA19009}" dt="2022-08-30T08:54:40.649" v="245" actId="1076"/>
          <ac:picMkLst>
            <pc:docMk/>
            <pc:sldMk cId="0" sldId="257"/>
            <ac:picMk id="5" creationId="{692F2B73-F6B6-F2AC-BB2A-2B1020944694}"/>
          </ac:picMkLst>
        </pc:picChg>
      </pc:sldChg>
      <pc:sldChg chg="modSp mod">
        <pc:chgData name="Riccardo Berta" userId="c8694f89-bba4-4576-b0a8-456619ca5a8c" providerId="ADAL" clId="{58424B7E-67A2-E24B-9516-C248AFA19009}" dt="2022-08-30T09:41:00.751" v="1457" actId="20577"/>
        <pc:sldMkLst>
          <pc:docMk/>
          <pc:sldMk cId="3018556184" sldId="259"/>
        </pc:sldMkLst>
        <pc:spChg chg="mod">
          <ac:chgData name="Riccardo Berta" userId="c8694f89-bba4-4576-b0a8-456619ca5a8c" providerId="ADAL" clId="{58424B7E-67A2-E24B-9516-C248AFA19009}" dt="2022-08-30T09:40:55.801" v="1443" actId="20577"/>
          <ac:spMkLst>
            <pc:docMk/>
            <pc:sldMk cId="3018556184" sldId="259"/>
            <ac:spMk id="2" creationId="{41268BF7-2F3B-A5C4-4F7E-1982399FCE62}"/>
          </ac:spMkLst>
        </pc:spChg>
        <pc:spChg chg="mod">
          <ac:chgData name="Riccardo Berta" userId="c8694f89-bba4-4576-b0a8-456619ca5a8c" providerId="ADAL" clId="{58424B7E-67A2-E24B-9516-C248AFA19009}" dt="2022-08-30T09:41:00.751" v="1457" actId="20577"/>
          <ac:spMkLst>
            <pc:docMk/>
            <pc:sldMk cId="3018556184" sldId="259"/>
            <ac:spMk id="3" creationId="{38BFAA1C-1163-169B-2D77-6FEF73CC8512}"/>
          </ac:spMkLst>
        </pc:spChg>
      </pc:sldChg>
      <pc:sldChg chg="del">
        <pc:chgData name="Riccardo Berta" userId="c8694f89-bba4-4576-b0a8-456619ca5a8c" providerId="ADAL" clId="{58424B7E-67A2-E24B-9516-C248AFA19009}" dt="2022-08-30T08:44:09.932" v="12" actId="2696"/>
        <pc:sldMkLst>
          <pc:docMk/>
          <pc:sldMk cId="1066709261" sldId="260"/>
        </pc:sldMkLst>
      </pc:sldChg>
      <pc:sldChg chg="addSp modSp add mod">
        <pc:chgData name="Riccardo Berta" userId="c8694f89-bba4-4576-b0a8-456619ca5a8c" providerId="ADAL" clId="{58424B7E-67A2-E24B-9516-C248AFA19009}" dt="2022-08-30T09:38:04.406" v="1411" actId="20577"/>
        <pc:sldMkLst>
          <pc:docMk/>
          <pc:sldMk cId="3692252167" sldId="260"/>
        </pc:sldMkLst>
        <pc:spChg chg="mod">
          <ac:chgData name="Riccardo Berta" userId="c8694f89-bba4-4576-b0a8-456619ca5a8c" providerId="ADAL" clId="{58424B7E-67A2-E24B-9516-C248AFA19009}" dt="2022-08-30T09:38:04.406" v="1411" actId="20577"/>
          <ac:spMkLst>
            <pc:docMk/>
            <pc:sldMk cId="3692252167" sldId="260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04:35.320" v="520" actId="20577"/>
          <ac:spMkLst>
            <pc:docMk/>
            <pc:sldMk cId="3692252167" sldId="260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58424B7E-67A2-E24B-9516-C248AFA19009}" dt="2022-08-30T09:05:43.669" v="528" actId="1076"/>
          <ac:picMkLst>
            <pc:docMk/>
            <pc:sldMk cId="3692252167" sldId="260"/>
            <ac:picMk id="3" creationId="{26020D26-A3D1-87FF-6D23-30510A8347CA}"/>
          </ac:picMkLst>
        </pc:picChg>
        <pc:picChg chg="add mod">
          <ac:chgData name="Riccardo Berta" userId="c8694f89-bba4-4576-b0a8-456619ca5a8c" providerId="ADAL" clId="{58424B7E-67A2-E24B-9516-C248AFA19009}" dt="2022-08-30T09:05:45.736" v="529" actId="1076"/>
          <ac:picMkLst>
            <pc:docMk/>
            <pc:sldMk cId="3692252167" sldId="260"/>
            <ac:picMk id="5" creationId="{9FA419C2-E609-741E-D65C-C1D117A7308B}"/>
          </ac:picMkLst>
        </pc:picChg>
        <pc:picChg chg="add mod">
          <ac:chgData name="Riccardo Berta" userId="c8694f89-bba4-4576-b0a8-456619ca5a8c" providerId="ADAL" clId="{58424B7E-67A2-E24B-9516-C248AFA19009}" dt="2022-08-30T09:05:50.436" v="530" actId="1076"/>
          <ac:picMkLst>
            <pc:docMk/>
            <pc:sldMk cId="3692252167" sldId="260"/>
            <ac:picMk id="7" creationId="{3ECFDE7C-5996-8F77-AAD8-C21E11379B42}"/>
          </ac:picMkLst>
        </pc:picChg>
      </pc:sldChg>
      <pc:sldChg chg="addSp modSp add mod">
        <pc:chgData name="Riccardo Berta" userId="c8694f89-bba4-4576-b0a8-456619ca5a8c" providerId="ADAL" clId="{58424B7E-67A2-E24B-9516-C248AFA19009}" dt="2022-08-30T09:35:29.211" v="1307" actId="21"/>
        <pc:sldMkLst>
          <pc:docMk/>
          <pc:sldMk cId="846979211" sldId="261"/>
        </pc:sldMkLst>
        <pc:spChg chg="mod">
          <ac:chgData name="Riccardo Berta" userId="c8694f89-bba4-4576-b0a8-456619ca5a8c" providerId="ADAL" clId="{58424B7E-67A2-E24B-9516-C248AFA19009}" dt="2022-08-30T09:06:58.258" v="533" actId="20577"/>
          <ac:spMkLst>
            <pc:docMk/>
            <pc:sldMk cId="846979211" sldId="261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35:29.211" v="1307" actId="21"/>
          <ac:spMkLst>
            <pc:docMk/>
            <pc:sldMk cId="846979211" sldId="261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58424B7E-67A2-E24B-9516-C248AFA19009}" dt="2022-08-30T09:08:52.432" v="561" actId="1076"/>
          <ac:picMkLst>
            <pc:docMk/>
            <pc:sldMk cId="846979211" sldId="261"/>
            <ac:picMk id="3" creationId="{ABE3CA87-0B25-2C79-A596-21112343DAEC}"/>
          </ac:picMkLst>
        </pc:picChg>
      </pc:sldChg>
      <pc:sldChg chg="modSp add mod">
        <pc:chgData name="Riccardo Berta" userId="c8694f89-bba4-4576-b0a8-456619ca5a8c" providerId="ADAL" clId="{58424B7E-67A2-E24B-9516-C248AFA19009}" dt="2022-08-30T09:19:27.119" v="830" actId="20577"/>
        <pc:sldMkLst>
          <pc:docMk/>
          <pc:sldMk cId="447929702" sldId="262"/>
        </pc:sldMkLst>
        <pc:spChg chg="mod">
          <ac:chgData name="Riccardo Berta" userId="c8694f89-bba4-4576-b0a8-456619ca5a8c" providerId="ADAL" clId="{58424B7E-67A2-E24B-9516-C248AFA19009}" dt="2022-08-30T09:09:40.371" v="566" actId="20577"/>
          <ac:spMkLst>
            <pc:docMk/>
            <pc:sldMk cId="447929702" sldId="262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19:27.119" v="830" actId="20577"/>
          <ac:spMkLst>
            <pc:docMk/>
            <pc:sldMk cId="447929702" sldId="262"/>
            <ac:spMk id="84" creationId="{00000000-0000-0000-0000-000000000000}"/>
          </ac:spMkLst>
        </pc:spChg>
      </pc:sldChg>
      <pc:sldChg chg="addSp modSp add mod ord">
        <pc:chgData name="Riccardo Berta" userId="c8694f89-bba4-4576-b0a8-456619ca5a8c" providerId="ADAL" clId="{58424B7E-67A2-E24B-9516-C248AFA19009}" dt="2022-08-30T09:40:40.663" v="1434" actId="20578"/>
        <pc:sldMkLst>
          <pc:docMk/>
          <pc:sldMk cId="11402927" sldId="263"/>
        </pc:sldMkLst>
        <pc:spChg chg="mod">
          <ac:chgData name="Riccardo Berta" userId="c8694f89-bba4-4576-b0a8-456619ca5a8c" providerId="ADAL" clId="{58424B7E-67A2-E24B-9516-C248AFA19009}" dt="2022-08-30T09:26:18.243" v="1009" actId="20577"/>
          <ac:spMkLst>
            <pc:docMk/>
            <pc:sldMk cId="11402927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32:06.516" v="1199" actId="404"/>
          <ac:spMkLst>
            <pc:docMk/>
            <pc:sldMk cId="11402927" sldId="263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58424B7E-67A2-E24B-9516-C248AFA19009}" dt="2022-08-30T09:29:03.309" v="1117" actId="1076"/>
          <ac:picMkLst>
            <pc:docMk/>
            <pc:sldMk cId="11402927" sldId="263"/>
            <ac:picMk id="3" creationId="{F3D401DB-61B8-1C3E-9105-7EC9ACE0FC92}"/>
          </ac:picMkLst>
        </pc:picChg>
        <pc:picChg chg="add mod">
          <ac:chgData name="Riccardo Berta" userId="c8694f89-bba4-4576-b0a8-456619ca5a8c" providerId="ADAL" clId="{58424B7E-67A2-E24B-9516-C248AFA19009}" dt="2022-08-30T09:32:36.205" v="1204" actId="1076"/>
          <ac:picMkLst>
            <pc:docMk/>
            <pc:sldMk cId="11402927" sldId="263"/>
            <ac:picMk id="5" creationId="{5D828C5A-E211-5917-F0A3-478949F392AF}"/>
          </ac:picMkLst>
        </pc:picChg>
        <pc:picChg chg="add mod">
          <ac:chgData name="Riccardo Berta" userId="c8694f89-bba4-4576-b0a8-456619ca5a8c" providerId="ADAL" clId="{58424B7E-67A2-E24B-9516-C248AFA19009}" dt="2022-08-30T09:32:25.306" v="1202" actId="1076"/>
          <ac:picMkLst>
            <pc:docMk/>
            <pc:sldMk cId="11402927" sldId="263"/>
            <ac:picMk id="7" creationId="{0C7BE3E7-6868-19EE-3253-53A71F868074}"/>
          </ac:picMkLst>
        </pc:picChg>
        <pc:picChg chg="add mod">
          <ac:chgData name="Riccardo Berta" userId="c8694f89-bba4-4576-b0a8-456619ca5a8c" providerId="ADAL" clId="{58424B7E-67A2-E24B-9516-C248AFA19009}" dt="2022-08-30T09:32:20.372" v="1201" actId="1076"/>
          <ac:picMkLst>
            <pc:docMk/>
            <pc:sldMk cId="11402927" sldId="263"/>
            <ac:picMk id="9" creationId="{4FF45D8D-E910-4192-97BD-DEBE87AA0D7F}"/>
          </ac:picMkLst>
        </pc:picChg>
        <pc:picChg chg="add mod">
          <ac:chgData name="Riccardo Berta" userId="c8694f89-bba4-4576-b0a8-456619ca5a8c" providerId="ADAL" clId="{58424B7E-67A2-E24B-9516-C248AFA19009}" dt="2022-08-30T09:32:16.472" v="1200" actId="1076"/>
          <ac:picMkLst>
            <pc:docMk/>
            <pc:sldMk cId="11402927" sldId="263"/>
            <ac:picMk id="11" creationId="{85A08A20-9095-CFB9-3040-825FE39CFB8A}"/>
          </ac:picMkLst>
        </pc:picChg>
      </pc:sldChg>
      <pc:sldChg chg="del">
        <pc:chgData name="Riccardo Berta" userId="c8694f89-bba4-4576-b0a8-456619ca5a8c" providerId="ADAL" clId="{58424B7E-67A2-E24B-9516-C248AFA19009}" dt="2022-08-30T08:44:10.781" v="14" actId="2696"/>
        <pc:sldMkLst>
          <pc:docMk/>
          <pc:sldMk cId="2190566097" sldId="263"/>
        </pc:sldMkLst>
      </pc:sldChg>
      <pc:sldChg chg="modSp add mod ord">
        <pc:chgData name="Riccardo Berta" userId="c8694f89-bba4-4576-b0a8-456619ca5a8c" providerId="ADAL" clId="{58424B7E-67A2-E24B-9516-C248AFA19009}" dt="2022-08-30T09:40:38.066" v="1433" actId="20578"/>
        <pc:sldMkLst>
          <pc:docMk/>
          <pc:sldMk cId="2794482370" sldId="264"/>
        </pc:sldMkLst>
        <pc:spChg chg="mod">
          <ac:chgData name="Riccardo Berta" userId="c8694f89-bba4-4576-b0a8-456619ca5a8c" providerId="ADAL" clId="{58424B7E-67A2-E24B-9516-C248AFA19009}" dt="2022-08-30T09:35:37.505" v="1317" actId="20577"/>
          <ac:spMkLst>
            <pc:docMk/>
            <pc:sldMk cId="2794482370" sldId="264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37:23.887" v="1369" actId="20577"/>
          <ac:spMkLst>
            <pc:docMk/>
            <pc:sldMk cId="2794482370" sldId="264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58424B7E-67A2-E24B-9516-C248AFA19009}" dt="2022-08-30T08:44:11.185" v="15" actId="2696"/>
        <pc:sldMkLst>
          <pc:docMk/>
          <pc:sldMk cId="3888810046" sldId="264"/>
        </pc:sldMkLst>
      </pc:sldChg>
      <pc:sldChg chg="add del">
        <pc:chgData name="Riccardo Berta" userId="c8694f89-bba4-4576-b0a8-456619ca5a8c" providerId="ADAL" clId="{58424B7E-67A2-E24B-9516-C248AFA19009}" dt="2022-08-30T09:40:43.113" v="1435" actId="2696"/>
        <pc:sldMkLst>
          <pc:docMk/>
          <pc:sldMk cId="1840044115" sldId="265"/>
        </pc:sldMkLst>
      </pc:sldChg>
      <pc:sldChg chg="del">
        <pc:chgData name="Riccardo Berta" userId="c8694f89-bba4-4576-b0a8-456619ca5a8c" providerId="ADAL" clId="{58424B7E-67A2-E24B-9516-C248AFA19009}" dt="2022-08-30T08:44:10.392" v="13" actId="2696"/>
        <pc:sldMkLst>
          <pc:docMk/>
          <pc:sldMk cId="2733657070" sldId="265"/>
        </pc:sldMkLst>
      </pc:sldChg>
      <pc:sldChg chg="del">
        <pc:chgData name="Riccardo Berta" userId="c8694f89-bba4-4576-b0a8-456619ca5a8c" providerId="ADAL" clId="{58424B7E-67A2-E24B-9516-C248AFA19009}" dt="2022-08-30T08:44:11.546" v="16" actId="2696"/>
        <pc:sldMkLst>
          <pc:docMk/>
          <pc:sldMk cId="2836957529" sldId="266"/>
        </pc:sldMkLst>
      </pc:sldChg>
      <pc:sldChg chg="add del">
        <pc:chgData name="Riccardo Berta" userId="c8694f89-bba4-4576-b0a8-456619ca5a8c" providerId="ADAL" clId="{58424B7E-67A2-E24B-9516-C248AFA19009}" dt="2022-08-30T09:40:44.686" v="1436" actId="2696"/>
        <pc:sldMkLst>
          <pc:docMk/>
          <pc:sldMk cId="3173063083" sldId="266"/>
        </pc:sldMkLst>
      </pc:sldChg>
      <pc:sldChg chg="del">
        <pc:chgData name="Riccardo Berta" userId="c8694f89-bba4-4576-b0a8-456619ca5a8c" providerId="ADAL" clId="{58424B7E-67A2-E24B-9516-C248AFA19009}" dt="2022-08-30T08:44:11.879" v="17" actId="2696"/>
        <pc:sldMkLst>
          <pc:docMk/>
          <pc:sldMk cId="3519359877" sldId="267"/>
        </pc:sldMkLst>
      </pc:sldChg>
      <pc:sldChg chg="add del">
        <pc:chgData name="Riccardo Berta" userId="c8694f89-bba4-4576-b0a8-456619ca5a8c" providerId="ADAL" clId="{58424B7E-67A2-E24B-9516-C248AFA19009}" dt="2022-08-30T09:40:45.351" v="1437" actId="2696"/>
        <pc:sldMkLst>
          <pc:docMk/>
          <pc:sldMk cId="4284808824" sldId="267"/>
        </pc:sldMkLst>
      </pc:sldChg>
      <pc:sldChg chg="add del">
        <pc:chgData name="Riccardo Berta" userId="c8694f89-bba4-4576-b0a8-456619ca5a8c" providerId="ADAL" clId="{58424B7E-67A2-E24B-9516-C248AFA19009}" dt="2022-08-30T09:40:46.386" v="1438" actId="2696"/>
        <pc:sldMkLst>
          <pc:docMk/>
          <pc:sldMk cId="2262434218" sldId="268"/>
        </pc:sldMkLst>
      </pc:sldChg>
      <pc:sldChg chg="del">
        <pc:chgData name="Riccardo Berta" userId="c8694f89-bba4-4576-b0a8-456619ca5a8c" providerId="ADAL" clId="{58424B7E-67A2-E24B-9516-C248AFA19009}" dt="2022-08-30T08:44:12.296" v="18" actId="2696"/>
        <pc:sldMkLst>
          <pc:docMk/>
          <pc:sldMk cId="3883776362" sldId="268"/>
        </pc:sldMkLst>
      </pc:sldChg>
      <pc:sldChg chg="del">
        <pc:chgData name="Riccardo Berta" userId="c8694f89-bba4-4576-b0a8-456619ca5a8c" providerId="ADAL" clId="{58424B7E-67A2-E24B-9516-C248AFA19009}" dt="2022-08-30T08:44:12.734" v="19" actId="2696"/>
        <pc:sldMkLst>
          <pc:docMk/>
          <pc:sldMk cId="482081013" sldId="269"/>
        </pc:sldMkLst>
      </pc:sldChg>
      <pc:sldChg chg="del">
        <pc:chgData name="Riccardo Berta" userId="c8694f89-bba4-4576-b0a8-456619ca5a8c" providerId="ADAL" clId="{58424B7E-67A2-E24B-9516-C248AFA19009}" dt="2022-08-30T08:44:13.162" v="20" actId="2696"/>
        <pc:sldMkLst>
          <pc:docMk/>
          <pc:sldMk cId="761532774" sldId="270"/>
        </pc:sldMkLst>
      </pc:sldChg>
      <pc:sldChg chg="del">
        <pc:chgData name="Riccardo Berta" userId="c8694f89-bba4-4576-b0a8-456619ca5a8c" providerId="ADAL" clId="{58424B7E-67A2-E24B-9516-C248AFA19009}" dt="2022-08-30T08:44:13.596" v="21" actId="2696"/>
        <pc:sldMkLst>
          <pc:docMk/>
          <pc:sldMk cId="3967202540" sldId="271"/>
        </pc:sldMkLst>
      </pc:sldChg>
      <pc:sldChg chg="del">
        <pc:chgData name="Riccardo Berta" userId="c8694f89-bba4-4576-b0a8-456619ca5a8c" providerId="ADAL" clId="{58424B7E-67A2-E24B-9516-C248AFA19009}" dt="2022-08-30T08:44:14.037" v="22" actId="2696"/>
        <pc:sldMkLst>
          <pc:docMk/>
          <pc:sldMk cId="2355894371" sldId="272"/>
        </pc:sldMkLst>
      </pc:sldChg>
      <pc:sldChg chg="del">
        <pc:chgData name="Riccardo Berta" userId="c8694f89-bba4-4576-b0a8-456619ca5a8c" providerId="ADAL" clId="{58424B7E-67A2-E24B-9516-C248AFA19009}" dt="2022-08-30T08:44:14.570" v="23" actId="2696"/>
        <pc:sldMkLst>
          <pc:docMk/>
          <pc:sldMk cId="3843819371" sldId="273"/>
        </pc:sldMkLst>
      </pc:sldChg>
      <pc:sldChg chg="del">
        <pc:chgData name="Riccardo Berta" userId="c8694f89-bba4-4576-b0a8-456619ca5a8c" providerId="ADAL" clId="{58424B7E-67A2-E24B-9516-C248AFA19009}" dt="2022-08-30T08:44:15.613" v="24" actId="2696"/>
        <pc:sldMkLst>
          <pc:docMk/>
          <pc:sldMk cId="806177680" sldId="274"/>
        </pc:sldMkLst>
      </pc:sldChg>
      <pc:sldChg chg="del">
        <pc:chgData name="Riccardo Berta" userId="c8694f89-bba4-4576-b0a8-456619ca5a8c" providerId="ADAL" clId="{58424B7E-67A2-E24B-9516-C248AFA19009}" dt="2022-08-30T08:44:16.250" v="25" actId="2696"/>
        <pc:sldMkLst>
          <pc:docMk/>
          <pc:sldMk cId="284781631" sldId="275"/>
        </pc:sldMkLst>
      </pc:sldChg>
      <pc:sldChg chg="del">
        <pc:chgData name="Riccardo Berta" userId="c8694f89-bba4-4576-b0a8-456619ca5a8c" providerId="ADAL" clId="{58424B7E-67A2-E24B-9516-C248AFA19009}" dt="2022-08-30T08:44:17.013" v="26" actId="2696"/>
        <pc:sldMkLst>
          <pc:docMk/>
          <pc:sldMk cId="4125292156" sldId="276"/>
        </pc:sldMkLst>
      </pc:sldChg>
      <pc:sldChg chg="del">
        <pc:chgData name="Riccardo Berta" userId="c8694f89-bba4-4576-b0a8-456619ca5a8c" providerId="ADAL" clId="{58424B7E-67A2-E24B-9516-C248AFA19009}" dt="2022-08-30T08:44:17.602" v="27" actId="2696"/>
        <pc:sldMkLst>
          <pc:docMk/>
          <pc:sldMk cId="1388305878" sldId="277"/>
        </pc:sldMkLst>
      </pc:sldChg>
      <pc:sldChg chg="del">
        <pc:chgData name="Riccardo Berta" userId="c8694f89-bba4-4576-b0a8-456619ca5a8c" providerId="ADAL" clId="{58424B7E-67A2-E24B-9516-C248AFA19009}" dt="2022-08-30T08:44:18.091" v="28" actId="2696"/>
        <pc:sldMkLst>
          <pc:docMk/>
          <pc:sldMk cId="2276488042" sldId="278"/>
        </pc:sldMkLst>
      </pc:sldChg>
      <pc:sldMasterChg chg="modSldLayout">
        <pc:chgData name="Riccardo Berta" userId="c8694f89-bba4-4576-b0a8-456619ca5a8c" providerId="ADAL" clId="{58424B7E-67A2-E24B-9516-C248AFA19009}" dt="2022-08-30T08:51:17.059" v="152" actId="948"/>
        <pc:sldMasterMkLst>
          <pc:docMk/>
          <pc:sldMasterMk cId="0" sldId="2147483659"/>
        </pc:sldMasterMkLst>
        <pc:sldLayoutChg chg="modSp mod">
          <pc:chgData name="Riccardo Berta" userId="c8694f89-bba4-4576-b0a8-456619ca5a8c" providerId="ADAL" clId="{58424B7E-67A2-E24B-9516-C248AFA19009}" dt="2022-08-30T08:51:17.059" v="152" actId="948"/>
          <pc:sldLayoutMkLst>
            <pc:docMk/>
            <pc:sldMasterMk cId="0" sldId="2147483659"/>
            <pc:sldLayoutMk cId="0" sldId="2147483650"/>
          </pc:sldLayoutMkLst>
          <pc:spChg chg="mod">
            <ac:chgData name="Riccardo Berta" userId="c8694f89-bba4-4576-b0a8-456619ca5a8c" providerId="ADAL" clId="{58424B7E-67A2-E24B-9516-C248AFA19009}" dt="2022-08-30T08:51:17.059" v="152" actId="948"/>
            <ac:spMkLst>
              <pc:docMk/>
              <pc:sldMasterMk cId="0" sldId="2147483659"/>
              <pc:sldLayoutMk cId="0" sldId="2147483650"/>
              <ac:spMk id="23" creationId="{00000000-0000-0000-0000-000000000000}"/>
            </ac:spMkLst>
          </pc:spChg>
        </pc:sldLayoutChg>
      </pc:sldMasterChg>
    </pc:docChg>
  </pc:docChgLst>
  <pc:docChgLst>
    <pc:chgData name="Riccardo Berta" userId="c8694f89-bba4-4576-b0a8-456619ca5a8c" providerId="ADAL" clId="{F4AAAA8C-1CB2-214C-996A-F15BCA6CB64E}"/>
    <pc:docChg chg="undo custSel addSld delSld modSld">
      <pc:chgData name="Riccardo Berta" userId="c8694f89-bba4-4576-b0a8-456619ca5a8c" providerId="ADAL" clId="{F4AAAA8C-1CB2-214C-996A-F15BCA6CB64E}" dt="2022-07-29T16:21:50.628" v="2975" actId="1076"/>
      <pc:docMkLst>
        <pc:docMk/>
      </pc:docMkLst>
      <pc:sldChg chg="modSp mod">
        <pc:chgData name="Riccardo Berta" userId="c8694f89-bba4-4576-b0a8-456619ca5a8c" providerId="ADAL" clId="{F4AAAA8C-1CB2-214C-996A-F15BCA6CB64E}" dt="2022-07-27T13:37:29.445" v="2" actId="20577"/>
        <pc:sldMkLst>
          <pc:docMk/>
          <pc:sldMk cId="0" sldId="256"/>
        </pc:sldMkLst>
        <pc:spChg chg="mod">
          <ac:chgData name="Riccardo Berta" userId="c8694f89-bba4-4576-b0a8-456619ca5a8c" providerId="ADAL" clId="{F4AAAA8C-1CB2-214C-996A-F15BCA6CB64E}" dt="2022-07-27T13:37:29.445" v="2" actId="20577"/>
          <ac:spMkLst>
            <pc:docMk/>
            <pc:sldMk cId="0" sldId="256"/>
            <ac:spMk id="62" creationId="{00000000-0000-0000-0000-000000000000}"/>
          </ac:spMkLst>
        </pc:spChg>
      </pc:sldChg>
      <pc:sldChg chg="addSp modSp mod">
        <pc:chgData name="Riccardo Berta" userId="c8694f89-bba4-4576-b0a8-456619ca5a8c" providerId="ADAL" clId="{F4AAAA8C-1CB2-214C-996A-F15BCA6CB64E}" dt="2022-07-27T13:43:23.760" v="162" actId="20577"/>
        <pc:sldMkLst>
          <pc:docMk/>
          <pc:sldMk cId="0" sldId="257"/>
        </pc:sldMkLst>
        <pc:spChg chg="mod">
          <ac:chgData name="Riccardo Berta" userId="c8694f89-bba4-4576-b0a8-456619ca5a8c" providerId="ADAL" clId="{F4AAAA8C-1CB2-214C-996A-F15BCA6CB64E}" dt="2022-07-27T13:38:19.538" v="24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7T13:43:23.760" v="162" actId="20577"/>
          <ac:spMkLst>
            <pc:docMk/>
            <pc:sldMk cId="0" sldId="25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F4AAAA8C-1CB2-214C-996A-F15BCA6CB64E}" dt="2022-07-27T13:43:02.813" v="153" actId="1076"/>
          <ac:picMkLst>
            <pc:docMk/>
            <pc:sldMk cId="0" sldId="257"/>
            <ac:picMk id="3" creationId="{E337B85C-FAA8-CC41-92F2-13E0228E3B65}"/>
          </ac:picMkLst>
        </pc:picChg>
      </pc:sldChg>
      <pc:sldChg chg="modSp del">
        <pc:chgData name="Riccardo Berta" userId="c8694f89-bba4-4576-b0a8-456619ca5a8c" providerId="ADAL" clId="{F4AAAA8C-1CB2-214C-996A-F15BCA6CB64E}" dt="2022-07-27T13:43:43.714" v="164" actId="2696"/>
        <pc:sldMkLst>
          <pc:docMk/>
          <pc:sldMk cId="1899110855" sldId="258"/>
        </pc:sldMkLst>
        <pc:spChg chg="mod">
          <ac:chgData name="Riccardo Berta" userId="c8694f89-bba4-4576-b0a8-456619ca5a8c" providerId="ADAL" clId="{F4AAAA8C-1CB2-214C-996A-F15BCA6CB64E}" dt="2022-07-27T13:43:40.189" v="163"/>
          <ac:spMkLst>
            <pc:docMk/>
            <pc:sldMk cId="1899110855" sldId="258"/>
            <ac:spMk id="2" creationId="{9A367158-2E24-E90C-7ECC-502AB323ED05}"/>
          </ac:spMkLst>
        </pc:spChg>
      </pc:sldChg>
      <pc:sldChg chg="addSp delSp modSp mod">
        <pc:chgData name="Riccardo Berta" userId="c8694f89-bba4-4576-b0a8-456619ca5a8c" providerId="ADAL" clId="{F4AAAA8C-1CB2-214C-996A-F15BCA6CB64E}" dt="2022-07-29T16:13:43.411" v="2890" actId="20577"/>
        <pc:sldMkLst>
          <pc:docMk/>
          <pc:sldMk cId="3018556184" sldId="259"/>
        </pc:sldMkLst>
        <pc:spChg chg="mod">
          <ac:chgData name="Riccardo Berta" userId="c8694f89-bba4-4576-b0a8-456619ca5a8c" providerId="ADAL" clId="{F4AAAA8C-1CB2-214C-996A-F15BCA6CB64E}" dt="2022-07-29T16:13:43.411" v="2890" actId="20577"/>
          <ac:spMkLst>
            <pc:docMk/>
            <pc:sldMk cId="3018556184" sldId="259"/>
            <ac:spMk id="3" creationId="{38BFAA1C-1163-169B-2D77-6FEF73CC8512}"/>
          </ac:spMkLst>
        </pc:spChg>
        <pc:picChg chg="add del mod">
          <ac:chgData name="Riccardo Berta" userId="c8694f89-bba4-4576-b0a8-456619ca5a8c" providerId="ADAL" clId="{F4AAAA8C-1CB2-214C-996A-F15BCA6CB64E}" dt="2022-07-29T07:13:37.040" v="2021" actId="21"/>
          <ac:picMkLst>
            <pc:docMk/>
            <pc:sldMk cId="3018556184" sldId="259"/>
            <ac:picMk id="5" creationId="{3D57D188-F23C-A5F1-8770-234AC5C0F8CD}"/>
          </ac:picMkLst>
        </pc:picChg>
      </pc:sldChg>
      <pc:sldChg chg="del">
        <pc:chgData name="Riccardo Berta" userId="c8694f89-bba4-4576-b0a8-456619ca5a8c" providerId="ADAL" clId="{F4AAAA8C-1CB2-214C-996A-F15BCA6CB64E}" dt="2022-07-27T13:43:45.045" v="165" actId="2696"/>
        <pc:sldMkLst>
          <pc:docMk/>
          <pc:sldMk cId="1104208334" sldId="260"/>
        </pc:sldMkLst>
      </pc:sldChg>
      <pc:sldChg chg="addSp delSp modSp add mod">
        <pc:chgData name="Riccardo Berta" userId="c8694f89-bba4-4576-b0a8-456619ca5a8c" providerId="ADAL" clId="{F4AAAA8C-1CB2-214C-996A-F15BCA6CB64E}" dt="2022-07-28T05:47:21.216" v="337" actId="1076"/>
        <pc:sldMkLst>
          <pc:docMk/>
          <pc:sldMk cId="2119751735" sldId="260"/>
        </pc:sldMkLst>
        <pc:spChg chg="mod">
          <ac:chgData name="Riccardo Berta" userId="c8694f89-bba4-4576-b0a8-456619ca5a8c" providerId="ADAL" clId="{F4AAAA8C-1CB2-214C-996A-F15BCA6CB64E}" dt="2022-07-27T13:45:31.917" v="177" actId="20577"/>
          <ac:spMkLst>
            <pc:docMk/>
            <pc:sldMk cId="2119751735" sldId="260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8T05:46:51.692" v="332" actId="20577"/>
          <ac:spMkLst>
            <pc:docMk/>
            <pc:sldMk cId="2119751735" sldId="260"/>
            <ac:spMk id="84" creationId="{00000000-0000-0000-0000-000000000000}"/>
          </ac:spMkLst>
        </pc:spChg>
        <pc:grpChg chg="add mod">
          <ac:chgData name="Riccardo Berta" userId="c8694f89-bba4-4576-b0a8-456619ca5a8c" providerId="ADAL" clId="{F4AAAA8C-1CB2-214C-996A-F15BCA6CB64E}" dt="2022-07-28T05:47:21.216" v="337" actId="1076"/>
          <ac:grpSpMkLst>
            <pc:docMk/>
            <pc:sldMk cId="2119751735" sldId="260"/>
            <ac:grpSpMk id="7" creationId="{489CA0CE-5F21-4BF4-5B0C-E98A8FC5FDD8}"/>
          </ac:grpSpMkLst>
        </pc:grpChg>
        <pc:picChg chg="del">
          <ac:chgData name="Riccardo Berta" userId="c8694f89-bba4-4576-b0a8-456619ca5a8c" providerId="ADAL" clId="{F4AAAA8C-1CB2-214C-996A-F15BCA6CB64E}" dt="2022-07-27T13:45:46.742" v="181" actId="478"/>
          <ac:picMkLst>
            <pc:docMk/>
            <pc:sldMk cId="2119751735" sldId="260"/>
            <ac:picMk id="3" creationId="{E337B85C-FAA8-CC41-92F2-13E0228E3B65}"/>
          </ac:picMkLst>
        </pc:picChg>
        <pc:picChg chg="add mod">
          <ac:chgData name="Riccardo Berta" userId="c8694f89-bba4-4576-b0a8-456619ca5a8c" providerId="ADAL" clId="{F4AAAA8C-1CB2-214C-996A-F15BCA6CB64E}" dt="2022-07-28T05:45:35.354" v="315" actId="164"/>
          <ac:picMkLst>
            <pc:docMk/>
            <pc:sldMk cId="2119751735" sldId="260"/>
            <ac:picMk id="4" creationId="{BEB555A5-8E8F-EF63-4BD5-BDB8C5B0448C}"/>
          </ac:picMkLst>
        </pc:picChg>
        <pc:picChg chg="add mod">
          <ac:chgData name="Riccardo Berta" userId="c8694f89-bba4-4576-b0a8-456619ca5a8c" providerId="ADAL" clId="{F4AAAA8C-1CB2-214C-996A-F15BCA6CB64E}" dt="2022-07-28T05:45:35.354" v="315" actId="164"/>
          <ac:picMkLst>
            <pc:docMk/>
            <pc:sldMk cId="2119751735" sldId="260"/>
            <ac:picMk id="6" creationId="{177C8D6D-02B1-C754-62AE-4DE123A1F0A3}"/>
          </ac:picMkLst>
        </pc:picChg>
        <pc:picChg chg="add mod">
          <ac:chgData name="Riccardo Berta" userId="c8694f89-bba4-4576-b0a8-456619ca5a8c" providerId="ADAL" clId="{F4AAAA8C-1CB2-214C-996A-F15BCA6CB64E}" dt="2022-07-28T05:47:04.885" v="335" actId="167"/>
          <ac:picMkLst>
            <pc:docMk/>
            <pc:sldMk cId="2119751735" sldId="260"/>
            <ac:picMk id="9" creationId="{B47B7D50-84FB-AA7F-8A99-66D4AF7E0E9D}"/>
          </ac:picMkLst>
        </pc:picChg>
      </pc:sldChg>
      <pc:sldChg chg="del">
        <pc:chgData name="Riccardo Berta" userId="c8694f89-bba4-4576-b0a8-456619ca5a8c" providerId="ADAL" clId="{F4AAAA8C-1CB2-214C-996A-F15BCA6CB64E}" dt="2022-07-27T13:43:46.058" v="166" actId="2696"/>
        <pc:sldMkLst>
          <pc:docMk/>
          <pc:sldMk cId="1290395919" sldId="261"/>
        </pc:sldMkLst>
      </pc:sldChg>
      <pc:sldChg chg="delSp modSp add mod">
        <pc:chgData name="Riccardo Berta" userId="c8694f89-bba4-4576-b0a8-456619ca5a8c" providerId="ADAL" clId="{F4AAAA8C-1CB2-214C-996A-F15BCA6CB64E}" dt="2022-07-28T06:08:36.900" v="979" actId="20577"/>
        <pc:sldMkLst>
          <pc:docMk/>
          <pc:sldMk cId="2389937581" sldId="261"/>
        </pc:sldMkLst>
        <pc:spChg chg="mod">
          <ac:chgData name="Riccardo Berta" userId="c8694f89-bba4-4576-b0a8-456619ca5a8c" providerId="ADAL" clId="{F4AAAA8C-1CB2-214C-996A-F15BCA6CB64E}" dt="2022-07-28T05:48:31.210" v="384" actId="20577"/>
          <ac:spMkLst>
            <pc:docMk/>
            <pc:sldMk cId="2389937581" sldId="261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8T06:08:36.900" v="979" actId="20577"/>
          <ac:spMkLst>
            <pc:docMk/>
            <pc:sldMk cId="2389937581" sldId="261"/>
            <ac:spMk id="84" creationId="{00000000-0000-0000-0000-000000000000}"/>
          </ac:spMkLst>
        </pc:spChg>
        <pc:picChg chg="del">
          <ac:chgData name="Riccardo Berta" userId="c8694f89-bba4-4576-b0a8-456619ca5a8c" providerId="ADAL" clId="{F4AAAA8C-1CB2-214C-996A-F15BCA6CB64E}" dt="2022-07-28T05:48:38.627" v="386" actId="478"/>
          <ac:picMkLst>
            <pc:docMk/>
            <pc:sldMk cId="2389937581" sldId="261"/>
            <ac:picMk id="3" creationId="{E337B85C-FAA8-CC41-92F2-13E0228E3B65}"/>
          </ac:picMkLst>
        </pc:picChg>
      </pc:sldChg>
      <pc:sldChg chg="addSp delSp modSp add mod">
        <pc:chgData name="Riccardo Berta" userId="c8694f89-bba4-4576-b0a8-456619ca5a8c" providerId="ADAL" clId="{F4AAAA8C-1CB2-214C-996A-F15BCA6CB64E}" dt="2022-07-28T06:20:33.799" v="1324" actId="58"/>
        <pc:sldMkLst>
          <pc:docMk/>
          <pc:sldMk cId="1270389364" sldId="262"/>
        </pc:sldMkLst>
        <pc:spChg chg="mod">
          <ac:chgData name="Riccardo Berta" userId="c8694f89-bba4-4576-b0a8-456619ca5a8c" providerId="ADAL" clId="{F4AAAA8C-1CB2-214C-996A-F15BCA6CB64E}" dt="2022-07-28T06:09:05.210" v="991" actId="20577"/>
          <ac:spMkLst>
            <pc:docMk/>
            <pc:sldMk cId="1270389364" sldId="262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8T06:20:33.799" v="1324" actId="58"/>
          <ac:spMkLst>
            <pc:docMk/>
            <pc:sldMk cId="1270389364" sldId="262"/>
            <ac:spMk id="84" creationId="{00000000-0000-0000-0000-000000000000}"/>
          </ac:spMkLst>
        </pc:spChg>
        <pc:picChg chg="del">
          <ac:chgData name="Riccardo Berta" userId="c8694f89-bba4-4576-b0a8-456619ca5a8c" providerId="ADAL" clId="{F4AAAA8C-1CB2-214C-996A-F15BCA6CB64E}" dt="2022-07-28T06:09:15.678" v="996" actId="478"/>
          <ac:picMkLst>
            <pc:docMk/>
            <pc:sldMk cId="1270389364" sldId="262"/>
            <ac:picMk id="3" creationId="{E337B85C-FAA8-CC41-92F2-13E0228E3B65}"/>
          </ac:picMkLst>
        </pc:picChg>
        <pc:picChg chg="add mod">
          <ac:chgData name="Riccardo Berta" userId="c8694f89-bba4-4576-b0a8-456619ca5a8c" providerId="ADAL" clId="{F4AAAA8C-1CB2-214C-996A-F15BCA6CB64E}" dt="2022-07-28T06:17:50.208" v="1230" actId="1036"/>
          <ac:picMkLst>
            <pc:docMk/>
            <pc:sldMk cId="1270389364" sldId="262"/>
            <ac:picMk id="4" creationId="{AB9A4B8B-5326-C7E4-06B6-378D995D5B26}"/>
          </ac:picMkLst>
        </pc:picChg>
      </pc:sldChg>
      <pc:sldChg chg="del">
        <pc:chgData name="Riccardo Berta" userId="c8694f89-bba4-4576-b0a8-456619ca5a8c" providerId="ADAL" clId="{F4AAAA8C-1CB2-214C-996A-F15BCA6CB64E}" dt="2022-07-27T13:43:47.251" v="167" actId="2696"/>
        <pc:sldMkLst>
          <pc:docMk/>
          <pc:sldMk cId="4130549615" sldId="262"/>
        </pc:sldMkLst>
      </pc:sldChg>
      <pc:sldChg chg="modSp add mod">
        <pc:chgData name="Riccardo Berta" userId="c8694f89-bba4-4576-b0a8-456619ca5a8c" providerId="ADAL" clId="{F4AAAA8C-1CB2-214C-996A-F15BCA6CB64E}" dt="2022-07-29T07:18:15.970" v="2126" actId="1076"/>
        <pc:sldMkLst>
          <pc:docMk/>
          <pc:sldMk cId="2644872656" sldId="263"/>
        </pc:sldMkLst>
        <pc:spChg chg="mod">
          <ac:chgData name="Riccardo Berta" userId="c8694f89-bba4-4576-b0a8-456619ca5a8c" providerId="ADAL" clId="{F4AAAA8C-1CB2-214C-996A-F15BCA6CB64E}" dt="2022-07-28T13:41:46.191" v="1354" actId="20577"/>
          <ac:spMkLst>
            <pc:docMk/>
            <pc:sldMk cId="2644872656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07:18:15.970" v="2126" actId="1076"/>
          <ac:spMkLst>
            <pc:docMk/>
            <pc:sldMk cId="2644872656" sldId="263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F4AAAA8C-1CB2-214C-996A-F15BCA6CB64E}" dt="2022-07-27T13:43:48.139" v="168" actId="2696"/>
        <pc:sldMkLst>
          <pc:docMk/>
          <pc:sldMk cId="3102138681" sldId="263"/>
        </pc:sldMkLst>
      </pc:sldChg>
      <pc:sldChg chg="modSp add mod">
        <pc:chgData name="Riccardo Berta" userId="c8694f89-bba4-4576-b0a8-456619ca5a8c" providerId="ADAL" clId="{F4AAAA8C-1CB2-214C-996A-F15BCA6CB64E}" dt="2022-07-28T13:59:43.403" v="1794" actId="20577"/>
        <pc:sldMkLst>
          <pc:docMk/>
          <pc:sldMk cId="1681389695" sldId="264"/>
        </pc:sldMkLst>
        <pc:spChg chg="mod">
          <ac:chgData name="Riccardo Berta" userId="c8694f89-bba4-4576-b0a8-456619ca5a8c" providerId="ADAL" clId="{F4AAAA8C-1CB2-214C-996A-F15BCA6CB64E}" dt="2022-07-28T13:55:27.771" v="1667" actId="20577"/>
          <ac:spMkLst>
            <pc:docMk/>
            <pc:sldMk cId="1681389695" sldId="264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8T13:59:43.403" v="1794" actId="20577"/>
          <ac:spMkLst>
            <pc:docMk/>
            <pc:sldMk cId="1681389695" sldId="264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F4AAAA8C-1CB2-214C-996A-F15BCA6CB64E}" dt="2022-07-27T13:43:49.652" v="169" actId="2696"/>
        <pc:sldMkLst>
          <pc:docMk/>
          <pc:sldMk cId="2113557187" sldId="264"/>
        </pc:sldMkLst>
      </pc:sldChg>
      <pc:sldChg chg="del">
        <pc:chgData name="Riccardo Berta" userId="c8694f89-bba4-4576-b0a8-456619ca5a8c" providerId="ADAL" clId="{F4AAAA8C-1CB2-214C-996A-F15BCA6CB64E}" dt="2022-07-27T13:43:57.658" v="170" actId="2696"/>
        <pc:sldMkLst>
          <pc:docMk/>
          <pc:sldMk cId="2045385232" sldId="265"/>
        </pc:sldMkLst>
      </pc:sldChg>
      <pc:sldChg chg="addSp modSp add mod">
        <pc:chgData name="Riccardo Berta" userId="c8694f89-bba4-4576-b0a8-456619ca5a8c" providerId="ADAL" clId="{F4AAAA8C-1CB2-214C-996A-F15BCA6CB64E}" dt="2022-07-29T07:15:19.612" v="2059" actId="1037"/>
        <pc:sldMkLst>
          <pc:docMk/>
          <pc:sldMk cId="2862573505" sldId="265"/>
        </pc:sldMkLst>
        <pc:spChg chg="mod">
          <ac:chgData name="Riccardo Berta" userId="c8694f89-bba4-4576-b0a8-456619ca5a8c" providerId="ADAL" clId="{F4AAAA8C-1CB2-214C-996A-F15BCA6CB64E}" dt="2022-07-28T14:01:34.242" v="1824" actId="20577"/>
          <ac:spMkLst>
            <pc:docMk/>
            <pc:sldMk cId="2862573505" sldId="265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07:14:51.920" v="2043" actId="1076"/>
          <ac:spMkLst>
            <pc:docMk/>
            <pc:sldMk cId="2862573505" sldId="265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F4AAAA8C-1CB2-214C-996A-F15BCA6CB64E}" dt="2022-07-29T07:14:07.899" v="2027" actId="1076"/>
          <ac:picMkLst>
            <pc:docMk/>
            <pc:sldMk cId="2862573505" sldId="265"/>
            <ac:picMk id="3" creationId="{E5BCAA50-F768-A24F-D65F-DC7B97A8A06C}"/>
          </ac:picMkLst>
        </pc:picChg>
        <pc:picChg chg="add mod">
          <ac:chgData name="Riccardo Berta" userId="c8694f89-bba4-4576-b0a8-456619ca5a8c" providerId="ADAL" clId="{F4AAAA8C-1CB2-214C-996A-F15BCA6CB64E}" dt="2022-07-29T07:15:19.612" v="2059" actId="1037"/>
          <ac:picMkLst>
            <pc:docMk/>
            <pc:sldMk cId="2862573505" sldId="265"/>
            <ac:picMk id="5" creationId="{743A1BA3-6E04-AB8A-9650-4CD776CB6A72}"/>
          </ac:picMkLst>
        </pc:picChg>
        <pc:picChg chg="add mod">
          <ac:chgData name="Riccardo Berta" userId="c8694f89-bba4-4576-b0a8-456619ca5a8c" providerId="ADAL" clId="{F4AAAA8C-1CB2-214C-996A-F15BCA6CB64E}" dt="2022-07-29T07:15:08.710" v="2051" actId="1037"/>
          <ac:picMkLst>
            <pc:docMk/>
            <pc:sldMk cId="2862573505" sldId="265"/>
            <ac:picMk id="6" creationId="{9C1ABB64-8085-F0EF-1388-6AF4DB3909BB}"/>
          </ac:picMkLst>
        </pc:picChg>
      </pc:sldChg>
      <pc:sldChg chg="modSp add mod">
        <pc:chgData name="Riccardo Berta" userId="c8694f89-bba4-4576-b0a8-456619ca5a8c" providerId="ADAL" clId="{F4AAAA8C-1CB2-214C-996A-F15BCA6CB64E}" dt="2022-07-29T15:42:16.243" v="2364" actId="404"/>
        <pc:sldMkLst>
          <pc:docMk/>
          <pc:sldMk cId="4181844165" sldId="266"/>
        </pc:sldMkLst>
        <pc:spChg chg="mod">
          <ac:chgData name="Riccardo Berta" userId="c8694f89-bba4-4576-b0a8-456619ca5a8c" providerId="ADAL" clId="{F4AAAA8C-1CB2-214C-996A-F15BCA6CB64E}" dt="2022-07-29T07:11:57.611" v="2016"/>
          <ac:spMkLst>
            <pc:docMk/>
            <pc:sldMk cId="4181844165" sldId="266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15:42:16.243" v="2364" actId="404"/>
          <ac:spMkLst>
            <pc:docMk/>
            <pc:sldMk cId="4181844165" sldId="266"/>
            <ac:spMk id="84" creationId="{00000000-0000-0000-0000-000000000000}"/>
          </ac:spMkLst>
        </pc:spChg>
      </pc:sldChg>
      <pc:sldChg chg="addSp delSp modSp add mod">
        <pc:chgData name="Riccardo Berta" userId="c8694f89-bba4-4576-b0a8-456619ca5a8c" providerId="ADAL" clId="{F4AAAA8C-1CB2-214C-996A-F15BCA6CB64E}" dt="2022-07-29T16:21:50.628" v="2975" actId="1076"/>
        <pc:sldMkLst>
          <pc:docMk/>
          <pc:sldMk cId="216455838" sldId="267"/>
        </pc:sldMkLst>
        <pc:spChg chg="mod">
          <ac:chgData name="Riccardo Berta" userId="c8694f89-bba4-4576-b0a8-456619ca5a8c" providerId="ADAL" clId="{F4AAAA8C-1CB2-214C-996A-F15BCA6CB64E}" dt="2022-07-29T16:21:40.165" v="2974" actId="20577"/>
          <ac:spMkLst>
            <pc:docMk/>
            <pc:sldMk cId="216455838" sldId="267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16:21:04.813" v="2957" actId="20577"/>
          <ac:spMkLst>
            <pc:docMk/>
            <pc:sldMk cId="216455838" sldId="267"/>
            <ac:spMk id="84" creationId="{00000000-0000-0000-0000-000000000000}"/>
          </ac:spMkLst>
        </pc:spChg>
        <pc:picChg chg="add del">
          <ac:chgData name="Riccardo Berta" userId="c8694f89-bba4-4576-b0a8-456619ca5a8c" providerId="ADAL" clId="{F4AAAA8C-1CB2-214C-996A-F15BCA6CB64E}" dt="2022-07-29T15:53:24.645" v="2396" actId="478"/>
          <ac:picMkLst>
            <pc:docMk/>
            <pc:sldMk cId="216455838" sldId="267"/>
            <ac:picMk id="2" creationId="{F4FCEF60-8194-3CD6-BE60-E133D5DF313E}"/>
          </ac:picMkLst>
        </pc:picChg>
        <pc:picChg chg="add mod">
          <ac:chgData name="Riccardo Berta" userId="c8694f89-bba4-4576-b0a8-456619ca5a8c" providerId="ADAL" clId="{F4AAAA8C-1CB2-214C-996A-F15BCA6CB64E}" dt="2022-07-29T16:21:09.630" v="2958" actId="1076"/>
          <ac:picMkLst>
            <pc:docMk/>
            <pc:sldMk cId="216455838" sldId="267"/>
            <ac:picMk id="4" creationId="{E6F64BDC-73CD-7216-BA09-69DDCB93F9D4}"/>
          </ac:picMkLst>
        </pc:picChg>
        <pc:picChg chg="add mod">
          <ac:chgData name="Riccardo Berta" userId="c8694f89-bba4-4576-b0a8-456619ca5a8c" providerId="ADAL" clId="{F4AAAA8C-1CB2-214C-996A-F15BCA6CB64E}" dt="2022-07-29T16:21:50.628" v="2975" actId="1076"/>
          <ac:picMkLst>
            <pc:docMk/>
            <pc:sldMk cId="216455838" sldId="267"/>
            <ac:picMk id="5" creationId="{3ACC4B13-0F8B-1CAD-68C4-DF5DFDB1BD88}"/>
          </ac:picMkLst>
        </pc:picChg>
      </pc:sldChg>
      <pc:sldChg chg="modSp add mod">
        <pc:chgData name="Riccardo Berta" userId="c8694f89-bba4-4576-b0a8-456619ca5a8c" providerId="ADAL" clId="{F4AAAA8C-1CB2-214C-996A-F15BCA6CB64E}" dt="2022-07-29T16:13:07.544" v="2873" actId="20577"/>
        <pc:sldMkLst>
          <pc:docMk/>
          <pc:sldMk cId="925286286" sldId="268"/>
        </pc:sldMkLst>
        <pc:spChg chg="mod">
          <ac:chgData name="Riccardo Berta" userId="c8694f89-bba4-4576-b0a8-456619ca5a8c" providerId="ADAL" clId="{F4AAAA8C-1CB2-214C-996A-F15BCA6CB64E}" dt="2022-07-29T16:00:31.322" v="2504"/>
          <ac:spMkLst>
            <pc:docMk/>
            <pc:sldMk cId="925286286" sldId="268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16:13:07.544" v="2873" actId="20577"/>
          <ac:spMkLst>
            <pc:docMk/>
            <pc:sldMk cId="925286286" sldId="268"/>
            <ac:spMk id="84" creationId="{00000000-0000-0000-0000-000000000000}"/>
          </ac:spMkLst>
        </pc:spChg>
      </pc:sldChg>
      <pc:sldChg chg="addSp modSp add mod">
        <pc:chgData name="Riccardo Berta" userId="c8694f89-bba4-4576-b0a8-456619ca5a8c" providerId="ADAL" clId="{F4AAAA8C-1CB2-214C-996A-F15BCA6CB64E}" dt="2022-07-29T16:20:35.039" v="2951" actId="962"/>
        <pc:sldMkLst>
          <pc:docMk/>
          <pc:sldMk cId="3471997037" sldId="269"/>
        </pc:sldMkLst>
        <pc:spChg chg="mod">
          <ac:chgData name="Riccardo Berta" userId="c8694f89-bba4-4576-b0a8-456619ca5a8c" providerId="ADAL" clId="{F4AAAA8C-1CB2-214C-996A-F15BCA6CB64E}" dt="2022-07-29T16:17:02.750" v="2922" actId="20577"/>
          <ac:spMkLst>
            <pc:docMk/>
            <pc:sldMk cId="3471997037" sldId="269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16:18:45.638" v="2948" actId="20577"/>
          <ac:spMkLst>
            <pc:docMk/>
            <pc:sldMk cId="3471997037" sldId="269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F4AAAA8C-1CB2-214C-996A-F15BCA6CB64E}" dt="2022-07-29T16:20:35.039" v="2951" actId="962"/>
          <ac:picMkLst>
            <pc:docMk/>
            <pc:sldMk cId="3471997037" sldId="269"/>
            <ac:picMk id="3" creationId="{471AFF0B-7713-10C4-E8A3-3EDBC8FE0FD9}"/>
          </ac:picMkLst>
        </pc:picChg>
      </pc:sldChg>
      <pc:sldChg chg="add">
        <pc:chgData name="Riccardo Berta" userId="c8694f89-bba4-4576-b0a8-456619ca5a8c" providerId="ADAL" clId="{F4AAAA8C-1CB2-214C-996A-F15BCA6CB64E}" dt="2022-07-28T14:01:20.148" v="1808"/>
        <pc:sldMkLst>
          <pc:docMk/>
          <pc:sldMk cId="3130917410" sldId="270"/>
        </pc:sldMkLst>
      </pc:sldChg>
      <pc:sldChg chg="add">
        <pc:chgData name="Riccardo Berta" userId="c8694f89-bba4-4576-b0a8-456619ca5a8c" providerId="ADAL" clId="{F4AAAA8C-1CB2-214C-996A-F15BCA6CB64E}" dt="2022-07-28T14:01:20.483" v="1809"/>
        <pc:sldMkLst>
          <pc:docMk/>
          <pc:sldMk cId="2266699268" sldId="271"/>
        </pc:sldMkLst>
      </pc:sldChg>
    </pc:docChg>
  </pc:docChgLst>
  <pc:docChgLst>
    <pc:chgData name="Riccardo Berta" userId="c8694f89-bba4-4576-b0a8-456619ca5a8c" providerId="ADAL" clId="{285D91C1-4BF4-0841-A283-B28F698AE366}"/>
    <pc:docChg chg="custSel addSld modSld">
      <pc:chgData name="Riccardo Berta" userId="c8694f89-bba4-4576-b0a8-456619ca5a8c" providerId="ADAL" clId="{285D91C1-4BF4-0841-A283-B28F698AE366}" dt="2022-08-26T17:01:29.210" v="222" actId="20577"/>
      <pc:docMkLst>
        <pc:docMk/>
      </pc:docMkLst>
      <pc:sldChg chg="addSp delSp modSp add mod">
        <pc:chgData name="Riccardo Berta" userId="c8694f89-bba4-4576-b0a8-456619ca5a8c" providerId="ADAL" clId="{285D91C1-4BF4-0841-A283-B28F698AE366}" dt="2022-08-26T17:01:29.210" v="222" actId="20577"/>
        <pc:sldMkLst>
          <pc:docMk/>
          <pc:sldMk cId="1388305878" sldId="277"/>
        </pc:sldMkLst>
        <pc:spChg chg="mod">
          <ac:chgData name="Riccardo Berta" userId="c8694f89-bba4-4576-b0a8-456619ca5a8c" providerId="ADAL" clId="{285D91C1-4BF4-0841-A283-B28F698AE366}" dt="2022-08-26T11:06:53.297" v="2" actId="20577"/>
          <ac:spMkLst>
            <pc:docMk/>
            <pc:sldMk cId="1388305878" sldId="277"/>
            <ac:spMk id="83" creationId="{00000000-0000-0000-0000-000000000000}"/>
          </ac:spMkLst>
        </pc:spChg>
        <pc:spChg chg="mod">
          <ac:chgData name="Riccardo Berta" userId="c8694f89-bba4-4576-b0a8-456619ca5a8c" providerId="ADAL" clId="{285D91C1-4BF4-0841-A283-B28F698AE366}" dt="2022-08-26T17:01:29.210" v="222" actId="20577"/>
          <ac:spMkLst>
            <pc:docMk/>
            <pc:sldMk cId="1388305878" sldId="27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285D91C1-4BF4-0841-A283-B28F698AE366}" dt="2022-08-26T11:13:04.169" v="129" actId="1035"/>
          <ac:picMkLst>
            <pc:docMk/>
            <pc:sldMk cId="1388305878" sldId="277"/>
            <ac:picMk id="3" creationId="{94F1A503-7FFE-557A-BCB0-DC1D9F0CDB3C}"/>
          </ac:picMkLst>
        </pc:picChg>
        <pc:picChg chg="del">
          <ac:chgData name="Riccardo Berta" userId="c8694f89-bba4-4576-b0a8-456619ca5a8c" providerId="ADAL" clId="{285D91C1-4BF4-0841-A283-B28F698AE366}" dt="2022-08-26T11:06:59.121" v="7" actId="478"/>
          <ac:picMkLst>
            <pc:docMk/>
            <pc:sldMk cId="1388305878" sldId="277"/>
            <ac:picMk id="4" creationId="{B37C8976-E86A-4EAB-21EA-45CA6D160B6E}"/>
          </ac:picMkLst>
        </pc:picChg>
        <pc:picChg chg="add mod">
          <ac:chgData name="Riccardo Berta" userId="c8694f89-bba4-4576-b0a8-456619ca5a8c" providerId="ADAL" clId="{285D91C1-4BF4-0841-A283-B28F698AE366}" dt="2022-08-26T11:13:15.479" v="133" actId="1035"/>
          <ac:picMkLst>
            <pc:docMk/>
            <pc:sldMk cId="1388305878" sldId="277"/>
            <ac:picMk id="6" creationId="{55622F76-3F69-85DA-DB04-2F9FA718C471}"/>
          </ac:picMkLst>
        </pc:picChg>
      </pc:sldChg>
      <pc:sldChg chg="addSp delSp modSp add mod">
        <pc:chgData name="Riccardo Berta" userId="c8694f89-bba4-4576-b0a8-456619ca5a8c" providerId="ADAL" clId="{285D91C1-4BF4-0841-A283-B28F698AE366}" dt="2022-08-26T17:01:19.085" v="220" actId="1076"/>
        <pc:sldMkLst>
          <pc:docMk/>
          <pc:sldMk cId="2276488042" sldId="278"/>
        </pc:sldMkLst>
        <pc:spChg chg="mod">
          <ac:chgData name="Riccardo Berta" userId="c8694f89-bba4-4576-b0a8-456619ca5a8c" providerId="ADAL" clId="{285D91C1-4BF4-0841-A283-B28F698AE366}" dt="2022-08-26T11:13:29.102" v="137" actId="20577"/>
          <ac:spMkLst>
            <pc:docMk/>
            <pc:sldMk cId="2276488042" sldId="278"/>
            <ac:spMk id="83" creationId="{00000000-0000-0000-0000-000000000000}"/>
          </ac:spMkLst>
        </pc:spChg>
        <pc:spChg chg="mod">
          <ac:chgData name="Riccardo Berta" userId="c8694f89-bba4-4576-b0a8-456619ca5a8c" providerId="ADAL" clId="{285D91C1-4BF4-0841-A283-B28F698AE366}" dt="2022-08-26T11:21:06.057" v="217" actId="20577"/>
          <ac:spMkLst>
            <pc:docMk/>
            <pc:sldMk cId="2276488042" sldId="278"/>
            <ac:spMk id="84" creationId="{00000000-0000-0000-0000-000000000000}"/>
          </ac:spMkLst>
        </pc:spChg>
        <pc:picChg chg="del">
          <ac:chgData name="Riccardo Berta" userId="c8694f89-bba4-4576-b0a8-456619ca5a8c" providerId="ADAL" clId="{285D91C1-4BF4-0841-A283-B28F698AE366}" dt="2022-08-26T11:15:29.168" v="157" actId="478"/>
          <ac:picMkLst>
            <pc:docMk/>
            <pc:sldMk cId="2276488042" sldId="278"/>
            <ac:picMk id="3" creationId="{94F1A503-7FFE-557A-BCB0-DC1D9F0CDB3C}"/>
          </ac:picMkLst>
        </pc:picChg>
        <pc:picChg chg="add del mod">
          <ac:chgData name="Riccardo Berta" userId="c8694f89-bba4-4576-b0a8-456619ca5a8c" providerId="ADAL" clId="{285D91C1-4BF4-0841-A283-B28F698AE366}" dt="2022-08-26T11:17:51.407" v="196" actId="478"/>
          <ac:picMkLst>
            <pc:docMk/>
            <pc:sldMk cId="2276488042" sldId="278"/>
            <ac:picMk id="4" creationId="{60504E6C-6A9E-9C37-40B0-D19295DDEEC3}"/>
          </ac:picMkLst>
        </pc:picChg>
        <pc:picChg chg="del">
          <ac:chgData name="Riccardo Berta" userId="c8694f89-bba4-4576-b0a8-456619ca5a8c" providerId="ADAL" clId="{285D91C1-4BF4-0841-A283-B28F698AE366}" dt="2022-08-26T11:15:30.021" v="158" actId="478"/>
          <ac:picMkLst>
            <pc:docMk/>
            <pc:sldMk cId="2276488042" sldId="278"/>
            <ac:picMk id="6" creationId="{55622F76-3F69-85DA-DB04-2F9FA718C471}"/>
          </ac:picMkLst>
        </pc:picChg>
        <pc:picChg chg="add mod">
          <ac:chgData name="Riccardo Berta" userId="c8694f89-bba4-4576-b0a8-456619ca5a8c" providerId="ADAL" clId="{285D91C1-4BF4-0841-A283-B28F698AE366}" dt="2022-08-26T17:01:19.085" v="220" actId="1076"/>
          <ac:picMkLst>
            <pc:docMk/>
            <pc:sldMk cId="2276488042" sldId="278"/>
            <ac:picMk id="7" creationId="{12A38CB3-9C82-D386-6AEC-F799DFDA4DBA}"/>
          </ac:picMkLst>
        </pc:picChg>
      </pc:sldChg>
    </pc:docChg>
  </pc:docChgLst>
  <pc:docChgLst>
    <pc:chgData name="Riccardo Berta" userId="c8694f89-bba4-4576-b0a8-456619ca5a8c" providerId="ADAL" clId="{35C5D11B-424E-5B41-A9C4-509DD0A59BFD}"/>
    <pc:docChg chg="custSel delSld modSld sldOrd">
      <pc:chgData name="Riccardo Berta" userId="c8694f89-bba4-4576-b0a8-456619ca5a8c" providerId="ADAL" clId="{35C5D11B-424E-5B41-A9C4-509DD0A59BFD}" dt="2022-04-01T12:12:56.906" v="135" actId="20577"/>
      <pc:docMkLst>
        <pc:docMk/>
      </pc:docMkLst>
      <pc:sldChg chg="modSp">
        <pc:chgData name="Riccardo Berta" userId="c8694f89-bba4-4576-b0a8-456619ca5a8c" providerId="ADAL" clId="{35C5D11B-424E-5B41-A9C4-509DD0A59BFD}" dt="2022-03-22T07:34:03.014" v="5"/>
        <pc:sldMkLst>
          <pc:docMk/>
          <pc:sldMk cId="0" sldId="257"/>
        </pc:sldMkLst>
        <pc:picChg chg="mod">
          <ac:chgData name="Riccardo Berta" userId="c8694f89-bba4-4576-b0a8-456619ca5a8c" providerId="ADAL" clId="{35C5D11B-424E-5B41-A9C4-509DD0A59BFD}" dt="2022-03-22T07:34:03.014" v="5"/>
          <ac:picMkLst>
            <pc:docMk/>
            <pc:sldMk cId="0" sldId="257"/>
            <ac:picMk id="85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34:23.187" v="6"/>
        <pc:sldMkLst>
          <pc:docMk/>
          <pc:sldMk cId="1899110855" sldId="258"/>
        </pc:sldMkLst>
        <pc:picChg chg="mod">
          <ac:chgData name="Riccardo Berta" userId="c8694f89-bba4-4576-b0a8-456619ca5a8c" providerId="ADAL" clId="{35C5D11B-424E-5B41-A9C4-509DD0A59BFD}" dt="2022-03-22T07:34:23.187" v="6"/>
          <ac:picMkLst>
            <pc:docMk/>
            <pc:sldMk cId="1899110855" sldId="258"/>
            <ac:picMk id="92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39:20.191" v="16"/>
        <pc:sldMkLst>
          <pc:docMk/>
          <pc:sldMk cId="3018556184" sldId="259"/>
        </pc:sldMkLst>
        <pc:picChg chg="mod">
          <ac:chgData name="Riccardo Berta" userId="c8694f89-bba4-4576-b0a8-456619ca5a8c" providerId="ADAL" clId="{35C5D11B-424E-5B41-A9C4-509DD0A59BFD}" dt="2022-03-22T07:38:22.524" v="12"/>
          <ac:picMkLst>
            <pc:docMk/>
            <pc:sldMk cId="3018556184" sldId="259"/>
            <ac:picMk id="99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8:34.539" v="13"/>
          <ac:picMkLst>
            <pc:docMk/>
            <pc:sldMk cId="3018556184" sldId="259"/>
            <ac:picMk id="100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8:47.480" v="14"/>
          <ac:picMkLst>
            <pc:docMk/>
            <pc:sldMk cId="3018556184" sldId="259"/>
            <ac:picMk id="101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8:59.538" v="15"/>
          <ac:picMkLst>
            <pc:docMk/>
            <pc:sldMk cId="3018556184" sldId="259"/>
            <ac:picMk id="102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9:20.191" v="16"/>
          <ac:picMkLst>
            <pc:docMk/>
            <pc:sldMk cId="3018556184" sldId="259"/>
            <ac:picMk id="103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3-23T07:58:19.601" v="41" actId="20577"/>
        <pc:sldMkLst>
          <pc:docMk/>
          <pc:sldMk cId="1104208334" sldId="260"/>
        </pc:sldMkLst>
        <pc:spChg chg="mod">
          <ac:chgData name="Riccardo Berta" userId="c8694f89-bba4-4576-b0a8-456619ca5a8c" providerId="ADAL" clId="{35C5D11B-424E-5B41-A9C4-509DD0A59BFD}" dt="2022-03-23T07:58:19.601" v="41" actId="20577"/>
          <ac:spMkLst>
            <pc:docMk/>
            <pc:sldMk cId="1104208334" sldId="260"/>
            <ac:spMk id="109" creationId="{00000000-0000-0000-0000-000000000000}"/>
          </ac:spMkLst>
        </pc:spChg>
        <pc:picChg chg="mod">
          <ac:chgData name="Riccardo Berta" userId="c8694f89-bba4-4576-b0a8-456619ca5a8c" providerId="ADAL" clId="{35C5D11B-424E-5B41-A9C4-509DD0A59BFD}" dt="2022-03-22T07:40:02.780" v="18"/>
          <ac:picMkLst>
            <pc:docMk/>
            <pc:sldMk cId="1104208334" sldId="260"/>
            <ac:picMk id="110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9:46.143" v="17"/>
          <ac:picMkLst>
            <pc:docMk/>
            <pc:sldMk cId="1104208334" sldId="260"/>
            <ac:picMk id="111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2:45.729" v="19"/>
        <pc:sldMkLst>
          <pc:docMk/>
          <pc:sldMk cId="1290395919" sldId="261"/>
        </pc:sldMkLst>
        <pc:picChg chg="mod">
          <ac:chgData name="Riccardo Berta" userId="c8694f89-bba4-4576-b0a8-456619ca5a8c" providerId="ADAL" clId="{35C5D11B-424E-5B41-A9C4-509DD0A59BFD}" dt="2022-03-22T07:42:45.729" v="19"/>
          <ac:picMkLst>
            <pc:docMk/>
            <pc:sldMk cId="1290395919" sldId="261"/>
            <ac:picMk id="119" creationId="{00000000-0000-0000-0000-000000000000}"/>
          </ac:picMkLst>
        </pc:picChg>
      </pc:sldChg>
      <pc:sldChg chg="modSp mod modNotes">
        <pc:chgData name="Riccardo Berta" userId="c8694f89-bba4-4576-b0a8-456619ca5a8c" providerId="ADAL" clId="{35C5D11B-424E-5B41-A9C4-509DD0A59BFD}" dt="2022-03-25T14:38:53.205" v="88" actId="20577"/>
        <pc:sldMkLst>
          <pc:docMk/>
          <pc:sldMk cId="4130549615" sldId="262"/>
        </pc:sldMkLst>
        <pc:spChg chg="mod">
          <ac:chgData name="Riccardo Berta" userId="c8694f89-bba4-4576-b0a8-456619ca5a8c" providerId="ADAL" clId="{35C5D11B-424E-5B41-A9C4-509DD0A59BFD}" dt="2022-03-25T14:38:53.205" v="88" actId="20577"/>
          <ac:spMkLst>
            <pc:docMk/>
            <pc:sldMk cId="4130549615" sldId="262"/>
            <ac:spMk id="125" creationId="{00000000-0000-0000-0000-000000000000}"/>
          </ac:spMkLst>
        </pc:spChg>
        <pc:picChg chg="mod">
          <ac:chgData name="Riccardo Berta" userId="c8694f89-bba4-4576-b0a8-456619ca5a8c" providerId="ADAL" clId="{35C5D11B-424E-5B41-A9C4-509DD0A59BFD}" dt="2022-03-22T07:43:02.767" v="20"/>
          <ac:picMkLst>
            <pc:docMk/>
            <pc:sldMk cId="4130549615" sldId="262"/>
            <ac:picMk id="126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3:16.691" v="21"/>
        <pc:sldMkLst>
          <pc:docMk/>
          <pc:sldMk cId="3102138681" sldId="263"/>
        </pc:sldMkLst>
        <pc:picChg chg="mod">
          <ac:chgData name="Riccardo Berta" userId="c8694f89-bba4-4576-b0a8-456619ca5a8c" providerId="ADAL" clId="{35C5D11B-424E-5B41-A9C4-509DD0A59BFD}" dt="2022-03-22T07:43:16.691" v="21"/>
          <ac:picMkLst>
            <pc:docMk/>
            <pc:sldMk cId="3102138681" sldId="263"/>
            <ac:picMk id="133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3-25T15:16:54.434" v="126" actId="20577"/>
        <pc:sldMkLst>
          <pc:docMk/>
          <pc:sldMk cId="2113557187" sldId="264"/>
        </pc:sldMkLst>
        <pc:spChg chg="mod">
          <ac:chgData name="Riccardo Berta" userId="c8694f89-bba4-4576-b0a8-456619ca5a8c" providerId="ADAL" clId="{35C5D11B-424E-5B41-A9C4-509DD0A59BFD}" dt="2022-03-25T15:16:54.434" v="126" actId="20577"/>
          <ac:spMkLst>
            <pc:docMk/>
            <pc:sldMk cId="2113557187" sldId="264"/>
            <ac:spMk id="139" creationId="{00000000-0000-0000-0000-000000000000}"/>
          </ac:spMkLst>
        </pc:spChg>
        <pc:picChg chg="mod">
          <ac:chgData name="Riccardo Berta" userId="c8694f89-bba4-4576-b0a8-456619ca5a8c" providerId="ADAL" clId="{35C5D11B-424E-5B41-A9C4-509DD0A59BFD}" dt="2022-03-22T07:43:33.267" v="22"/>
          <ac:picMkLst>
            <pc:docMk/>
            <pc:sldMk cId="2113557187" sldId="264"/>
            <ac:picMk id="141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3:50.362" v="23"/>
          <ac:picMkLst>
            <pc:docMk/>
            <pc:sldMk cId="2113557187" sldId="264"/>
            <ac:picMk id="142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4:03.240" v="24"/>
        <pc:sldMkLst>
          <pc:docMk/>
          <pc:sldMk cId="2045385232" sldId="265"/>
        </pc:sldMkLst>
        <pc:picChg chg="mod">
          <ac:chgData name="Riccardo Berta" userId="c8694f89-bba4-4576-b0a8-456619ca5a8c" providerId="ADAL" clId="{35C5D11B-424E-5B41-A9C4-509DD0A59BFD}" dt="2022-03-22T07:44:03.240" v="24"/>
          <ac:picMkLst>
            <pc:docMk/>
            <pc:sldMk cId="2045385232" sldId="265"/>
            <ac:picMk id="149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4:22.734" v="25"/>
        <pc:sldMkLst>
          <pc:docMk/>
          <pc:sldMk cId="4181844165" sldId="266"/>
        </pc:sldMkLst>
        <pc:picChg chg="mod">
          <ac:chgData name="Riccardo Berta" userId="c8694f89-bba4-4576-b0a8-456619ca5a8c" providerId="ADAL" clId="{35C5D11B-424E-5B41-A9C4-509DD0A59BFD}" dt="2022-03-22T07:44:22.734" v="25"/>
          <ac:picMkLst>
            <pc:docMk/>
            <pc:sldMk cId="4181844165" sldId="266"/>
            <ac:picMk id="156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4-01T12:12:56.906" v="135" actId="20577"/>
        <pc:sldMkLst>
          <pc:docMk/>
          <pc:sldMk cId="216455838" sldId="267"/>
        </pc:sldMkLst>
        <pc:spChg chg="mod">
          <ac:chgData name="Riccardo Berta" userId="c8694f89-bba4-4576-b0a8-456619ca5a8c" providerId="ADAL" clId="{35C5D11B-424E-5B41-A9C4-509DD0A59BFD}" dt="2022-04-01T12:12:56.906" v="135" actId="20577"/>
          <ac:spMkLst>
            <pc:docMk/>
            <pc:sldMk cId="216455838" sldId="267"/>
            <ac:spMk id="162" creationId="{00000000-0000-0000-0000-000000000000}"/>
          </ac:spMkLst>
        </pc:spChg>
        <pc:picChg chg="mod">
          <ac:chgData name="Riccardo Berta" userId="c8694f89-bba4-4576-b0a8-456619ca5a8c" providerId="ADAL" clId="{35C5D11B-424E-5B41-A9C4-509DD0A59BFD}" dt="2022-03-22T07:44:34.392" v="26"/>
          <ac:picMkLst>
            <pc:docMk/>
            <pc:sldMk cId="216455838" sldId="267"/>
            <ac:picMk id="163" creationId="{00000000-0000-0000-0000-000000000000}"/>
          </ac:picMkLst>
        </pc:picChg>
      </pc:sldChg>
      <pc:sldChg chg="del">
        <pc:chgData name="Riccardo Berta" userId="c8694f89-bba4-4576-b0a8-456619ca5a8c" providerId="ADAL" clId="{35C5D11B-424E-5B41-A9C4-509DD0A59BFD}" dt="2022-03-22T07:29:13.529" v="3" actId="2696"/>
        <pc:sldMkLst>
          <pc:docMk/>
          <pc:sldMk cId="925286286" sldId="268"/>
        </pc:sldMkLst>
      </pc:sldChg>
      <pc:sldChg chg="modSp">
        <pc:chgData name="Riccardo Berta" userId="c8694f89-bba4-4576-b0a8-456619ca5a8c" providerId="ADAL" clId="{35C5D11B-424E-5B41-A9C4-509DD0A59BFD}" dt="2022-03-22T07:44:59.403" v="28"/>
        <pc:sldMkLst>
          <pc:docMk/>
          <pc:sldMk cId="3471997037" sldId="269"/>
        </pc:sldMkLst>
        <pc:picChg chg="mod">
          <ac:chgData name="Riccardo Berta" userId="c8694f89-bba4-4576-b0a8-456619ca5a8c" providerId="ADAL" clId="{35C5D11B-424E-5B41-A9C4-509DD0A59BFD}" dt="2022-03-22T07:44:47.754" v="27"/>
          <ac:picMkLst>
            <pc:docMk/>
            <pc:sldMk cId="3471997037" sldId="269"/>
            <ac:picMk id="176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4:59.403" v="28"/>
          <ac:picMkLst>
            <pc:docMk/>
            <pc:sldMk cId="3471997037" sldId="269"/>
            <ac:picMk id="177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3-22T07:47:03.443" v="33"/>
        <pc:sldMkLst>
          <pc:docMk/>
          <pc:sldMk cId="3130917410" sldId="270"/>
        </pc:sldMkLst>
        <pc:picChg chg="mod">
          <ac:chgData name="Riccardo Berta" userId="c8694f89-bba4-4576-b0a8-456619ca5a8c" providerId="ADAL" clId="{35C5D11B-424E-5B41-A9C4-509DD0A59BFD}" dt="2022-03-22T07:46:52.226" v="32"/>
          <ac:picMkLst>
            <pc:docMk/>
            <pc:sldMk cId="3130917410" sldId="270"/>
            <ac:picMk id="184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7:03.443" v="33"/>
          <ac:picMkLst>
            <pc:docMk/>
            <pc:sldMk cId="3130917410" sldId="270"/>
            <ac:picMk id="185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3-22T07:47:51.976" v="38"/>
        <pc:sldMkLst>
          <pc:docMk/>
          <pc:sldMk cId="2266699268" sldId="271"/>
        </pc:sldMkLst>
        <pc:picChg chg="mod">
          <ac:chgData name="Riccardo Berta" userId="c8694f89-bba4-4576-b0a8-456619ca5a8c" providerId="ADAL" clId="{35C5D11B-424E-5B41-A9C4-509DD0A59BFD}" dt="2022-03-22T07:47:14.728" v="34"/>
          <ac:picMkLst>
            <pc:docMk/>
            <pc:sldMk cId="2266699268" sldId="271"/>
            <ac:picMk id="193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7:31.485" v="36"/>
          <ac:picMkLst>
            <pc:docMk/>
            <pc:sldMk cId="2266699268" sldId="271"/>
            <ac:picMk id="194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7:51.976" v="38"/>
          <ac:picMkLst>
            <pc:docMk/>
            <pc:sldMk cId="2266699268" sldId="271"/>
            <ac:picMk id="195" creationId="{00000000-0000-0000-0000-000000000000}"/>
          </ac:picMkLst>
        </pc:picChg>
      </pc:sldChg>
      <pc:sldChg chg="modSp mod ord">
        <pc:chgData name="Riccardo Berta" userId="c8694f89-bba4-4576-b0a8-456619ca5a8c" providerId="ADAL" clId="{35C5D11B-424E-5B41-A9C4-509DD0A59BFD}" dt="2022-03-22T07:29:04.952" v="2"/>
        <pc:sldMkLst>
          <pc:docMk/>
          <pc:sldMk cId="993270251" sldId="272"/>
        </pc:sldMkLst>
        <pc:spChg chg="mod">
          <ac:chgData name="Riccardo Berta" userId="c8694f89-bba4-4576-b0a8-456619ca5a8c" providerId="ADAL" clId="{35C5D11B-424E-5B41-A9C4-509DD0A59BFD}" dt="2022-03-22T07:29:04.952" v="2"/>
          <ac:spMkLst>
            <pc:docMk/>
            <pc:sldMk cId="993270251" sldId="272"/>
            <ac:spMk id="201" creationId="{00000000-0000-0000-0000-000000000000}"/>
          </ac:spMkLst>
        </pc:spChg>
      </pc:sldChg>
      <pc:sldChg chg="modSp">
        <pc:chgData name="Riccardo Berta" userId="c8694f89-bba4-4576-b0a8-456619ca5a8c" providerId="ADAL" clId="{35C5D11B-424E-5B41-A9C4-509DD0A59BFD}" dt="2022-03-22T07:48:04.230" v="39"/>
        <pc:sldMkLst>
          <pc:docMk/>
          <pc:sldMk cId="3843819371" sldId="273"/>
        </pc:sldMkLst>
        <pc:picChg chg="mod">
          <ac:chgData name="Riccardo Berta" userId="c8694f89-bba4-4576-b0a8-456619ca5a8c" providerId="ADAL" clId="{35C5D11B-424E-5B41-A9C4-509DD0A59BFD}" dt="2022-03-22T07:48:04.230" v="39"/>
          <ac:picMkLst>
            <pc:docMk/>
            <pc:sldMk cId="3843819371" sldId="273"/>
            <ac:picMk id="210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8:21.111" v="40"/>
        <pc:sldMkLst>
          <pc:docMk/>
          <pc:sldMk cId="284781631" sldId="275"/>
        </pc:sldMkLst>
        <pc:picChg chg="mod">
          <ac:chgData name="Riccardo Berta" userId="c8694f89-bba4-4576-b0a8-456619ca5a8c" providerId="ADAL" clId="{35C5D11B-424E-5B41-A9C4-509DD0A59BFD}" dt="2022-03-22T07:48:21.111" v="40"/>
          <ac:picMkLst>
            <pc:docMk/>
            <pc:sldMk cId="284781631" sldId="275"/>
            <ac:picMk id="224" creationId="{00000000-0000-0000-0000-000000000000}"/>
          </ac:picMkLst>
        </pc:picChg>
      </pc:sldChg>
    </pc:docChg>
  </pc:docChgLst>
  <pc:docChgLst>
    <pc:chgData name="Riccardo Berta" userId="c8694f89-bba4-4576-b0a8-456619ca5a8c" providerId="ADAL" clId="{89457721-8AF9-BB44-BAF2-46F7B0D7D7E8}"/>
    <pc:docChg chg="custSel addSld delSld modSld">
      <pc:chgData name="Riccardo Berta" userId="c8694f89-bba4-4576-b0a8-456619ca5a8c" providerId="ADAL" clId="{89457721-8AF9-BB44-BAF2-46F7B0D7D7E8}" dt="2022-08-30T09:55:24.863" v="44" actId="20577"/>
      <pc:docMkLst>
        <pc:docMk/>
      </pc:docMkLst>
      <pc:sldChg chg="modSp mod">
        <pc:chgData name="Riccardo Berta" userId="c8694f89-bba4-4576-b0a8-456619ca5a8c" providerId="ADAL" clId="{89457721-8AF9-BB44-BAF2-46F7B0D7D7E8}" dt="2022-08-30T09:54:06.379" v="7" actId="20577"/>
        <pc:sldMkLst>
          <pc:docMk/>
          <pc:sldMk cId="0" sldId="256"/>
        </pc:sldMkLst>
        <pc:spChg chg="mod">
          <ac:chgData name="Riccardo Berta" userId="c8694f89-bba4-4576-b0a8-456619ca5a8c" providerId="ADAL" clId="{89457721-8AF9-BB44-BAF2-46F7B0D7D7E8}" dt="2022-08-30T09:54:06.379" v="7" actId="20577"/>
          <ac:spMkLst>
            <pc:docMk/>
            <pc:sldMk cId="0" sldId="256"/>
            <ac:spMk id="62" creationId="{00000000-0000-0000-0000-000000000000}"/>
          </ac:spMkLst>
        </pc:spChg>
      </pc:sldChg>
      <pc:sldChg chg="delSp modSp mod">
        <pc:chgData name="Riccardo Berta" userId="c8694f89-bba4-4576-b0a8-456619ca5a8c" providerId="ADAL" clId="{89457721-8AF9-BB44-BAF2-46F7B0D7D7E8}" dt="2022-08-30T09:54:23.221" v="18" actId="478"/>
        <pc:sldMkLst>
          <pc:docMk/>
          <pc:sldMk cId="0" sldId="257"/>
        </pc:sldMkLst>
        <pc:spChg chg="mod">
          <ac:chgData name="Riccardo Berta" userId="c8694f89-bba4-4576-b0a8-456619ca5a8c" providerId="ADAL" clId="{89457721-8AF9-BB44-BAF2-46F7B0D7D7E8}" dt="2022-08-30T09:54:14.367" v="13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89457721-8AF9-BB44-BAF2-46F7B0D7D7E8}" dt="2022-08-30T09:54:19.217" v="17" actId="20577"/>
          <ac:spMkLst>
            <pc:docMk/>
            <pc:sldMk cId="0" sldId="257"/>
            <ac:spMk id="84" creationId="{00000000-0000-0000-0000-000000000000}"/>
          </ac:spMkLst>
        </pc:spChg>
        <pc:picChg chg="del">
          <ac:chgData name="Riccardo Berta" userId="c8694f89-bba4-4576-b0a8-456619ca5a8c" providerId="ADAL" clId="{89457721-8AF9-BB44-BAF2-46F7B0D7D7E8}" dt="2022-08-30T09:54:23.221" v="18" actId="478"/>
          <ac:picMkLst>
            <pc:docMk/>
            <pc:sldMk cId="0" sldId="257"/>
            <ac:picMk id="3" creationId="{EE0D0F3E-A843-92E5-ABBC-F41E3CA3C922}"/>
          </ac:picMkLst>
        </pc:picChg>
        <pc:picChg chg="del">
          <ac:chgData name="Riccardo Berta" userId="c8694f89-bba4-4576-b0a8-456619ca5a8c" providerId="ADAL" clId="{89457721-8AF9-BB44-BAF2-46F7B0D7D7E8}" dt="2022-08-30T09:54:16.325" v="14" actId="478"/>
          <ac:picMkLst>
            <pc:docMk/>
            <pc:sldMk cId="0" sldId="257"/>
            <ac:picMk id="5" creationId="{692F2B73-F6B6-F2AC-BB2A-2B1020944694}"/>
          </ac:picMkLst>
        </pc:picChg>
      </pc:sldChg>
      <pc:sldChg chg="modSp mod">
        <pc:chgData name="Riccardo Berta" userId="c8694f89-bba4-4576-b0a8-456619ca5a8c" providerId="ADAL" clId="{89457721-8AF9-BB44-BAF2-46F7B0D7D7E8}" dt="2022-08-30T09:54:11.362" v="10" actId="20577"/>
        <pc:sldMkLst>
          <pc:docMk/>
          <pc:sldMk cId="3018556184" sldId="259"/>
        </pc:sldMkLst>
        <pc:spChg chg="mod">
          <ac:chgData name="Riccardo Berta" userId="c8694f89-bba4-4576-b0a8-456619ca5a8c" providerId="ADAL" clId="{89457721-8AF9-BB44-BAF2-46F7B0D7D7E8}" dt="2022-08-30T09:54:11.362" v="10" actId="20577"/>
          <ac:spMkLst>
            <pc:docMk/>
            <pc:sldMk cId="3018556184" sldId="259"/>
            <ac:spMk id="3" creationId="{38BFAA1C-1163-169B-2D77-6FEF73CC8512}"/>
          </ac:spMkLst>
        </pc:spChg>
      </pc:sldChg>
      <pc:sldChg chg="add">
        <pc:chgData name="Riccardo Berta" userId="c8694f89-bba4-4576-b0a8-456619ca5a8c" providerId="ADAL" clId="{89457721-8AF9-BB44-BAF2-46F7B0D7D7E8}" dt="2022-08-30T09:54:31.238" v="24"/>
        <pc:sldMkLst>
          <pc:docMk/>
          <pc:sldMk cId="3239712184" sldId="260"/>
        </pc:sldMkLst>
      </pc:sldChg>
      <pc:sldChg chg="del">
        <pc:chgData name="Riccardo Berta" userId="c8694f89-bba4-4576-b0a8-456619ca5a8c" providerId="ADAL" clId="{89457721-8AF9-BB44-BAF2-46F7B0D7D7E8}" dt="2022-08-30T09:54:26.068" v="19" actId="2696"/>
        <pc:sldMkLst>
          <pc:docMk/>
          <pc:sldMk cId="3692252167" sldId="260"/>
        </pc:sldMkLst>
      </pc:sldChg>
      <pc:sldChg chg="add">
        <pc:chgData name="Riccardo Berta" userId="c8694f89-bba4-4576-b0a8-456619ca5a8c" providerId="ADAL" clId="{89457721-8AF9-BB44-BAF2-46F7B0D7D7E8}" dt="2022-08-30T09:54:32.176" v="25"/>
        <pc:sldMkLst>
          <pc:docMk/>
          <pc:sldMk cId="723946338" sldId="261"/>
        </pc:sldMkLst>
      </pc:sldChg>
      <pc:sldChg chg="del">
        <pc:chgData name="Riccardo Berta" userId="c8694f89-bba4-4576-b0a8-456619ca5a8c" providerId="ADAL" clId="{89457721-8AF9-BB44-BAF2-46F7B0D7D7E8}" dt="2022-08-30T09:54:26.532" v="20" actId="2696"/>
        <pc:sldMkLst>
          <pc:docMk/>
          <pc:sldMk cId="846979211" sldId="261"/>
        </pc:sldMkLst>
      </pc:sldChg>
      <pc:sldChg chg="del">
        <pc:chgData name="Riccardo Berta" userId="c8694f89-bba4-4576-b0a8-456619ca5a8c" providerId="ADAL" clId="{89457721-8AF9-BB44-BAF2-46F7B0D7D7E8}" dt="2022-08-30T09:54:26.938" v="21" actId="2696"/>
        <pc:sldMkLst>
          <pc:docMk/>
          <pc:sldMk cId="447929702" sldId="262"/>
        </pc:sldMkLst>
      </pc:sldChg>
      <pc:sldChg chg="add">
        <pc:chgData name="Riccardo Berta" userId="c8694f89-bba4-4576-b0a8-456619ca5a8c" providerId="ADAL" clId="{89457721-8AF9-BB44-BAF2-46F7B0D7D7E8}" dt="2022-08-30T09:54:33.167" v="26"/>
        <pc:sldMkLst>
          <pc:docMk/>
          <pc:sldMk cId="1167696200" sldId="262"/>
        </pc:sldMkLst>
      </pc:sldChg>
      <pc:sldChg chg="del">
        <pc:chgData name="Riccardo Berta" userId="c8694f89-bba4-4576-b0a8-456619ca5a8c" providerId="ADAL" clId="{89457721-8AF9-BB44-BAF2-46F7B0D7D7E8}" dt="2022-08-30T09:54:27.400" v="22" actId="2696"/>
        <pc:sldMkLst>
          <pc:docMk/>
          <pc:sldMk cId="11402927" sldId="263"/>
        </pc:sldMkLst>
      </pc:sldChg>
      <pc:sldChg chg="modSp add mod">
        <pc:chgData name="Riccardo Berta" userId="c8694f89-bba4-4576-b0a8-456619ca5a8c" providerId="ADAL" clId="{89457721-8AF9-BB44-BAF2-46F7B0D7D7E8}" dt="2022-08-30T09:55:24.863" v="44" actId="20577"/>
        <pc:sldMkLst>
          <pc:docMk/>
          <pc:sldMk cId="1817587258" sldId="263"/>
        </pc:sldMkLst>
        <pc:spChg chg="mod">
          <ac:chgData name="Riccardo Berta" userId="c8694f89-bba4-4576-b0a8-456619ca5a8c" providerId="ADAL" clId="{89457721-8AF9-BB44-BAF2-46F7B0D7D7E8}" dt="2022-08-30T09:54:51.021" v="28"/>
          <ac:spMkLst>
            <pc:docMk/>
            <pc:sldMk cId="1817587258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89457721-8AF9-BB44-BAF2-46F7B0D7D7E8}" dt="2022-08-30T09:55:24.863" v="44" actId="20577"/>
          <ac:spMkLst>
            <pc:docMk/>
            <pc:sldMk cId="1817587258" sldId="263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89457721-8AF9-BB44-BAF2-46F7B0D7D7E8}" dt="2022-08-30T09:54:27.959" v="23" actId="2696"/>
        <pc:sldMkLst>
          <pc:docMk/>
          <pc:sldMk cId="2794482370" sldId="264"/>
        </pc:sldMkLst>
      </pc:sldChg>
    </pc:docChg>
  </pc:docChgLst>
  <pc:docChgLst>
    <pc:chgData name="Riccardo Berta" userId="c8694f89-bba4-4576-b0a8-456619ca5a8c" providerId="ADAL" clId="{4967B734-A465-2844-BA15-7FBACE49D2F8}"/>
    <pc:docChg chg="undo redo custSel addSld delSld modSld sldOrd">
      <pc:chgData name="Riccardo Berta" userId="c8694f89-bba4-4576-b0a8-456619ca5a8c" providerId="ADAL" clId="{4967B734-A465-2844-BA15-7FBACE49D2F8}" dt="2022-10-10T05:41:52.141" v="2700" actId="1036"/>
      <pc:docMkLst>
        <pc:docMk/>
      </pc:docMkLst>
      <pc:sldChg chg="modSp mod">
        <pc:chgData name="Riccardo Berta" userId="c8694f89-bba4-4576-b0a8-456619ca5a8c" providerId="ADAL" clId="{4967B734-A465-2844-BA15-7FBACE49D2F8}" dt="2022-10-04T09:21:06.296" v="1514" actId="790"/>
        <pc:sldMkLst>
          <pc:docMk/>
          <pc:sldMk cId="0" sldId="256"/>
        </pc:sldMkLst>
        <pc:spChg chg="mod">
          <ac:chgData name="Riccardo Berta" userId="c8694f89-bba4-4576-b0a8-456619ca5a8c" providerId="ADAL" clId="{4967B734-A465-2844-BA15-7FBACE49D2F8}" dt="2022-10-04T09:21:06.296" v="1514" actId="790"/>
          <ac:spMkLst>
            <pc:docMk/>
            <pc:sldMk cId="0" sldId="256"/>
            <ac:spMk id="62" creationId="{00000000-0000-0000-0000-000000000000}"/>
          </ac:spMkLst>
        </pc:spChg>
      </pc:sldChg>
      <pc:sldChg chg="delSp modSp mod">
        <pc:chgData name="Riccardo Berta" userId="c8694f89-bba4-4576-b0a8-456619ca5a8c" providerId="ADAL" clId="{4967B734-A465-2844-BA15-7FBACE49D2F8}" dt="2022-10-05T05:37:06.487" v="2566" actId="20577"/>
        <pc:sldMkLst>
          <pc:docMk/>
          <pc:sldMk cId="0" sldId="257"/>
        </pc:sldMkLst>
        <pc:spChg chg="mod">
          <ac:chgData name="Riccardo Berta" userId="c8694f89-bba4-4576-b0a8-456619ca5a8c" providerId="ADAL" clId="{4967B734-A465-2844-BA15-7FBACE49D2F8}" dt="2022-10-04T06:59:58.583" v="222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5T05:37:06.487" v="2566" actId="20577"/>
          <ac:spMkLst>
            <pc:docMk/>
            <pc:sldMk cId="0" sldId="257"/>
            <ac:spMk id="84" creationId="{00000000-0000-0000-0000-000000000000}"/>
          </ac:spMkLst>
        </pc:spChg>
        <pc:picChg chg="del">
          <ac:chgData name="Riccardo Berta" userId="c8694f89-bba4-4576-b0a8-456619ca5a8c" providerId="ADAL" clId="{4967B734-A465-2844-BA15-7FBACE49D2F8}" dt="2022-10-04T06:53:54.793" v="41" actId="478"/>
          <ac:picMkLst>
            <pc:docMk/>
            <pc:sldMk cId="0" sldId="257"/>
            <ac:picMk id="2" creationId="{1E81BD5B-9F1C-4180-0225-A6FA7F7521E2}"/>
          </ac:picMkLst>
        </pc:picChg>
      </pc:sldChg>
      <pc:sldChg chg="del">
        <pc:chgData name="Riccardo Berta" userId="c8694f89-bba4-4576-b0a8-456619ca5a8c" providerId="ADAL" clId="{4967B734-A465-2844-BA15-7FBACE49D2F8}" dt="2022-10-04T06:54:03.310" v="50" actId="2696"/>
        <pc:sldMkLst>
          <pc:docMk/>
          <pc:sldMk cId="3018556184" sldId="259"/>
        </pc:sldMkLst>
      </pc:sldChg>
      <pc:sldChg chg="del">
        <pc:chgData name="Riccardo Berta" userId="c8694f89-bba4-4576-b0a8-456619ca5a8c" providerId="ADAL" clId="{4967B734-A465-2844-BA15-7FBACE49D2F8}" dt="2022-10-04T06:54:03.809" v="51" actId="2696"/>
        <pc:sldMkLst>
          <pc:docMk/>
          <pc:sldMk cId="723946338" sldId="261"/>
        </pc:sldMkLst>
      </pc:sldChg>
      <pc:sldChg chg="modSp mod">
        <pc:chgData name="Riccardo Berta" userId="c8694f89-bba4-4576-b0a8-456619ca5a8c" providerId="ADAL" clId="{4967B734-A465-2844-BA15-7FBACE49D2F8}" dt="2022-10-04T09:53:48.313" v="2176" actId="1076"/>
        <pc:sldMkLst>
          <pc:docMk/>
          <pc:sldMk cId="0" sldId="264"/>
        </pc:sldMkLst>
        <pc:spChg chg="mod">
          <ac:chgData name="Riccardo Berta" userId="c8694f89-bba4-4576-b0a8-456619ca5a8c" providerId="ADAL" clId="{4967B734-A465-2844-BA15-7FBACE49D2F8}" dt="2022-10-04T09:53:48.313" v="2176" actId="1076"/>
          <ac:spMkLst>
            <pc:docMk/>
            <pc:sldMk cId="0" sldId="264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4967B734-A465-2844-BA15-7FBACE49D2F8}" dt="2022-10-04T06:54:04.269" v="52" actId="2696"/>
        <pc:sldMkLst>
          <pc:docMk/>
          <pc:sldMk cId="2752186034" sldId="265"/>
        </pc:sldMkLst>
      </pc:sldChg>
      <pc:sldChg chg="addSp modSp add mod">
        <pc:chgData name="Riccardo Berta" userId="c8694f89-bba4-4576-b0a8-456619ca5a8c" providerId="ADAL" clId="{4967B734-A465-2844-BA15-7FBACE49D2F8}" dt="2022-10-05T05:38:43.218" v="2573" actId="20577"/>
        <pc:sldMkLst>
          <pc:docMk/>
          <pc:sldMk cId="4260925133" sldId="265"/>
        </pc:sldMkLst>
        <pc:spChg chg="mod">
          <ac:chgData name="Riccardo Berta" userId="c8694f89-bba4-4576-b0a8-456619ca5a8c" providerId="ADAL" clId="{4967B734-A465-2844-BA15-7FBACE49D2F8}" dt="2022-10-04T07:03:57.181" v="300" actId="20577"/>
          <ac:spMkLst>
            <pc:docMk/>
            <pc:sldMk cId="4260925133" sldId="265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5T05:38:43.218" v="2573" actId="20577"/>
          <ac:spMkLst>
            <pc:docMk/>
            <pc:sldMk cId="4260925133" sldId="265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7:04:48.519" v="307" actId="167"/>
          <ac:picMkLst>
            <pc:docMk/>
            <pc:sldMk cId="4260925133" sldId="265"/>
            <ac:picMk id="3" creationId="{674E15D2-3951-6F58-7582-C0EB4A615F1D}"/>
          </ac:picMkLst>
        </pc:picChg>
      </pc:sldChg>
      <pc:sldChg chg="addSp delSp modSp add mod">
        <pc:chgData name="Riccardo Berta" userId="c8694f89-bba4-4576-b0a8-456619ca5a8c" providerId="ADAL" clId="{4967B734-A465-2844-BA15-7FBACE49D2F8}" dt="2022-10-05T05:43:30.967" v="2628" actId="20577"/>
        <pc:sldMkLst>
          <pc:docMk/>
          <pc:sldMk cId="2074499598" sldId="266"/>
        </pc:sldMkLst>
        <pc:spChg chg="mod">
          <ac:chgData name="Riccardo Berta" userId="c8694f89-bba4-4576-b0a8-456619ca5a8c" providerId="ADAL" clId="{4967B734-A465-2844-BA15-7FBACE49D2F8}" dt="2022-10-04T08:27:30.224" v="813" actId="20577"/>
          <ac:spMkLst>
            <pc:docMk/>
            <pc:sldMk cId="2074499598" sldId="266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5T05:43:30.967" v="2628" actId="20577"/>
          <ac:spMkLst>
            <pc:docMk/>
            <pc:sldMk cId="2074499598" sldId="266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4967B734-A465-2844-BA15-7FBACE49D2F8}" dt="2022-10-04T08:28:52.112" v="847" actId="478"/>
          <ac:picMkLst>
            <pc:docMk/>
            <pc:sldMk cId="2074499598" sldId="266"/>
            <ac:picMk id="3" creationId="{44D37D90-9379-A202-D5CB-57A361B7ED10}"/>
          </ac:picMkLst>
        </pc:picChg>
      </pc:sldChg>
      <pc:sldChg chg="addSp delSp modSp add mod ord">
        <pc:chgData name="Riccardo Berta" userId="c8694f89-bba4-4576-b0a8-456619ca5a8c" providerId="ADAL" clId="{4967B734-A465-2844-BA15-7FBACE49D2F8}" dt="2022-10-05T05:40:18.404" v="2582" actId="20577"/>
        <pc:sldMkLst>
          <pc:docMk/>
          <pc:sldMk cId="2259674710" sldId="267"/>
        </pc:sldMkLst>
        <pc:spChg chg="mod">
          <ac:chgData name="Riccardo Berta" userId="c8694f89-bba4-4576-b0a8-456619ca5a8c" providerId="ADAL" clId="{4967B734-A465-2844-BA15-7FBACE49D2F8}" dt="2022-10-04T07:10:58.043" v="468" actId="20577"/>
          <ac:spMkLst>
            <pc:docMk/>
            <pc:sldMk cId="2259674710" sldId="267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5T05:40:18.404" v="2582" actId="20577"/>
          <ac:spMkLst>
            <pc:docMk/>
            <pc:sldMk cId="2259674710" sldId="267"/>
            <ac:spMk id="84" creationId="{00000000-0000-0000-0000-000000000000}"/>
          </ac:spMkLst>
        </pc:spChg>
        <pc:grpChg chg="add mod">
          <ac:chgData name="Riccardo Berta" userId="c8694f89-bba4-4576-b0a8-456619ca5a8c" providerId="ADAL" clId="{4967B734-A465-2844-BA15-7FBACE49D2F8}" dt="2022-10-04T07:10:46.067" v="451" actId="1076"/>
          <ac:grpSpMkLst>
            <pc:docMk/>
            <pc:sldMk cId="2259674710" sldId="267"/>
            <ac:grpSpMk id="8" creationId="{76E119E0-3152-62BD-BDB3-39042BF2F1A5}"/>
          </ac:grpSpMkLst>
        </pc:grpChg>
        <pc:grpChg chg="add mod">
          <ac:chgData name="Riccardo Berta" userId="c8694f89-bba4-4576-b0a8-456619ca5a8c" providerId="ADAL" clId="{4967B734-A465-2844-BA15-7FBACE49D2F8}" dt="2022-10-04T07:10:41.433" v="450" actId="1076"/>
          <ac:grpSpMkLst>
            <pc:docMk/>
            <pc:sldMk cId="2259674710" sldId="267"/>
            <ac:grpSpMk id="13" creationId="{06C159A0-B8B5-40E9-02ED-983116530DFD}"/>
          </ac:grpSpMkLst>
        </pc:grpChg>
        <pc:picChg chg="add del mod">
          <ac:chgData name="Riccardo Berta" userId="c8694f89-bba4-4576-b0a8-456619ca5a8c" providerId="ADAL" clId="{4967B734-A465-2844-BA15-7FBACE49D2F8}" dt="2022-10-04T07:09:16.200" v="426" actId="478"/>
          <ac:picMkLst>
            <pc:docMk/>
            <pc:sldMk cId="2259674710" sldId="267"/>
            <ac:picMk id="3" creationId="{2ABEDA67-0163-D4F3-A664-9064A870FA11}"/>
          </ac:picMkLst>
        </pc:picChg>
        <pc:picChg chg="add mod">
          <ac:chgData name="Riccardo Berta" userId="c8694f89-bba4-4576-b0a8-456619ca5a8c" providerId="ADAL" clId="{4967B734-A465-2844-BA15-7FBACE49D2F8}" dt="2022-10-04T07:09:56.780" v="438" actId="164"/>
          <ac:picMkLst>
            <pc:docMk/>
            <pc:sldMk cId="2259674710" sldId="267"/>
            <ac:picMk id="5" creationId="{32BFCBAB-B883-C97F-EB56-9BCA8EFD7C98}"/>
          </ac:picMkLst>
        </pc:picChg>
        <pc:picChg chg="add mod">
          <ac:chgData name="Riccardo Berta" userId="c8694f89-bba4-4576-b0a8-456619ca5a8c" providerId="ADAL" clId="{4967B734-A465-2844-BA15-7FBACE49D2F8}" dt="2022-10-04T07:09:56.780" v="438" actId="164"/>
          <ac:picMkLst>
            <pc:docMk/>
            <pc:sldMk cId="2259674710" sldId="267"/>
            <ac:picMk id="7" creationId="{40DBC67E-51C8-0100-997A-3D832D4D8980}"/>
          </ac:picMkLst>
        </pc:picChg>
        <pc:picChg chg="add mod">
          <ac:chgData name="Riccardo Berta" userId="c8694f89-bba4-4576-b0a8-456619ca5a8c" providerId="ADAL" clId="{4967B734-A465-2844-BA15-7FBACE49D2F8}" dt="2022-10-04T07:10:38.910" v="449" actId="164"/>
          <ac:picMkLst>
            <pc:docMk/>
            <pc:sldMk cId="2259674710" sldId="267"/>
            <ac:picMk id="10" creationId="{CE457A6C-F4AE-07DF-22FD-0203427E5E4D}"/>
          </ac:picMkLst>
        </pc:picChg>
        <pc:picChg chg="add mod">
          <ac:chgData name="Riccardo Berta" userId="c8694f89-bba4-4576-b0a8-456619ca5a8c" providerId="ADAL" clId="{4967B734-A465-2844-BA15-7FBACE49D2F8}" dt="2022-10-04T07:10:38.910" v="449" actId="164"/>
          <ac:picMkLst>
            <pc:docMk/>
            <pc:sldMk cId="2259674710" sldId="267"/>
            <ac:picMk id="12" creationId="{C697C6E3-A578-4BB5-2F96-37B0F860D0FA}"/>
          </ac:picMkLst>
        </pc:picChg>
      </pc:sldChg>
      <pc:sldChg chg="addSp delSp modSp add mod ord">
        <pc:chgData name="Riccardo Berta" userId="c8694f89-bba4-4576-b0a8-456619ca5a8c" providerId="ADAL" clId="{4967B734-A465-2844-BA15-7FBACE49D2F8}" dt="2022-10-04T08:21:03.314" v="615" actId="20577"/>
        <pc:sldMkLst>
          <pc:docMk/>
          <pc:sldMk cId="2756532613" sldId="268"/>
        </pc:sldMkLst>
        <pc:spChg chg="mod">
          <ac:chgData name="Riccardo Berta" userId="c8694f89-bba4-4576-b0a8-456619ca5a8c" providerId="ADAL" clId="{4967B734-A465-2844-BA15-7FBACE49D2F8}" dt="2022-10-04T08:19:34.413" v="566" actId="20577"/>
          <ac:spMkLst>
            <pc:docMk/>
            <pc:sldMk cId="2756532613" sldId="268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8:21:03.314" v="615" actId="20577"/>
          <ac:spMkLst>
            <pc:docMk/>
            <pc:sldMk cId="2756532613" sldId="268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4967B734-A465-2844-BA15-7FBACE49D2F8}" dt="2022-10-04T08:20:02.584" v="570" actId="21"/>
          <ac:picMkLst>
            <pc:docMk/>
            <pc:sldMk cId="2756532613" sldId="268"/>
            <ac:picMk id="3" creationId="{98442946-176C-875C-17DD-8426B4357AF0}"/>
          </ac:picMkLst>
        </pc:picChg>
      </pc:sldChg>
      <pc:sldChg chg="addSp delSp modSp add mod ord">
        <pc:chgData name="Riccardo Berta" userId="c8694f89-bba4-4576-b0a8-456619ca5a8c" providerId="ADAL" clId="{4967B734-A465-2844-BA15-7FBACE49D2F8}" dt="2022-10-04T08:22:30.428" v="629" actId="20577"/>
        <pc:sldMkLst>
          <pc:docMk/>
          <pc:sldMk cId="3950372499" sldId="269"/>
        </pc:sldMkLst>
        <pc:spChg chg="add del mod">
          <ac:chgData name="Riccardo Berta" userId="c8694f89-bba4-4576-b0a8-456619ca5a8c" providerId="ADAL" clId="{4967B734-A465-2844-BA15-7FBACE49D2F8}" dt="2022-10-04T08:21:20.713" v="620" actId="478"/>
          <ac:spMkLst>
            <pc:docMk/>
            <pc:sldMk cId="3950372499" sldId="269"/>
            <ac:spMk id="4" creationId="{39E4D033-B0C4-D65C-AF4F-60006E851E46}"/>
          </ac:spMkLst>
        </pc:spChg>
        <pc:spChg chg="mod">
          <ac:chgData name="Riccardo Berta" userId="c8694f89-bba4-4576-b0a8-456619ca5a8c" providerId="ADAL" clId="{4967B734-A465-2844-BA15-7FBACE49D2F8}" dt="2022-10-04T08:22:30.428" v="629" actId="20577"/>
          <ac:spMkLst>
            <pc:docMk/>
            <pc:sldMk cId="3950372499" sldId="269"/>
            <ac:spMk id="83" creationId="{00000000-0000-0000-0000-000000000000}"/>
          </ac:spMkLst>
        </pc:spChg>
        <pc:spChg chg="del">
          <ac:chgData name="Riccardo Berta" userId="c8694f89-bba4-4576-b0a8-456619ca5a8c" providerId="ADAL" clId="{4967B734-A465-2844-BA15-7FBACE49D2F8}" dt="2022-10-04T08:21:12.185" v="617" actId="478"/>
          <ac:spMkLst>
            <pc:docMk/>
            <pc:sldMk cId="3950372499" sldId="269"/>
            <ac:spMk id="84" creationId="{00000000-0000-0000-0000-000000000000}"/>
          </ac:spMkLst>
        </pc:spChg>
        <pc:picChg chg="add del mod modCrop">
          <ac:chgData name="Riccardo Berta" userId="c8694f89-bba4-4576-b0a8-456619ca5a8c" providerId="ADAL" clId="{4967B734-A465-2844-BA15-7FBACE49D2F8}" dt="2022-10-04T08:22:28.190" v="625" actId="1076"/>
          <ac:picMkLst>
            <pc:docMk/>
            <pc:sldMk cId="3950372499" sldId="269"/>
            <ac:picMk id="2" creationId="{DD7459EB-2FB9-EE3F-1B0C-BEEC31DF7753}"/>
          </ac:picMkLst>
        </pc:picChg>
      </pc:sldChg>
      <pc:sldChg chg="addSp delSp modSp add mod">
        <pc:chgData name="Riccardo Berta" userId="c8694f89-bba4-4576-b0a8-456619ca5a8c" providerId="ADAL" clId="{4967B734-A465-2844-BA15-7FBACE49D2F8}" dt="2022-10-04T08:30:10.946" v="871" actId="1076"/>
        <pc:sldMkLst>
          <pc:docMk/>
          <pc:sldMk cId="3668836689" sldId="270"/>
        </pc:sldMkLst>
        <pc:spChg chg="add del mod">
          <ac:chgData name="Riccardo Berta" userId="c8694f89-bba4-4576-b0a8-456619ca5a8c" providerId="ADAL" clId="{4967B734-A465-2844-BA15-7FBACE49D2F8}" dt="2022-10-04T08:28:59.088" v="849" actId="478"/>
          <ac:spMkLst>
            <pc:docMk/>
            <pc:sldMk cId="3668836689" sldId="270"/>
            <ac:spMk id="3" creationId="{ADD0BEAE-9DF8-C7CC-E5FD-45BD4BBED0AD}"/>
          </ac:spMkLst>
        </pc:spChg>
        <pc:spChg chg="mod">
          <ac:chgData name="Riccardo Berta" userId="c8694f89-bba4-4576-b0a8-456619ca5a8c" providerId="ADAL" clId="{4967B734-A465-2844-BA15-7FBACE49D2F8}" dt="2022-10-04T08:29:04.981" v="863" actId="20577"/>
          <ac:spMkLst>
            <pc:docMk/>
            <pc:sldMk cId="3668836689" sldId="270"/>
            <ac:spMk id="83" creationId="{00000000-0000-0000-0000-000000000000}"/>
          </ac:spMkLst>
        </pc:spChg>
        <pc:spChg chg="del">
          <ac:chgData name="Riccardo Berta" userId="c8694f89-bba4-4576-b0a8-456619ca5a8c" providerId="ADAL" clId="{4967B734-A465-2844-BA15-7FBACE49D2F8}" dt="2022-10-04T08:28:56.705" v="848" actId="478"/>
          <ac:spMkLst>
            <pc:docMk/>
            <pc:sldMk cId="3668836689" sldId="270"/>
            <ac:spMk id="84" creationId="{00000000-0000-0000-0000-000000000000}"/>
          </ac:spMkLst>
        </pc:spChg>
        <pc:picChg chg="add mod modCrop">
          <ac:chgData name="Riccardo Berta" userId="c8694f89-bba4-4576-b0a8-456619ca5a8c" providerId="ADAL" clId="{4967B734-A465-2844-BA15-7FBACE49D2F8}" dt="2022-10-04T08:30:10.946" v="871" actId="1076"/>
          <ac:picMkLst>
            <pc:docMk/>
            <pc:sldMk cId="3668836689" sldId="270"/>
            <ac:picMk id="4" creationId="{577B3EB2-1884-58A5-AA7F-C288CC12280D}"/>
          </ac:picMkLst>
        </pc:picChg>
      </pc:sldChg>
      <pc:sldChg chg="addSp modSp add mod">
        <pc:chgData name="Riccardo Berta" userId="c8694f89-bba4-4576-b0a8-456619ca5a8c" providerId="ADAL" clId="{4967B734-A465-2844-BA15-7FBACE49D2F8}" dt="2022-10-04T08:33:08.776" v="912" actId="1076"/>
        <pc:sldMkLst>
          <pc:docMk/>
          <pc:sldMk cId="1894295752" sldId="271"/>
        </pc:sldMkLst>
        <pc:spChg chg="mod">
          <ac:chgData name="Riccardo Berta" userId="c8694f89-bba4-4576-b0a8-456619ca5a8c" providerId="ADAL" clId="{4967B734-A465-2844-BA15-7FBACE49D2F8}" dt="2022-10-04T08:30:25.791" v="874" actId="20577"/>
          <ac:spMkLst>
            <pc:docMk/>
            <pc:sldMk cId="1894295752" sldId="271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8:33:01.838" v="909" actId="1035"/>
          <ac:spMkLst>
            <pc:docMk/>
            <pc:sldMk cId="1894295752" sldId="271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8:33:08.776" v="912" actId="1076"/>
          <ac:picMkLst>
            <pc:docMk/>
            <pc:sldMk cId="1894295752" sldId="271"/>
            <ac:picMk id="3" creationId="{B5A2D85B-25EA-51CE-30EE-5FCC2A5BCEE7}"/>
          </ac:picMkLst>
        </pc:picChg>
      </pc:sldChg>
      <pc:sldChg chg="del">
        <pc:chgData name="Riccardo Berta" userId="c8694f89-bba4-4576-b0a8-456619ca5a8c" providerId="ADAL" clId="{4967B734-A465-2844-BA15-7FBACE49D2F8}" dt="2022-10-04T06:54:05.175" v="54" actId="2696"/>
        <pc:sldMkLst>
          <pc:docMk/>
          <pc:sldMk cId="1942012932" sldId="271"/>
        </pc:sldMkLst>
      </pc:sldChg>
      <pc:sldChg chg="addSp modSp add mod">
        <pc:chgData name="Riccardo Berta" userId="c8694f89-bba4-4576-b0a8-456619ca5a8c" providerId="ADAL" clId="{4967B734-A465-2844-BA15-7FBACE49D2F8}" dt="2022-10-05T05:45:21.155" v="2636" actId="20577"/>
        <pc:sldMkLst>
          <pc:docMk/>
          <pc:sldMk cId="732868139" sldId="272"/>
        </pc:sldMkLst>
        <pc:spChg chg="mod">
          <ac:chgData name="Riccardo Berta" userId="c8694f89-bba4-4576-b0a8-456619ca5a8c" providerId="ADAL" clId="{4967B734-A465-2844-BA15-7FBACE49D2F8}" dt="2022-10-04T08:33:38.186" v="939" actId="20577"/>
          <ac:spMkLst>
            <pc:docMk/>
            <pc:sldMk cId="732868139" sldId="272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5T05:45:21.155" v="2636" actId="20577"/>
          <ac:spMkLst>
            <pc:docMk/>
            <pc:sldMk cId="732868139" sldId="272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8:36:29.105" v="1008" actId="1076"/>
          <ac:picMkLst>
            <pc:docMk/>
            <pc:sldMk cId="732868139" sldId="272"/>
            <ac:picMk id="3" creationId="{06C364F7-5AEB-D00D-6586-D30FF7199764}"/>
          </ac:picMkLst>
        </pc:picChg>
      </pc:sldChg>
      <pc:sldChg chg="addSp delSp modSp add mod">
        <pc:chgData name="Riccardo Berta" userId="c8694f89-bba4-4576-b0a8-456619ca5a8c" providerId="ADAL" clId="{4967B734-A465-2844-BA15-7FBACE49D2F8}" dt="2022-10-04T08:54:59.469" v="1509" actId="20577"/>
        <pc:sldMkLst>
          <pc:docMk/>
          <pc:sldMk cId="3859598341" sldId="273"/>
        </pc:sldMkLst>
        <pc:spChg chg="add del">
          <ac:chgData name="Riccardo Berta" userId="c8694f89-bba4-4576-b0a8-456619ca5a8c" providerId="ADAL" clId="{4967B734-A465-2844-BA15-7FBACE49D2F8}" dt="2022-10-04T08:40:47.038" v="1073" actId="478"/>
          <ac:spMkLst>
            <pc:docMk/>
            <pc:sldMk cId="3859598341" sldId="273"/>
            <ac:spMk id="5" creationId="{4BD7BBB3-7BD1-8528-AAC5-76102E39DEBE}"/>
          </ac:spMkLst>
        </pc:spChg>
        <pc:spChg chg="mod">
          <ac:chgData name="Riccardo Berta" userId="c8694f89-bba4-4576-b0a8-456619ca5a8c" providerId="ADAL" clId="{4967B734-A465-2844-BA15-7FBACE49D2F8}" dt="2022-10-04T08:54:59.469" v="1509" actId="20577"/>
          <ac:spMkLst>
            <pc:docMk/>
            <pc:sldMk cId="3859598341" sldId="273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8:50:37.924" v="1412" actId="113"/>
          <ac:spMkLst>
            <pc:docMk/>
            <pc:sldMk cId="3859598341" sldId="273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4967B734-A465-2844-BA15-7FBACE49D2F8}" dt="2022-10-04T08:40:42.684" v="1072" actId="478"/>
          <ac:picMkLst>
            <pc:docMk/>
            <pc:sldMk cId="3859598341" sldId="273"/>
            <ac:picMk id="3" creationId="{20386706-AA10-6FE6-3018-AE4EEDC01050}"/>
          </ac:picMkLst>
        </pc:picChg>
        <pc:picChg chg="add mod">
          <ac:chgData name="Riccardo Berta" userId="c8694f89-bba4-4576-b0a8-456619ca5a8c" providerId="ADAL" clId="{4967B734-A465-2844-BA15-7FBACE49D2F8}" dt="2022-10-04T08:50:21.355" v="1410" actId="1076"/>
          <ac:picMkLst>
            <pc:docMk/>
            <pc:sldMk cId="3859598341" sldId="273"/>
            <ac:picMk id="7" creationId="{3AA9CA5E-B11C-5354-F133-CC2410A67F28}"/>
          </ac:picMkLst>
        </pc:picChg>
      </pc:sldChg>
      <pc:sldChg chg="addSp modSp add mod">
        <pc:chgData name="Riccardo Berta" userId="c8694f89-bba4-4576-b0a8-456619ca5a8c" providerId="ADAL" clId="{4967B734-A465-2844-BA15-7FBACE49D2F8}" dt="2022-10-04T08:55:10.050" v="1510" actId="1076"/>
        <pc:sldMkLst>
          <pc:docMk/>
          <pc:sldMk cId="2213323745" sldId="274"/>
        </pc:sldMkLst>
        <pc:spChg chg="mod">
          <ac:chgData name="Riccardo Berta" userId="c8694f89-bba4-4576-b0a8-456619ca5a8c" providerId="ADAL" clId="{4967B734-A465-2844-BA15-7FBACE49D2F8}" dt="2022-10-04T08:54:47.815" v="1503" actId="20577"/>
          <ac:spMkLst>
            <pc:docMk/>
            <pc:sldMk cId="2213323745" sldId="274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8:54:36.556" v="1475" actId="5793"/>
          <ac:spMkLst>
            <pc:docMk/>
            <pc:sldMk cId="2213323745" sldId="274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8:55:10.050" v="1510" actId="1076"/>
          <ac:picMkLst>
            <pc:docMk/>
            <pc:sldMk cId="2213323745" sldId="274"/>
            <ac:picMk id="3" creationId="{DC8EA310-4CEB-F6CD-8EBA-90EBC000E7D0}"/>
          </ac:picMkLst>
        </pc:picChg>
      </pc:sldChg>
      <pc:sldChg chg="del">
        <pc:chgData name="Riccardo Berta" userId="c8694f89-bba4-4576-b0a8-456619ca5a8c" providerId="ADAL" clId="{4967B734-A465-2844-BA15-7FBACE49D2F8}" dt="2022-10-04T06:54:05.569" v="55" actId="2696"/>
        <pc:sldMkLst>
          <pc:docMk/>
          <pc:sldMk cId="2759966790" sldId="274"/>
        </pc:sldMkLst>
      </pc:sldChg>
      <pc:sldChg chg="addSp modSp add mod">
        <pc:chgData name="Riccardo Berta" userId="c8694f89-bba4-4576-b0a8-456619ca5a8c" providerId="ADAL" clId="{4967B734-A465-2844-BA15-7FBACE49D2F8}" dt="2022-10-10T05:36:43.547" v="2688" actId="20577"/>
        <pc:sldMkLst>
          <pc:docMk/>
          <pc:sldMk cId="303121765" sldId="275"/>
        </pc:sldMkLst>
        <pc:spChg chg="mod">
          <ac:chgData name="Riccardo Berta" userId="c8694f89-bba4-4576-b0a8-456619ca5a8c" providerId="ADAL" clId="{4967B734-A465-2844-BA15-7FBACE49D2F8}" dt="2022-10-04T08:56:19.042" v="1513"/>
          <ac:spMkLst>
            <pc:docMk/>
            <pc:sldMk cId="303121765" sldId="275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10T05:36:43.547" v="2688" actId="20577"/>
          <ac:spMkLst>
            <pc:docMk/>
            <pc:sldMk cId="303121765" sldId="275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9:29:01.183" v="1661" actId="1076"/>
          <ac:picMkLst>
            <pc:docMk/>
            <pc:sldMk cId="303121765" sldId="275"/>
            <ac:picMk id="3" creationId="{1558432E-BB9A-36EE-DEE9-411FA3BCAAC6}"/>
          </ac:picMkLst>
        </pc:picChg>
        <pc:picChg chg="add mod">
          <ac:chgData name="Riccardo Berta" userId="c8694f89-bba4-4576-b0a8-456619ca5a8c" providerId="ADAL" clId="{4967B734-A465-2844-BA15-7FBACE49D2F8}" dt="2022-10-04T09:29:10.609" v="1671" actId="1076"/>
          <ac:picMkLst>
            <pc:docMk/>
            <pc:sldMk cId="303121765" sldId="275"/>
            <ac:picMk id="5" creationId="{AFA7E6B6-E78E-79EF-CB15-0348F1C7B395}"/>
          </ac:picMkLst>
        </pc:picChg>
      </pc:sldChg>
      <pc:sldChg chg="del">
        <pc:chgData name="Riccardo Berta" userId="c8694f89-bba4-4576-b0a8-456619ca5a8c" providerId="ADAL" clId="{4967B734-A465-2844-BA15-7FBACE49D2F8}" dt="2022-10-04T06:54:06.082" v="56" actId="2696"/>
        <pc:sldMkLst>
          <pc:docMk/>
          <pc:sldMk cId="3965473342" sldId="275"/>
        </pc:sldMkLst>
      </pc:sldChg>
      <pc:sldChg chg="addSp modSp add mod">
        <pc:chgData name="Riccardo Berta" userId="c8694f89-bba4-4576-b0a8-456619ca5a8c" providerId="ADAL" clId="{4967B734-A465-2844-BA15-7FBACE49D2F8}" dt="2022-10-04T09:35:09.338" v="1844" actId="113"/>
        <pc:sldMkLst>
          <pc:docMk/>
          <pc:sldMk cId="2020526202" sldId="276"/>
        </pc:sldMkLst>
        <pc:spChg chg="mod">
          <ac:chgData name="Riccardo Berta" userId="c8694f89-bba4-4576-b0a8-456619ca5a8c" providerId="ADAL" clId="{4967B734-A465-2844-BA15-7FBACE49D2F8}" dt="2022-10-04T09:29:30.015" v="1699" actId="20577"/>
          <ac:spMkLst>
            <pc:docMk/>
            <pc:sldMk cId="2020526202" sldId="276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9:35:09.338" v="1844" actId="113"/>
          <ac:spMkLst>
            <pc:docMk/>
            <pc:sldMk cId="2020526202" sldId="276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9:34:22.336" v="1806" actId="1076"/>
          <ac:picMkLst>
            <pc:docMk/>
            <pc:sldMk cId="2020526202" sldId="276"/>
            <ac:picMk id="3" creationId="{88ECFE04-FF14-52F4-A978-DE862D655546}"/>
          </ac:picMkLst>
        </pc:picChg>
      </pc:sldChg>
      <pc:sldChg chg="del">
        <pc:chgData name="Riccardo Berta" userId="c8694f89-bba4-4576-b0a8-456619ca5a8c" providerId="ADAL" clId="{4967B734-A465-2844-BA15-7FBACE49D2F8}" dt="2022-10-04T06:54:06.650" v="57" actId="2696"/>
        <pc:sldMkLst>
          <pc:docMk/>
          <pc:sldMk cId="3364334937" sldId="276"/>
        </pc:sldMkLst>
      </pc:sldChg>
      <pc:sldChg chg="del">
        <pc:chgData name="Riccardo Berta" userId="c8694f89-bba4-4576-b0a8-456619ca5a8c" providerId="ADAL" clId="{4967B734-A465-2844-BA15-7FBACE49D2F8}" dt="2022-10-04T06:54:07.117" v="58" actId="2696"/>
        <pc:sldMkLst>
          <pc:docMk/>
          <pc:sldMk cId="2920432797" sldId="277"/>
        </pc:sldMkLst>
      </pc:sldChg>
      <pc:sldChg chg="addSp modSp add mod">
        <pc:chgData name="Riccardo Berta" userId="c8694f89-bba4-4576-b0a8-456619ca5a8c" providerId="ADAL" clId="{4967B734-A465-2844-BA15-7FBACE49D2F8}" dt="2022-10-10T05:38:42.742" v="2693" actId="20577"/>
        <pc:sldMkLst>
          <pc:docMk/>
          <pc:sldMk cId="3156887330" sldId="277"/>
        </pc:sldMkLst>
        <pc:spChg chg="mod">
          <ac:chgData name="Riccardo Berta" userId="c8694f89-bba4-4576-b0a8-456619ca5a8c" providerId="ADAL" clId="{4967B734-A465-2844-BA15-7FBACE49D2F8}" dt="2022-10-04T09:34:47.105" v="1828" actId="20577"/>
          <ac:spMkLst>
            <pc:docMk/>
            <pc:sldMk cId="3156887330" sldId="277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10T05:38:42.742" v="2693" actId="20577"/>
          <ac:spMkLst>
            <pc:docMk/>
            <pc:sldMk cId="3156887330" sldId="27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9:39:19.764" v="1943" actId="1076"/>
          <ac:picMkLst>
            <pc:docMk/>
            <pc:sldMk cId="3156887330" sldId="277"/>
            <ac:picMk id="3" creationId="{EC767993-3E78-5F54-36E2-E40875AD49A1}"/>
          </ac:picMkLst>
        </pc:picChg>
      </pc:sldChg>
      <pc:sldChg chg="addSp modSp add mod">
        <pc:chgData name="Riccardo Berta" userId="c8694f89-bba4-4576-b0a8-456619ca5a8c" providerId="ADAL" clId="{4967B734-A465-2844-BA15-7FBACE49D2F8}" dt="2022-10-04T09:50:43.485" v="2061" actId="1076"/>
        <pc:sldMkLst>
          <pc:docMk/>
          <pc:sldMk cId="1586284290" sldId="278"/>
        </pc:sldMkLst>
        <pc:spChg chg="mod">
          <ac:chgData name="Riccardo Berta" userId="c8694f89-bba4-4576-b0a8-456619ca5a8c" providerId="ADAL" clId="{4967B734-A465-2844-BA15-7FBACE49D2F8}" dt="2022-10-04T09:39:46.696" v="1972" actId="20577"/>
          <ac:spMkLst>
            <pc:docMk/>
            <pc:sldMk cId="1586284290" sldId="278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9:50:25.842" v="2059" actId="20577"/>
          <ac:spMkLst>
            <pc:docMk/>
            <pc:sldMk cId="1586284290" sldId="278"/>
            <ac:spMk id="84" creationId="{00000000-0000-0000-0000-000000000000}"/>
          </ac:spMkLst>
        </pc:spChg>
        <pc:picChg chg="add mod modCrop">
          <ac:chgData name="Riccardo Berta" userId="c8694f89-bba4-4576-b0a8-456619ca5a8c" providerId="ADAL" clId="{4967B734-A465-2844-BA15-7FBACE49D2F8}" dt="2022-10-04T09:48:54.619" v="2028" actId="1076"/>
          <ac:picMkLst>
            <pc:docMk/>
            <pc:sldMk cId="1586284290" sldId="278"/>
            <ac:picMk id="3" creationId="{EC904396-95B0-3596-C30B-F4DAD67A93A0}"/>
          </ac:picMkLst>
        </pc:picChg>
        <pc:picChg chg="add mod">
          <ac:chgData name="Riccardo Berta" userId="c8694f89-bba4-4576-b0a8-456619ca5a8c" providerId="ADAL" clId="{4967B734-A465-2844-BA15-7FBACE49D2F8}" dt="2022-10-04T09:50:43.485" v="2061" actId="1076"/>
          <ac:picMkLst>
            <pc:docMk/>
            <pc:sldMk cId="1586284290" sldId="278"/>
            <ac:picMk id="5" creationId="{F263AB65-02BC-B30C-60E2-24FB398F2F09}"/>
          </ac:picMkLst>
        </pc:picChg>
      </pc:sldChg>
      <pc:sldChg chg="del">
        <pc:chgData name="Riccardo Berta" userId="c8694f89-bba4-4576-b0a8-456619ca5a8c" providerId="ADAL" clId="{4967B734-A465-2844-BA15-7FBACE49D2F8}" dt="2022-10-04T06:54:07.594" v="59" actId="2696"/>
        <pc:sldMkLst>
          <pc:docMk/>
          <pc:sldMk cId="3024273348" sldId="278"/>
        </pc:sldMkLst>
      </pc:sldChg>
      <pc:sldChg chg="del">
        <pc:chgData name="Riccardo Berta" userId="c8694f89-bba4-4576-b0a8-456619ca5a8c" providerId="ADAL" clId="{4967B734-A465-2844-BA15-7FBACE49D2F8}" dt="2022-10-04T06:54:08.017" v="60" actId="2696"/>
        <pc:sldMkLst>
          <pc:docMk/>
          <pc:sldMk cId="2505677359" sldId="279"/>
        </pc:sldMkLst>
      </pc:sldChg>
      <pc:sldChg chg="modSp add mod">
        <pc:chgData name="Riccardo Berta" userId="c8694f89-bba4-4576-b0a8-456619ca5a8c" providerId="ADAL" clId="{4967B734-A465-2844-BA15-7FBACE49D2F8}" dt="2022-10-04T09:56:29.719" v="2268" actId="404"/>
        <pc:sldMkLst>
          <pc:docMk/>
          <pc:sldMk cId="2677523252" sldId="279"/>
        </pc:sldMkLst>
        <pc:spChg chg="mod">
          <ac:chgData name="Riccardo Berta" userId="c8694f89-bba4-4576-b0a8-456619ca5a8c" providerId="ADAL" clId="{4967B734-A465-2844-BA15-7FBACE49D2F8}" dt="2022-10-04T09:51:16.166" v="2076" actId="20577"/>
          <ac:spMkLst>
            <pc:docMk/>
            <pc:sldMk cId="2677523252" sldId="279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9:56:29.719" v="2268" actId="404"/>
          <ac:spMkLst>
            <pc:docMk/>
            <pc:sldMk cId="2677523252" sldId="279"/>
            <ac:spMk id="84" creationId="{00000000-0000-0000-0000-000000000000}"/>
          </ac:spMkLst>
        </pc:spChg>
      </pc:sldChg>
      <pc:sldChg chg="addSp delSp modSp add mod">
        <pc:chgData name="Riccardo Berta" userId="c8694f89-bba4-4576-b0a8-456619ca5a8c" providerId="ADAL" clId="{4967B734-A465-2844-BA15-7FBACE49D2F8}" dt="2022-10-10T05:41:52.141" v="2700" actId="1036"/>
        <pc:sldMkLst>
          <pc:docMk/>
          <pc:sldMk cId="635836889" sldId="280"/>
        </pc:sldMkLst>
        <pc:spChg chg="add del mod">
          <ac:chgData name="Riccardo Berta" userId="c8694f89-bba4-4576-b0a8-456619ca5a8c" providerId="ADAL" clId="{4967B734-A465-2844-BA15-7FBACE49D2F8}" dt="2022-10-04T10:06:24.142" v="2388"/>
          <ac:spMkLst>
            <pc:docMk/>
            <pc:sldMk cId="635836889" sldId="280"/>
            <ac:spMk id="4" creationId="{CD5234B4-8570-26AF-D55A-23B29365C2EC}"/>
          </ac:spMkLst>
        </pc:spChg>
        <pc:spChg chg="mod">
          <ac:chgData name="Riccardo Berta" userId="c8694f89-bba4-4576-b0a8-456619ca5a8c" providerId="ADAL" clId="{4967B734-A465-2844-BA15-7FBACE49D2F8}" dt="2022-10-04T10:04:00.493" v="2348" actId="20577"/>
          <ac:spMkLst>
            <pc:docMk/>
            <pc:sldMk cId="635836889" sldId="280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10T05:41:42.757" v="2695" actId="20577"/>
          <ac:spMkLst>
            <pc:docMk/>
            <pc:sldMk cId="635836889" sldId="280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10T05:41:52.141" v="2700" actId="1036"/>
          <ac:picMkLst>
            <pc:docMk/>
            <pc:sldMk cId="635836889" sldId="280"/>
            <ac:picMk id="3" creationId="{9D698964-6810-0A38-210E-1AC551FB61ED}"/>
          </ac:picMkLst>
        </pc:picChg>
      </pc:sldChg>
      <pc:sldChg chg="del">
        <pc:chgData name="Riccardo Berta" userId="c8694f89-bba4-4576-b0a8-456619ca5a8c" providerId="ADAL" clId="{4967B734-A465-2844-BA15-7FBACE49D2F8}" dt="2022-10-04T06:54:08.481" v="61" actId="2696"/>
        <pc:sldMkLst>
          <pc:docMk/>
          <pc:sldMk cId="3525330065" sldId="280"/>
        </pc:sldMkLst>
      </pc:sldChg>
      <pc:sldChg chg="del">
        <pc:chgData name="Riccardo Berta" userId="c8694f89-bba4-4576-b0a8-456619ca5a8c" providerId="ADAL" clId="{4967B734-A465-2844-BA15-7FBACE49D2F8}" dt="2022-10-04T06:54:08.911" v="62" actId="2696"/>
        <pc:sldMkLst>
          <pc:docMk/>
          <pc:sldMk cId="349541788" sldId="281"/>
        </pc:sldMkLst>
      </pc:sldChg>
      <pc:sldChg chg="addSp modSp add mod">
        <pc:chgData name="Riccardo Berta" userId="c8694f89-bba4-4576-b0a8-456619ca5a8c" providerId="ADAL" clId="{4967B734-A465-2844-BA15-7FBACE49D2F8}" dt="2022-10-04T10:06:15.809" v="2385" actId="1076"/>
        <pc:sldMkLst>
          <pc:docMk/>
          <pc:sldMk cId="2288803032" sldId="281"/>
        </pc:sldMkLst>
        <pc:spChg chg="mod">
          <ac:chgData name="Riccardo Berta" userId="c8694f89-bba4-4576-b0a8-456619ca5a8c" providerId="ADAL" clId="{4967B734-A465-2844-BA15-7FBACE49D2F8}" dt="2022-10-04T10:04:07.647" v="2351" actId="20577"/>
          <ac:spMkLst>
            <pc:docMk/>
            <pc:sldMk cId="2288803032" sldId="281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10:06:05.744" v="2382" actId="113"/>
          <ac:spMkLst>
            <pc:docMk/>
            <pc:sldMk cId="2288803032" sldId="281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10:06:15.809" v="2385" actId="1076"/>
          <ac:picMkLst>
            <pc:docMk/>
            <pc:sldMk cId="2288803032" sldId="281"/>
            <ac:picMk id="3" creationId="{54E22ADE-C1D5-4C60-42F1-3C4C79C16916}"/>
          </ac:picMkLst>
        </pc:picChg>
      </pc:sldChg>
      <pc:sldChg chg="addSp delSp modSp add mod">
        <pc:chgData name="Riccardo Berta" userId="c8694f89-bba4-4576-b0a8-456619ca5a8c" providerId="ADAL" clId="{4967B734-A465-2844-BA15-7FBACE49D2F8}" dt="2022-10-04T10:16:31.835" v="2463" actId="20577"/>
        <pc:sldMkLst>
          <pc:docMk/>
          <pc:sldMk cId="663506827" sldId="282"/>
        </pc:sldMkLst>
        <pc:spChg chg="mod">
          <ac:chgData name="Riccardo Berta" userId="c8694f89-bba4-4576-b0a8-456619ca5a8c" providerId="ADAL" clId="{4967B734-A465-2844-BA15-7FBACE49D2F8}" dt="2022-10-04T10:16:31.835" v="2463" actId="20577"/>
          <ac:spMkLst>
            <pc:docMk/>
            <pc:sldMk cId="663506827" sldId="282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10:07:50.041" v="2416" actId="1076"/>
          <ac:spMkLst>
            <pc:docMk/>
            <pc:sldMk cId="663506827" sldId="282"/>
            <ac:spMk id="84" creationId="{00000000-0000-0000-0000-000000000000}"/>
          </ac:spMkLst>
        </pc:spChg>
        <pc:picChg chg="del">
          <ac:chgData name="Riccardo Berta" userId="c8694f89-bba4-4576-b0a8-456619ca5a8c" providerId="ADAL" clId="{4967B734-A465-2844-BA15-7FBACE49D2F8}" dt="2022-10-04T10:06:28.259" v="2391" actId="478"/>
          <ac:picMkLst>
            <pc:docMk/>
            <pc:sldMk cId="663506827" sldId="282"/>
            <ac:picMk id="3" creationId="{54E22ADE-C1D5-4C60-42F1-3C4C79C16916}"/>
          </ac:picMkLst>
        </pc:picChg>
        <pc:picChg chg="add mod">
          <ac:chgData name="Riccardo Berta" userId="c8694f89-bba4-4576-b0a8-456619ca5a8c" providerId="ADAL" clId="{4967B734-A465-2844-BA15-7FBACE49D2F8}" dt="2022-10-04T10:07:56.607" v="2418" actId="1076"/>
          <ac:picMkLst>
            <pc:docMk/>
            <pc:sldMk cId="663506827" sldId="282"/>
            <ac:picMk id="4" creationId="{CB17357D-3BA1-B6CF-F4B0-06F6D3C3026E}"/>
          </ac:picMkLst>
        </pc:picChg>
      </pc:sldChg>
      <pc:sldChg chg="del">
        <pc:chgData name="Riccardo Berta" userId="c8694f89-bba4-4576-b0a8-456619ca5a8c" providerId="ADAL" clId="{4967B734-A465-2844-BA15-7FBACE49D2F8}" dt="2022-10-04T06:54:09.464" v="63" actId="2696"/>
        <pc:sldMkLst>
          <pc:docMk/>
          <pc:sldMk cId="2584172506" sldId="282"/>
        </pc:sldMkLst>
      </pc:sldChg>
      <pc:sldChg chg="addSp delSp modSp add mod">
        <pc:chgData name="Riccardo Berta" userId="c8694f89-bba4-4576-b0a8-456619ca5a8c" providerId="ADAL" clId="{4967B734-A465-2844-BA15-7FBACE49D2F8}" dt="2022-10-04T10:17:39.088" v="2550" actId="20577"/>
        <pc:sldMkLst>
          <pc:docMk/>
          <pc:sldMk cId="2423864326" sldId="283"/>
        </pc:sldMkLst>
        <pc:spChg chg="mod">
          <ac:chgData name="Riccardo Berta" userId="c8694f89-bba4-4576-b0a8-456619ca5a8c" providerId="ADAL" clId="{4967B734-A465-2844-BA15-7FBACE49D2F8}" dt="2022-10-04T10:16:35.426" v="2465" actId="20577"/>
          <ac:spMkLst>
            <pc:docMk/>
            <pc:sldMk cId="2423864326" sldId="283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10:17:39.088" v="2550" actId="20577"/>
          <ac:spMkLst>
            <pc:docMk/>
            <pc:sldMk cId="2423864326" sldId="283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10:16:40.395" v="2467" actId="1076"/>
          <ac:picMkLst>
            <pc:docMk/>
            <pc:sldMk cId="2423864326" sldId="283"/>
            <ac:picMk id="3" creationId="{A9220B9F-26DE-F97C-B182-0C5B8ACF52A6}"/>
          </ac:picMkLst>
        </pc:picChg>
        <pc:picChg chg="del">
          <ac:chgData name="Riccardo Berta" userId="c8694f89-bba4-4576-b0a8-456619ca5a8c" providerId="ADAL" clId="{4967B734-A465-2844-BA15-7FBACE49D2F8}" dt="2022-10-04T10:08:28.635" v="2424" actId="478"/>
          <ac:picMkLst>
            <pc:docMk/>
            <pc:sldMk cId="2423864326" sldId="283"/>
            <ac:picMk id="4" creationId="{CB17357D-3BA1-B6CF-F4B0-06F6D3C3026E}"/>
          </ac:picMkLst>
        </pc:picChg>
        <pc:picChg chg="add del mod">
          <ac:chgData name="Riccardo Berta" userId="c8694f89-bba4-4576-b0a8-456619ca5a8c" providerId="ADAL" clId="{4967B734-A465-2844-BA15-7FBACE49D2F8}" dt="2022-10-04T10:15:22.510" v="2440" actId="21"/>
          <ac:picMkLst>
            <pc:docMk/>
            <pc:sldMk cId="2423864326" sldId="283"/>
            <ac:picMk id="6" creationId="{47EEA959-CD75-423F-FF11-1B537B275B90}"/>
          </ac:picMkLst>
        </pc:picChg>
      </pc:sldChg>
      <pc:sldChg chg="del">
        <pc:chgData name="Riccardo Berta" userId="c8694f89-bba4-4576-b0a8-456619ca5a8c" providerId="ADAL" clId="{4967B734-A465-2844-BA15-7FBACE49D2F8}" dt="2022-10-04T06:54:09.892" v="64" actId="2696"/>
        <pc:sldMkLst>
          <pc:docMk/>
          <pc:sldMk cId="2548826204" sldId="283"/>
        </pc:sldMkLst>
      </pc:sldChg>
      <pc:sldChg chg="add del">
        <pc:chgData name="Riccardo Berta" userId="c8694f89-bba4-4576-b0a8-456619ca5a8c" providerId="ADAL" clId="{4967B734-A465-2844-BA15-7FBACE49D2F8}" dt="2022-10-04T10:14:48.405" v="2429"/>
        <pc:sldMkLst>
          <pc:docMk/>
          <pc:sldMk cId="196183857" sldId="284"/>
        </pc:sldMkLst>
      </pc:sldChg>
      <pc:sldChg chg="addSp delSp modSp add mod">
        <pc:chgData name="Riccardo Berta" userId="c8694f89-bba4-4576-b0a8-456619ca5a8c" providerId="ADAL" clId="{4967B734-A465-2844-BA15-7FBACE49D2F8}" dt="2022-10-04T10:16:23.053" v="2461" actId="1076"/>
        <pc:sldMkLst>
          <pc:docMk/>
          <pc:sldMk cId="852930802" sldId="284"/>
        </pc:sldMkLst>
        <pc:spChg chg="mod">
          <ac:chgData name="Riccardo Berta" userId="c8694f89-bba4-4576-b0a8-456619ca5a8c" providerId="ADAL" clId="{4967B734-A465-2844-BA15-7FBACE49D2F8}" dt="2022-10-04T10:15:10.060" v="2434" actId="20577"/>
          <ac:spMkLst>
            <pc:docMk/>
            <pc:sldMk cId="852930802" sldId="284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10:16:02.996" v="2458" actId="20577"/>
          <ac:spMkLst>
            <pc:docMk/>
            <pc:sldMk cId="852930802" sldId="284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10:16:23.053" v="2461" actId="1076"/>
          <ac:picMkLst>
            <pc:docMk/>
            <pc:sldMk cId="852930802" sldId="284"/>
            <ac:picMk id="2" creationId="{DF568B29-4E99-A3CF-2B9A-96B190172962}"/>
          </ac:picMkLst>
        </pc:picChg>
        <pc:picChg chg="del">
          <ac:chgData name="Riccardo Berta" userId="c8694f89-bba4-4576-b0a8-456619ca5a8c" providerId="ADAL" clId="{4967B734-A465-2844-BA15-7FBACE49D2F8}" dt="2022-10-04T10:15:11.873" v="2435" actId="478"/>
          <ac:picMkLst>
            <pc:docMk/>
            <pc:sldMk cId="852930802" sldId="284"/>
            <ac:picMk id="3" creationId="{54E22ADE-C1D5-4C60-42F1-3C4C79C16916}"/>
          </ac:picMkLst>
        </pc:picChg>
      </pc:sldChg>
      <pc:sldChg chg="del">
        <pc:chgData name="Riccardo Berta" userId="c8694f89-bba4-4576-b0a8-456619ca5a8c" providerId="ADAL" clId="{4967B734-A465-2844-BA15-7FBACE49D2F8}" dt="2022-10-04T06:54:10.321" v="65" actId="2696"/>
        <pc:sldMkLst>
          <pc:docMk/>
          <pc:sldMk cId="3494619461" sldId="284"/>
        </pc:sldMkLst>
      </pc:sldChg>
      <pc:sldChg chg="del">
        <pc:chgData name="Riccardo Berta" userId="c8694f89-bba4-4576-b0a8-456619ca5a8c" providerId="ADAL" clId="{4967B734-A465-2844-BA15-7FBACE49D2F8}" dt="2022-10-04T06:54:10.985" v="66" actId="2696"/>
        <pc:sldMkLst>
          <pc:docMk/>
          <pc:sldMk cId="3458162749" sldId="285"/>
        </pc:sldMkLst>
      </pc:sldChg>
      <pc:sldChg chg="del">
        <pc:chgData name="Riccardo Berta" userId="c8694f89-bba4-4576-b0a8-456619ca5a8c" providerId="ADAL" clId="{4967B734-A465-2844-BA15-7FBACE49D2F8}" dt="2022-10-04T06:54:13.372" v="69" actId="2696"/>
        <pc:sldMkLst>
          <pc:docMk/>
          <pc:sldMk cId="3186725423" sldId="286"/>
        </pc:sldMkLst>
      </pc:sldChg>
      <pc:sldChg chg="del">
        <pc:chgData name="Riccardo Berta" userId="c8694f89-bba4-4576-b0a8-456619ca5a8c" providerId="ADAL" clId="{4967B734-A465-2844-BA15-7FBACE49D2F8}" dt="2022-10-04T06:54:04.705" v="53" actId="2696"/>
        <pc:sldMkLst>
          <pc:docMk/>
          <pc:sldMk cId="1166550415" sldId="288"/>
        </pc:sldMkLst>
      </pc:sldChg>
      <pc:sldChg chg="del">
        <pc:chgData name="Riccardo Berta" userId="c8694f89-bba4-4576-b0a8-456619ca5a8c" providerId="ADAL" clId="{4967B734-A465-2844-BA15-7FBACE49D2F8}" dt="2022-10-04T06:54:12.030" v="67" actId="2696"/>
        <pc:sldMkLst>
          <pc:docMk/>
          <pc:sldMk cId="0" sldId="344"/>
        </pc:sldMkLst>
      </pc:sldChg>
      <pc:sldChg chg="del">
        <pc:chgData name="Riccardo Berta" userId="c8694f89-bba4-4576-b0a8-456619ca5a8c" providerId="ADAL" clId="{4967B734-A465-2844-BA15-7FBACE49D2F8}" dt="2022-10-04T06:54:12.601" v="68" actId="2696"/>
        <pc:sldMkLst>
          <pc:docMk/>
          <pc:sldMk cId="615642029" sldId="403"/>
        </pc:sldMkLst>
      </pc:sldChg>
      <pc:sldMasterChg chg="delSldLayout">
        <pc:chgData name="Riccardo Berta" userId="c8694f89-bba4-4576-b0a8-456619ca5a8c" providerId="ADAL" clId="{4967B734-A465-2844-BA15-7FBACE49D2F8}" dt="2022-10-04T06:54:12.601" v="68" actId="2696"/>
        <pc:sldMasterMkLst>
          <pc:docMk/>
          <pc:sldMasterMk cId="0" sldId="2147483659"/>
        </pc:sldMasterMkLst>
        <pc:sldLayoutChg chg="del">
          <pc:chgData name="Riccardo Berta" userId="c8694f89-bba4-4576-b0a8-456619ca5a8c" providerId="ADAL" clId="{4967B734-A465-2844-BA15-7FBACE49D2F8}" dt="2022-10-04T06:54:12.601" v="68" actId="2696"/>
          <pc:sldLayoutMkLst>
            <pc:docMk/>
            <pc:sldMasterMk cId="0" sldId="2147483659"/>
            <pc:sldLayoutMk cId="2937273629" sldId="2147483660"/>
          </pc:sldLayoutMkLst>
        </pc:sldLayoutChg>
      </pc:sldMasterChg>
    </pc:docChg>
  </pc:docChgLst>
  <pc:docChgLst>
    <pc:chgData name="Riccardo Berta" userId="c8694f89-bba4-4576-b0a8-456619ca5a8c" providerId="ADAL" clId="{3E7BAF75-66AC-6246-A6D2-BF46DE9AAFF9}"/>
    <pc:docChg chg="undo custSel addSld delSld modSld sldOrd">
      <pc:chgData name="Riccardo Berta" userId="c8694f89-bba4-4576-b0a8-456619ca5a8c" providerId="ADAL" clId="{3E7BAF75-66AC-6246-A6D2-BF46DE9AAFF9}" dt="2022-10-10T06:50:03.464" v="408" actId="2696"/>
      <pc:docMkLst>
        <pc:docMk/>
      </pc:docMkLst>
      <pc:sldChg chg="modSp mod">
        <pc:chgData name="Riccardo Berta" userId="c8694f89-bba4-4576-b0a8-456619ca5a8c" providerId="ADAL" clId="{3E7BAF75-66AC-6246-A6D2-BF46DE9AAFF9}" dt="2022-10-10T05:46:15.837" v="2"/>
        <pc:sldMkLst>
          <pc:docMk/>
          <pc:sldMk cId="0" sldId="256"/>
        </pc:sldMkLst>
        <pc:spChg chg="mod">
          <ac:chgData name="Riccardo Berta" userId="c8694f89-bba4-4576-b0a8-456619ca5a8c" providerId="ADAL" clId="{3E7BAF75-66AC-6246-A6D2-BF46DE9AAFF9}" dt="2022-10-10T05:46:15.837" v="2"/>
          <ac:spMkLst>
            <pc:docMk/>
            <pc:sldMk cId="0" sldId="256"/>
            <ac:spMk id="62" creationId="{00000000-0000-0000-0000-000000000000}"/>
          </ac:spMkLst>
        </pc:spChg>
      </pc:sldChg>
      <pc:sldChg chg="addSp delSp modSp del mod">
        <pc:chgData name="Riccardo Berta" userId="c8694f89-bba4-4576-b0a8-456619ca5a8c" providerId="ADAL" clId="{3E7BAF75-66AC-6246-A6D2-BF46DE9AAFF9}" dt="2022-10-10T06:50:03.464" v="408" actId="2696"/>
        <pc:sldMkLst>
          <pc:docMk/>
          <pc:sldMk cId="0" sldId="257"/>
        </pc:sldMkLst>
        <pc:spChg chg="mod">
          <ac:chgData name="Riccardo Berta" userId="c8694f89-bba4-4576-b0a8-456619ca5a8c" providerId="ADAL" clId="{3E7BAF75-66AC-6246-A6D2-BF46DE9AAFF9}" dt="2022-10-10T05:52:29.389" v="210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3E7BAF75-66AC-6246-A6D2-BF46DE9AAFF9}" dt="2022-10-10T06:48:58.220" v="403" actId="20577"/>
          <ac:spMkLst>
            <pc:docMk/>
            <pc:sldMk cId="0" sldId="257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3E7BAF75-66AC-6246-A6D2-BF46DE9AAFF9}" dt="2022-10-10T05:54:30.378" v="259" actId="21"/>
          <ac:picMkLst>
            <pc:docMk/>
            <pc:sldMk cId="0" sldId="257"/>
            <ac:picMk id="3" creationId="{77158CF1-79B9-1189-BA62-05566A5F9F89}"/>
          </ac:picMkLst>
        </pc:picChg>
        <pc:picChg chg="add del mod">
          <ac:chgData name="Riccardo Berta" userId="c8694f89-bba4-4576-b0a8-456619ca5a8c" providerId="ADAL" clId="{3E7BAF75-66AC-6246-A6D2-BF46DE9AAFF9}" dt="2022-10-10T06:45:43.530" v="274" actId="478"/>
          <ac:picMkLst>
            <pc:docMk/>
            <pc:sldMk cId="0" sldId="257"/>
            <ac:picMk id="5" creationId="{EA46E203-9491-2A6B-C89A-E85314823A8A}"/>
          </ac:picMkLst>
        </pc:picChg>
        <pc:picChg chg="add del mod">
          <ac:chgData name="Riccardo Berta" userId="c8694f89-bba4-4576-b0a8-456619ca5a8c" providerId="ADAL" clId="{3E7BAF75-66AC-6246-A6D2-BF46DE9AAFF9}" dt="2022-10-10T06:46:01.687" v="277" actId="478"/>
          <ac:picMkLst>
            <pc:docMk/>
            <pc:sldMk cId="0" sldId="257"/>
            <ac:picMk id="7" creationId="{B05BB6B6-2684-63DB-BA47-244FB3AED254}"/>
          </ac:picMkLst>
        </pc:picChg>
        <pc:picChg chg="add mod">
          <ac:chgData name="Riccardo Berta" userId="c8694f89-bba4-4576-b0a8-456619ca5a8c" providerId="ADAL" clId="{3E7BAF75-66AC-6246-A6D2-BF46DE9AAFF9}" dt="2022-10-10T06:46:26.825" v="282" actId="1076"/>
          <ac:picMkLst>
            <pc:docMk/>
            <pc:sldMk cId="0" sldId="257"/>
            <ac:picMk id="9" creationId="{130A8276-CD8C-0CDC-504C-5EB1E6B4EE17}"/>
          </ac:picMkLst>
        </pc:picChg>
      </pc:sldChg>
      <pc:sldChg chg="modSp mod">
        <pc:chgData name="Riccardo Berta" userId="c8694f89-bba4-4576-b0a8-456619ca5a8c" providerId="ADAL" clId="{3E7BAF75-66AC-6246-A6D2-BF46DE9AAFF9}" dt="2022-10-10T06:49:57.961" v="406" actId="20577"/>
        <pc:sldMkLst>
          <pc:docMk/>
          <pc:sldMk cId="0" sldId="264"/>
        </pc:sldMkLst>
        <pc:spChg chg="mod">
          <ac:chgData name="Riccardo Berta" userId="c8694f89-bba4-4576-b0a8-456619ca5a8c" providerId="ADAL" clId="{3E7BAF75-66AC-6246-A6D2-BF46DE9AAFF9}" dt="2022-10-10T06:49:57.961" v="406" actId="20577"/>
          <ac:spMkLst>
            <pc:docMk/>
            <pc:sldMk cId="0" sldId="264"/>
            <ac:spMk id="84" creationId="{00000000-0000-0000-0000-000000000000}"/>
          </ac:spMkLst>
        </pc:spChg>
      </pc:sldChg>
      <pc:sldChg chg="add">
        <pc:chgData name="Riccardo Berta" userId="c8694f89-bba4-4576-b0a8-456619ca5a8c" providerId="ADAL" clId="{3E7BAF75-66AC-6246-A6D2-BF46DE9AAFF9}" dt="2022-10-10T05:46:57.632" v="59"/>
        <pc:sldMkLst>
          <pc:docMk/>
          <pc:sldMk cId="2056707301" sldId="265"/>
        </pc:sldMkLst>
      </pc:sldChg>
      <pc:sldChg chg="del">
        <pc:chgData name="Riccardo Berta" userId="c8694f89-bba4-4576-b0a8-456619ca5a8c" providerId="ADAL" clId="{3E7BAF75-66AC-6246-A6D2-BF46DE9AAFF9}" dt="2022-10-10T05:46:43.197" v="39" actId="2696"/>
        <pc:sldMkLst>
          <pc:docMk/>
          <pc:sldMk cId="4260925133" sldId="265"/>
        </pc:sldMkLst>
      </pc:sldChg>
      <pc:sldChg chg="del">
        <pc:chgData name="Riccardo Berta" userId="c8694f89-bba4-4576-b0a8-456619ca5a8c" providerId="ADAL" clId="{3E7BAF75-66AC-6246-A6D2-BF46DE9AAFF9}" dt="2022-10-10T05:46:44.845" v="43" actId="2696"/>
        <pc:sldMkLst>
          <pc:docMk/>
          <pc:sldMk cId="2074499598" sldId="266"/>
        </pc:sldMkLst>
      </pc:sldChg>
      <pc:sldChg chg="add">
        <pc:chgData name="Riccardo Berta" userId="c8694f89-bba4-4576-b0a8-456619ca5a8c" providerId="ADAL" clId="{3E7BAF75-66AC-6246-A6D2-BF46DE9AAFF9}" dt="2022-10-10T05:46:58.085" v="60"/>
        <pc:sldMkLst>
          <pc:docMk/>
          <pc:sldMk cId="3627108427" sldId="266"/>
        </pc:sldMkLst>
      </pc:sldChg>
      <pc:sldChg chg="add">
        <pc:chgData name="Riccardo Berta" userId="c8694f89-bba4-4576-b0a8-456619ca5a8c" providerId="ADAL" clId="{3E7BAF75-66AC-6246-A6D2-BF46DE9AAFF9}" dt="2022-10-10T05:46:58.436" v="61"/>
        <pc:sldMkLst>
          <pc:docMk/>
          <pc:sldMk cId="755056336" sldId="267"/>
        </pc:sldMkLst>
      </pc:sldChg>
      <pc:sldChg chg="del">
        <pc:chgData name="Riccardo Berta" userId="c8694f89-bba4-4576-b0a8-456619ca5a8c" providerId="ADAL" clId="{3E7BAF75-66AC-6246-A6D2-BF46DE9AAFF9}" dt="2022-10-10T05:46:43.684" v="40" actId="2696"/>
        <pc:sldMkLst>
          <pc:docMk/>
          <pc:sldMk cId="2259674710" sldId="267"/>
        </pc:sldMkLst>
      </pc:sldChg>
      <pc:sldChg chg="add">
        <pc:chgData name="Riccardo Berta" userId="c8694f89-bba4-4576-b0a8-456619ca5a8c" providerId="ADAL" clId="{3E7BAF75-66AC-6246-A6D2-BF46DE9AAFF9}" dt="2022-10-10T05:46:58.789" v="62"/>
        <pc:sldMkLst>
          <pc:docMk/>
          <pc:sldMk cId="2533931395" sldId="268"/>
        </pc:sldMkLst>
      </pc:sldChg>
      <pc:sldChg chg="del">
        <pc:chgData name="Riccardo Berta" userId="c8694f89-bba4-4576-b0a8-456619ca5a8c" providerId="ADAL" clId="{3E7BAF75-66AC-6246-A6D2-BF46DE9AAFF9}" dt="2022-10-10T05:46:44.071" v="41" actId="2696"/>
        <pc:sldMkLst>
          <pc:docMk/>
          <pc:sldMk cId="2756532613" sldId="268"/>
        </pc:sldMkLst>
      </pc:sldChg>
      <pc:sldChg chg="add">
        <pc:chgData name="Riccardo Berta" userId="c8694f89-bba4-4576-b0a8-456619ca5a8c" providerId="ADAL" clId="{3E7BAF75-66AC-6246-A6D2-BF46DE9AAFF9}" dt="2022-10-10T05:46:59.115" v="63"/>
        <pc:sldMkLst>
          <pc:docMk/>
          <pc:sldMk cId="3588489452" sldId="269"/>
        </pc:sldMkLst>
      </pc:sldChg>
      <pc:sldChg chg="del">
        <pc:chgData name="Riccardo Berta" userId="c8694f89-bba4-4576-b0a8-456619ca5a8c" providerId="ADAL" clId="{3E7BAF75-66AC-6246-A6D2-BF46DE9AAFF9}" dt="2022-10-10T05:46:44.473" v="42" actId="2696"/>
        <pc:sldMkLst>
          <pc:docMk/>
          <pc:sldMk cId="3950372499" sldId="269"/>
        </pc:sldMkLst>
      </pc:sldChg>
      <pc:sldChg chg="addSp delSp modSp add del mod ord">
        <pc:chgData name="Riccardo Berta" userId="c8694f89-bba4-4576-b0a8-456619ca5a8c" providerId="ADAL" clId="{3E7BAF75-66AC-6246-A6D2-BF46DE9AAFF9}" dt="2022-10-10T06:50:00.088" v="407" actId="2696"/>
        <pc:sldMkLst>
          <pc:docMk/>
          <pc:sldMk cId="1602265730" sldId="270"/>
        </pc:sldMkLst>
        <pc:spChg chg="mod">
          <ac:chgData name="Riccardo Berta" userId="c8694f89-bba4-4576-b0a8-456619ca5a8c" providerId="ADAL" clId="{3E7BAF75-66AC-6246-A6D2-BF46DE9AAFF9}" dt="2022-10-10T05:52:08.199" v="174" actId="20577"/>
          <ac:spMkLst>
            <pc:docMk/>
            <pc:sldMk cId="1602265730" sldId="270"/>
            <ac:spMk id="83" creationId="{00000000-0000-0000-0000-000000000000}"/>
          </ac:spMkLst>
        </pc:spChg>
        <pc:spChg chg="mod">
          <ac:chgData name="Riccardo Berta" userId="c8694f89-bba4-4576-b0a8-456619ca5a8c" providerId="ADAL" clId="{3E7BAF75-66AC-6246-A6D2-BF46DE9AAFF9}" dt="2022-10-10T05:54:57.918" v="270" actId="20577"/>
          <ac:spMkLst>
            <pc:docMk/>
            <pc:sldMk cId="1602265730" sldId="270"/>
            <ac:spMk id="84" creationId="{00000000-0000-0000-0000-000000000000}"/>
          </ac:spMkLst>
        </pc:spChg>
        <pc:picChg chg="add del mod modCrop">
          <ac:chgData name="Riccardo Berta" userId="c8694f89-bba4-4576-b0a8-456619ca5a8c" providerId="ADAL" clId="{3E7BAF75-66AC-6246-A6D2-BF46DE9AAFF9}" dt="2022-10-10T05:54:27.586" v="258" actId="478"/>
          <ac:picMkLst>
            <pc:docMk/>
            <pc:sldMk cId="1602265730" sldId="270"/>
            <ac:picMk id="3" creationId="{823D74D6-16BE-2E45-CDC1-8D17637D30F9}"/>
          </ac:picMkLst>
        </pc:picChg>
        <pc:picChg chg="add mod">
          <ac:chgData name="Riccardo Berta" userId="c8694f89-bba4-4576-b0a8-456619ca5a8c" providerId="ADAL" clId="{3E7BAF75-66AC-6246-A6D2-BF46DE9AAFF9}" dt="2022-10-10T05:55:03.304" v="271" actId="1076"/>
          <ac:picMkLst>
            <pc:docMk/>
            <pc:sldMk cId="1602265730" sldId="270"/>
            <ac:picMk id="4" creationId="{2A63E7D8-8EC6-38EC-96E9-864C8BA5FBBD}"/>
          </ac:picMkLst>
        </pc:picChg>
      </pc:sldChg>
      <pc:sldChg chg="del">
        <pc:chgData name="Riccardo Berta" userId="c8694f89-bba4-4576-b0a8-456619ca5a8c" providerId="ADAL" clId="{3E7BAF75-66AC-6246-A6D2-BF46DE9AAFF9}" dt="2022-10-10T05:46:45.250" v="44" actId="2696"/>
        <pc:sldMkLst>
          <pc:docMk/>
          <pc:sldMk cId="3668836689" sldId="270"/>
        </pc:sldMkLst>
      </pc:sldChg>
      <pc:sldChg chg="del">
        <pc:chgData name="Riccardo Berta" userId="c8694f89-bba4-4576-b0a8-456619ca5a8c" providerId="ADAL" clId="{3E7BAF75-66AC-6246-A6D2-BF46DE9AAFF9}" dt="2022-10-10T05:46:45.673" v="45" actId="2696"/>
        <pc:sldMkLst>
          <pc:docMk/>
          <pc:sldMk cId="1894295752" sldId="271"/>
        </pc:sldMkLst>
      </pc:sldChg>
      <pc:sldChg chg="del">
        <pc:chgData name="Riccardo Berta" userId="c8694f89-bba4-4576-b0a8-456619ca5a8c" providerId="ADAL" clId="{3E7BAF75-66AC-6246-A6D2-BF46DE9AAFF9}" dt="2022-10-10T05:46:46.147" v="46" actId="2696"/>
        <pc:sldMkLst>
          <pc:docMk/>
          <pc:sldMk cId="732868139" sldId="272"/>
        </pc:sldMkLst>
      </pc:sldChg>
      <pc:sldChg chg="del">
        <pc:chgData name="Riccardo Berta" userId="c8694f89-bba4-4576-b0a8-456619ca5a8c" providerId="ADAL" clId="{3E7BAF75-66AC-6246-A6D2-BF46DE9AAFF9}" dt="2022-10-10T05:46:46.631" v="47" actId="2696"/>
        <pc:sldMkLst>
          <pc:docMk/>
          <pc:sldMk cId="3859598341" sldId="273"/>
        </pc:sldMkLst>
      </pc:sldChg>
      <pc:sldChg chg="del">
        <pc:chgData name="Riccardo Berta" userId="c8694f89-bba4-4576-b0a8-456619ca5a8c" providerId="ADAL" clId="{3E7BAF75-66AC-6246-A6D2-BF46DE9AAFF9}" dt="2022-10-10T05:46:47.315" v="48" actId="2696"/>
        <pc:sldMkLst>
          <pc:docMk/>
          <pc:sldMk cId="2213323745" sldId="274"/>
        </pc:sldMkLst>
      </pc:sldChg>
      <pc:sldChg chg="del">
        <pc:chgData name="Riccardo Berta" userId="c8694f89-bba4-4576-b0a8-456619ca5a8c" providerId="ADAL" clId="{3E7BAF75-66AC-6246-A6D2-BF46DE9AAFF9}" dt="2022-10-10T05:46:47.713" v="49" actId="2696"/>
        <pc:sldMkLst>
          <pc:docMk/>
          <pc:sldMk cId="303121765" sldId="275"/>
        </pc:sldMkLst>
      </pc:sldChg>
      <pc:sldChg chg="del">
        <pc:chgData name="Riccardo Berta" userId="c8694f89-bba4-4576-b0a8-456619ca5a8c" providerId="ADAL" clId="{3E7BAF75-66AC-6246-A6D2-BF46DE9AAFF9}" dt="2022-10-10T05:46:48.481" v="50" actId="2696"/>
        <pc:sldMkLst>
          <pc:docMk/>
          <pc:sldMk cId="2020526202" sldId="276"/>
        </pc:sldMkLst>
      </pc:sldChg>
      <pc:sldChg chg="del">
        <pc:chgData name="Riccardo Berta" userId="c8694f89-bba4-4576-b0a8-456619ca5a8c" providerId="ADAL" clId="{3E7BAF75-66AC-6246-A6D2-BF46DE9AAFF9}" dt="2022-10-10T05:46:48.981" v="51" actId="2696"/>
        <pc:sldMkLst>
          <pc:docMk/>
          <pc:sldMk cId="3156887330" sldId="277"/>
        </pc:sldMkLst>
      </pc:sldChg>
      <pc:sldChg chg="del">
        <pc:chgData name="Riccardo Berta" userId="c8694f89-bba4-4576-b0a8-456619ca5a8c" providerId="ADAL" clId="{3E7BAF75-66AC-6246-A6D2-BF46DE9AAFF9}" dt="2022-10-10T05:46:49.684" v="52" actId="2696"/>
        <pc:sldMkLst>
          <pc:docMk/>
          <pc:sldMk cId="1586284290" sldId="278"/>
        </pc:sldMkLst>
      </pc:sldChg>
      <pc:sldChg chg="del">
        <pc:chgData name="Riccardo Berta" userId="c8694f89-bba4-4576-b0a8-456619ca5a8c" providerId="ADAL" clId="{3E7BAF75-66AC-6246-A6D2-BF46DE9AAFF9}" dt="2022-10-10T05:46:50.239" v="53" actId="2696"/>
        <pc:sldMkLst>
          <pc:docMk/>
          <pc:sldMk cId="2677523252" sldId="279"/>
        </pc:sldMkLst>
      </pc:sldChg>
      <pc:sldChg chg="del">
        <pc:chgData name="Riccardo Berta" userId="c8694f89-bba4-4576-b0a8-456619ca5a8c" providerId="ADAL" clId="{3E7BAF75-66AC-6246-A6D2-BF46DE9AAFF9}" dt="2022-10-10T05:46:52.009" v="54" actId="2696"/>
        <pc:sldMkLst>
          <pc:docMk/>
          <pc:sldMk cId="635836889" sldId="280"/>
        </pc:sldMkLst>
      </pc:sldChg>
      <pc:sldChg chg="del">
        <pc:chgData name="Riccardo Berta" userId="c8694f89-bba4-4576-b0a8-456619ca5a8c" providerId="ADAL" clId="{3E7BAF75-66AC-6246-A6D2-BF46DE9AAFF9}" dt="2022-10-10T05:46:52.591" v="55" actId="2696"/>
        <pc:sldMkLst>
          <pc:docMk/>
          <pc:sldMk cId="2288803032" sldId="281"/>
        </pc:sldMkLst>
      </pc:sldChg>
      <pc:sldChg chg="del">
        <pc:chgData name="Riccardo Berta" userId="c8694f89-bba4-4576-b0a8-456619ca5a8c" providerId="ADAL" clId="{3E7BAF75-66AC-6246-A6D2-BF46DE9AAFF9}" dt="2022-10-10T05:46:53.984" v="57" actId="2696"/>
        <pc:sldMkLst>
          <pc:docMk/>
          <pc:sldMk cId="663506827" sldId="282"/>
        </pc:sldMkLst>
      </pc:sldChg>
      <pc:sldChg chg="del">
        <pc:chgData name="Riccardo Berta" userId="c8694f89-bba4-4576-b0a8-456619ca5a8c" providerId="ADAL" clId="{3E7BAF75-66AC-6246-A6D2-BF46DE9AAFF9}" dt="2022-10-10T05:46:55.020" v="58" actId="2696"/>
        <pc:sldMkLst>
          <pc:docMk/>
          <pc:sldMk cId="2423864326" sldId="283"/>
        </pc:sldMkLst>
      </pc:sldChg>
      <pc:sldChg chg="del">
        <pc:chgData name="Riccardo Berta" userId="c8694f89-bba4-4576-b0a8-456619ca5a8c" providerId="ADAL" clId="{3E7BAF75-66AC-6246-A6D2-BF46DE9AAFF9}" dt="2022-10-10T05:46:53.442" v="56" actId="2696"/>
        <pc:sldMkLst>
          <pc:docMk/>
          <pc:sldMk cId="852930802" sldId="28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95079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31150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812300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46408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47604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30200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78591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99301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418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791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57989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17934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99831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33822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53470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17649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18292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538664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84868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40233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19532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44446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02993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5623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1008933"/>
            <a:ext cx="1081625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4355671"/>
            <a:ext cx="1081625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925674"/>
            <a:ext cx="3054600" cy="20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4155440"/>
            <a:ext cx="3054600" cy="9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icTheme" userDrawn="1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202700" y="1104350"/>
            <a:ext cx="8818500" cy="51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238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500"/>
              <a:buChar char="○"/>
              <a:defRPr sz="1500"/>
            </a:lvl2pPr>
            <a:lvl3pPr marL="1371600" lvl="2" indent="-3175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Char char="■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29210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1600"/>
              </a:spcBef>
              <a:spcAft>
                <a:spcPts val="1600"/>
              </a:spcAft>
              <a:buSzPts val="1000"/>
              <a:buChar char="■"/>
              <a:defRPr sz="1000"/>
            </a:lvl9pPr>
          </a:lstStyle>
          <a:p>
            <a:endParaRPr lang="it-IT" dirty="0"/>
          </a:p>
          <a:p>
            <a:pPr lvl="2"/>
            <a:endParaRPr dirty="0"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3999900" cy="4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633633"/>
            <a:ext cx="3999900" cy="4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865867"/>
            <a:ext cx="2808000" cy="37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5878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33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1239033"/>
            <a:ext cx="4045200" cy="238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3692001"/>
            <a:ext cx="4045200" cy="2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5625233"/>
            <a:ext cx="5998800" cy="7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76167"/>
            <a:ext cx="8520600" cy="283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4216000"/>
            <a:ext cx="8520600" cy="142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2888012" y="1937550"/>
            <a:ext cx="3367975" cy="20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/>
              <a:t>Policy</a:t>
            </a:r>
            <a:br>
              <a:rPr lang="en-GB"/>
            </a:br>
            <a:r>
              <a:rPr lang="en-GB"/>
              <a:t>Evaluation</a:t>
            </a:r>
            <a:endParaRPr lang="en-GB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5B4D833-F59D-26E4-3DCB-AF8E72E5F3AE}"/>
              </a:ext>
            </a:extLst>
          </p:cNvPr>
          <p:cNvSpPr txBox="1"/>
          <p:nvPr/>
        </p:nvSpPr>
        <p:spPr>
          <a:xfrm>
            <a:off x="10456606" y="8377084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Monte-Carlo prediction (5)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246729"/>
            <a:ext cx="8520600" cy="5202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r>
              <a:rPr lang="en-GB" dirty="0"/>
              <a:t>MC convergence to the true values</a:t>
            </a:r>
          </a:p>
          <a:p>
            <a:pPr lvl="1"/>
            <a:r>
              <a:rPr lang="en-GB" dirty="0"/>
              <a:t>running estimates are </a:t>
            </a:r>
            <a:r>
              <a:rPr lang="en-GB" b="1" dirty="0"/>
              <a:t>very noisy</a:t>
            </a:r>
          </a:p>
          <a:p>
            <a:pPr lvl="1"/>
            <a:r>
              <a:rPr lang="en-GB" dirty="0"/>
              <a:t>jump back and forth around the true values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DCC6CAAD-0559-8398-98AA-0E6212EA80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165" y="1200877"/>
            <a:ext cx="8647135" cy="4143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69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Temporal-Difference Learning (1)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234697"/>
            <a:ext cx="8520600" cy="5202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800" dirty="0"/>
              <a:t>In MC the agent must </a:t>
            </a:r>
            <a:r>
              <a:rPr lang="en-GB" sz="1800" b="1" dirty="0"/>
              <a:t>wait until the end of an episode </a:t>
            </a:r>
            <a:r>
              <a:rPr lang="en-GB" sz="1800" dirty="0"/>
              <a:t>before it can update the estimate </a:t>
            </a:r>
          </a:p>
          <a:p>
            <a:pPr lvl="1"/>
            <a:r>
              <a:rPr lang="en-GB" sz="1600" dirty="0"/>
              <a:t>solid convergence properties: it updates the estimate using the actual return, which is an </a:t>
            </a:r>
            <a:r>
              <a:rPr lang="en-GB" sz="1600" b="1" dirty="0"/>
              <a:t>unbiased</a:t>
            </a:r>
            <a:r>
              <a:rPr lang="en-GB" sz="1600" dirty="0"/>
              <a:t> estimate</a:t>
            </a:r>
          </a:p>
          <a:p>
            <a:pPr lvl="1"/>
            <a:r>
              <a:rPr lang="en-GB" sz="1600" dirty="0"/>
              <a:t>however, it has </a:t>
            </a:r>
            <a:r>
              <a:rPr lang="en-GB" sz="1600" b="1" dirty="0"/>
              <a:t>high-variance</a:t>
            </a:r>
            <a:r>
              <a:rPr lang="en-GB" sz="1600" dirty="0"/>
              <a:t> since actual returns accumulate many random events in their trajectory</a:t>
            </a:r>
            <a:endParaRPr lang="en-GB" sz="1800" dirty="0"/>
          </a:p>
          <a:p>
            <a:pPr lvl="0"/>
            <a:r>
              <a:rPr lang="en-GB" sz="1800" dirty="0"/>
              <a:t>Instead, we can </a:t>
            </a:r>
            <a:r>
              <a:rPr lang="en-GB" sz="1800" b="1" dirty="0"/>
              <a:t>wait for a single step</a:t>
            </a:r>
          </a:p>
          <a:p>
            <a:pPr lvl="1"/>
            <a:r>
              <a:rPr lang="en-GB" sz="1600" dirty="0"/>
              <a:t>get a single-step reward R</a:t>
            </a:r>
            <a:r>
              <a:rPr lang="en-GB" sz="1600" baseline="-25000" dirty="0"/>
              <a:t>t+1</a:t>
            </a:r>
          </a:p>
          <a:p>
            <a:pPr lvl="1"/>
            <a:r>
              <a:rPr lang="en-GB" sz="1600" dirty="0"/>
              <a:t>observe the next state S</a:t>
            </a:r>
            <a:r>
              <a:rPr lang="en-GB" sz="1600" baseline="-25000" dirty="0"/>
              <a:t>t+1</a:t>
            </a:r>
          </a:p>
          <a:p>
            <a:pPr lvl="1"/>
            <a:r>
              <a:rPr lang="en-GB" sz="1600" dirty="0"/>
              <a:t>use the current V to estimate the return at the next step</a:t>
            </a:r>
            <a:endParaRPr lang="en-GB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30EC4DDD-F5AC-A253-9088-288CB536E1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732" y="4863781"/>
            <a:ext cx="40767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50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Temporal-Difference Learning (2)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234697"/>
            <a:ext cx="8520600" cy="5202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800" dirty="0"/>
              <a:t>This means we could estimate the final return on every time step</a:t>
            </a:r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1"/>
            <a:r>
              <a:rPr lang="en-GB" sz="1600" dirty="0"/>
              <a:t>we use the subscript to indicate how many </a:t>
            </a:r>
            <a:r>
              <a:rPr lang="en-GB" sz="1600" b="1" dirty="0"/>
              <a:t>real rewards</a:t>
            </a:r>
            <a:r>
              <a:rPr lang="en-GB" sz="1600" dirty="0"/>
              <a:t> are used to calculate the return </a:t>
            </a:r>
          </a:p>
          <a:p>
            <a:pPr lvl="1"/>
            <a:r>
              <a:rPr lang="en-GB" sz="1600" dirty="0" err="1"/>
              <a:t>t:T</a:t>
            </a:r>
            <a:r>
              <a:rPr lang="en-GB" sz="1600" dirty="0"/>
              <a:t> means all rewards from t until the end (MC)</a:t>
            </a:r>
          </a:p>
          <a:p>
            <a:pPr lvl="1"/>
            <a:r>
              <a:rPr lang="en-GB" sz="1600" dirty="0"/>
              <a:t>t:t+1 means just the next reward (TD)</a:t>
            </a:r>
          </a:p>
          <a:p>
            <a:r>
              <a:rPr lang="en-GB" sz="1800" dirty="0"/>
              <a:t>Then we can substitute in the formula for the evaluation of the state-value function:</a:t>
            </a:r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1"/>
            <a:r>
              <a:rPr lang="en-GB" sz="1800" dirty="0"/>
              <a:t>         is the </a:t>
            </a:r>
            <a:r>
              <a:rPr lang="en-GB" sz="1800" b="1" dirty="0"/>
              <a:t>TD target </a:t>
            </a:r>
          </a:p>
          <a:p>
            <a:pPr lvl="1"/>
            <a:r>
              <a:rPr lang="en-GB" sz="1800" dirty="0"/>
              <a:t>                       is the </a:t>
            </a:r>
            <a:r>
              <a:rPr lang="en-GB" sz="1800" b="1" dirty="0"/>
              <a:t>TD error</a:t>
            </a:r>
          </a:p>
          <a:p>
            <a:pPr lvl="0"/>
            <a:endParaRPr lang="en-GB" dirty="0"/>
          </a:p>
        </p:txBody>
      </p:sp>
      <p:pic>
        <p:nvPicPr>
          <p:cNvPr id="6" name="Immagine 5" descr="Immagine che contiene Carattere, simbolo, testo, bianco&#10;&#10;Descrizione generata automaticamente">
            <a:extLst>
              <a:ext uri="{FF2B5EF4-FFF2-40B4-BE49-F238E27FC236}">
                <a16:creationId xmlns:a16="http://schemas.microsoft.com/office/drawing/2014/main" id="{840F8EE7-FFE5-71FE-B64C-8B1EAD1D3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4266" y="4987016"/>
            <a:ext cx="571500" cy="342900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D3D572E1-D55F-4F10-2E03-50597F93E1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5501" y="5463469"/>
            <a:ext cx="1435100" cy="304800"/>
          </a:xfrm>
          <a:prstGeom prst="rect">
            <a:avLst/>
          </a:prstGeom>
        </p:spPr>
      </p:pic>
      <p:pic>
        <p:nvPicPr>
          <p:cNvPr id="8" name="Immagine 7" descr="Immagine che contiene Carattere, testo, tipografia, calligrafia&#10;&#10;Descrizione generata automaticamente">
            <a:extLst>
              <a:ext uri="{FF2B5EF4-FFF2-40B4-BE49-F238E27FC236}">
                <a16:creationId xmlns:a16="http://schemas.microsoft.com/office/drawing/2014/main" id="{ADCC9895-B658-E969-62A4-48781E8112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250" y="1833446"/>
            <a:ext cx="2552700" cy="381000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E2E4D612-EAC9-A9E9-300E-4B9CB83B4B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7900" y="4470657"/>
            <a:ext cx="3594100" cy="44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503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Temporal-Difference Learning (3)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234697"/>
            <a:ext cx="8520600" cy="5202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marL="120650" lvl="0" indent="0">
              <a:buNone/>
            </a:pPr>
            <a:endParaRPr lang="en-GB" sz="1800" dirty="0"/>
          </a:p>
          <a:p>
            <a:pPr marL="120650" lvl="0" indent="0">
              <a:buNone/>
            </a:pPr>
            <a:endParaRPr lang="en-GB" sz="1800" dirty="0"/>
          </a:p>
          <a:p>
            <a:pPr lvl="0"/>
            <a:r>
              <a:rPr lang="en-GB" dirty="0"/>
              <a:t>TD estimates the value function using an estimate of the value function</a:t>
            </a:r>
          </a:p>
          <a:p>
            <a:pPr lvl="1"/>
            <a:r>
              <a:rPr lang="en-GB" dirty="0"/>
              <a:t>reward signal progressively </a:t>
            </a:r>
            <a:r>
              <a:rPr lang="en-GB" b="1" dirty="0"/>
              <a:t>injects reality</a:t>
            </a:r>
            <a:r>
              <a:rPr lang="en-GB" dirty="0"/>
              <a:t> into the estimates </a:t>
            </a:r>
          </a:p>
          <a:p>
            <a:pPr lvl="1"/>
            <a:r>
              <a:rPr lang="en-GB" b="1" dirty="0"/>
              <a:t>bootstrapping</a:t>
            </a:r>
            <a:r>
              <a:rPr lang="en-GB" dirty="0"/>
              <a:t> </a:t>
            </a:r>
          </a:p>
        </p:txBody>
      </p:sp>
      <p:grpSp>
        <p:nvGrpSpPr>
          <p:cNvPr id="6" name="Gruppo 5">
            <a:extLst>
              <a:ext uri="{FF2B5EF4-FFF2-40B4-BE49-F238E27FC236}">
                <a16:creationId xmlns:a16="http://schemas.microsoft.com/office/drawing/2014/main" id="{AB8A274B-DA7A-BD97-B8F9-838C6028EDE9}"/>
              </a:ext>
            </a:extLst>
          </p:cNvPr>
          <p:cNvGrpSpPr/>
          <p:nvPr/>
        </p:nvGrpSpPr>
        <p:grpSpPr>
          <a:xfrm>
            <a:off x="311700" y="1139687"/>
            <a:ext cx="8489230" cy="3967834"/>
            <a:chOff x="311700" y="1139687"/>
            <a:chExt cx="8489230" cy="3967834"/>
          </a:xfrm>
        </p:grpSpPr>
        <p:pic>
          <p:nvPicPr>
            <p:cNvPr id="4" name="Immagine 3">
              <a:extLst>
                <a:ext uri="{FF2B5EF4-FFF2-40B4-BE49-F238E27FC236}">
                  <a16:creationId xmlns:a16="http://schemas.microsoft.com/office/drawing/2014/main" id="{C4B6E924-3FF8-516B-8E9D-05D1EE2973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1700" y="1234697"/>
              <a:ext cx="8489230" cy="3872824"/>
            </a:xfrm>
            <a:prstGeom prst="rect">
              <a:avLst/>
            </a:prstGeom>
          </p:spPr>
        </p:pic>
        <p:sp>
          <p:nvSpPr>
            <p:cNvPr id="5" name="Rettangolo 4">
              <a:extLst>
                <a:ext uri="{FF2B5EF4-FFF2-40B4-BE49-F238E27FC236}">
                  <a16:creationId xmlns:a16="http://schemas.microsoft.com/office/drawing/2014/main" id="{6B54A3EF-17A4-EC75-DCD7-4C36AEB81CAB}"/>
                </a:ext>
              </a:extLst>
            </p:cNvPr>
            <p:cNvSpPr/>
            <p:nvPr/>
          </p:nvSpPr>
          <p:spPr>
            <a:xfrm>
              <a:off x="3617843" y="1139687"/>
              <a:ext cx="1789044" cy="3445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893395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Temporal-Difference Learning (4)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043733"/>
            <a:ext cx="8520600" cy="5202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800" dirty="0"/>
              <a:t>It is a combination of MC and DP ideas </a:t>
            </a:r>
          </a:p>
          <a:p>
            <a:pPr lvl="1"/>
            <a:r>
              <a:rPr lang="en-GB" sz="1600" dirty="0"/>
              <a:t>like Monte Carlo, it learn directly from raw experience (without a model)</a:t>
            </a:r>
          </a:p>
          <a:p>
            <a:pPr lvl="1"/>
            <a:r>
              <a:rPr lang="en-GB" sz="1600" dirty="0"/>
              <a:t>like dynamic programming, it update estimates based on other learned estimates (without waiting for a final outcome)</a:t>
            </a:r>
          </a:p>
          <a:p>
            <a:pPr lvl="0"/>
            <a:r>
              <a:rPr lang="en-GB" sz="1800" b="1" dirty="0">
                <a:highlight>
                  <a:srgbClr val="FFFF00"/>
                </a:highlight>
              </a:rPr>
              <a:t>See “</a:t>
            </a:r>
            <a:r>
              <a:rPr lang="en-GB" sz="1800" b="1" dirty="0" err="1">
                <a:highlight>
                  <a:srgbClr val="FFFF00"/>
                </a:highlight>
              </a:rPr>
              <a:t>notebook.ipynb</a:t>
            </a:r>
            <a:r>
              <a:rPr lang="en-GB" sz="1800" b="1" dirty="0">
                <a:highlight>
                  <a:srgbClr val="FFFF00"/>
                </a:highlight>
              </a:rPr>
              <a:t>”</a:t>
            </a:r>
          </a:p>
          <a:p>
            <a:pPr marL="120650" lvl="0" indent="0">
              <a:buNone/>
            </a:pPr>
            <a:endParaRPr lang="en-GB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B24D9C62-9E1D-9F8D-F689-FC2C53DAD8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454" y="2899601"/>
            <a:ext cx="7772400" cy="3746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0732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Batch updating (1)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131416"/>
            <a:ext cx="8520600" cy="54108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800" dirty="0"/>
              <a:t>Suppose there is available only a </a:t>
            </a:r>
            <a:r>
              <a:rPr lang="en-GB" sz="1800" b="1" dirty="0"/>
              <a:t>finite amount of experience</a:t>
            </a:r>
            <a:r>
              <a:rPr lang="en-GB" sz="1800" dirty="0"/>
              <a:t> </a:t>
            </a:r>
          </a:p>
          <a:p>
            <a:pPr lvl="1"/>
            <a:r>
              <a:rPr lang="en-GB" sz="1600" dirty="0"/>
              <a:t>a common approach is to present the experience repeatedly until the method converges upon an answer</a:t>
            </a:r>
            <a:endParaRPr lang="en-GB" sz="1800" dirty="0"/>
          </a:p>
          <a:p>
            <a:r>
              <a:rPr lang="en-GB" sz="1800" dirty="0"/>
              <a:t>Suppose we observe the following episodes: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sz="900" dirty="0"/>
          </a:p>
          <a:p>
            <a:pPr lvl="1"/>
            <a:r>
              <a:rPr lang="en-GB" dirty="0"/>
              <a:t>first episode started in A, transitioned to B and terminates with a reward of 0 </a:t>
            </a:r>
          </a:p>
          <a:p>
            <a:pPr lvl="1"/>
            <a:r>
              <a:rPr lang="en-GB" sz="1600" dirty="0"/>
              <a:t>other episodes were shorter, starting from B and terminating immediately</a:t>
            </a:r>
          </a:p>
          <a:p>
            <a:r>
              <a:rPr lang="en-GB" sz="1800" dirty="0"/>
              <a:t>What are the optimal estimates V(A) and V(B)?	</a:t>
            </a:r>
          </a:p>
          <a:p>
            <a:pPr lvl="1"/>
            <a:r>
              <a:rPr lang="en-GB" sz="1600" dirty="0"/>
              <a:t>probably we agree that the optimal value for V(B) is 3/4 </a:t>
            </a:r>
          </a:p>
          <a:p>
            <a:pPr lvl="2"/>
            <a:r>
              <a:rPr lang="en-GB" sz="1500" dirty="0"/>
              <a:t>six times process terminates with a return of 1; two times terminated with 0</a:t>
            </a:r>
          </a:p>
          <a:p>
            <a:pPr lvl="1"/>
            <a:r>
              <a:rPr lang="en-GB" sz="1600" dirty="0"/>
              <a:t>but what is the optimal value for V(A)?</a:t>
            </a:r>
          </a:p>
          <a:p>
            <a:pPr lvl="0"/>
            <a:endParaRPr lang="en-GB" dirty="0"/>
          </a:p>
        </p:txBody>
      </p:sp>
      <p:pic>
        <p:nvPicPr>
          <p:cNvPr id="3" name="Immagine 2" descr="Immagine che contiene testo, Carattere, bianco, design&#10;&#10;Descrizione generata automaticamente">
            <a:extLst>
              <a:ext uri="{FF2B5EF4-FFF2-40B4-BE49-F238E27FC236}">
                <a16:creationId xmlns:a16="http://schemas.microsoft.com/office/drawing/2014/main" id="{DCD1C262-9BE0-9086-0402-F99F9EEB48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171" y="2583541"/>
            <a:ext cx="2133600" cy="17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9070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Batch updating (2)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234697"/>
            <a:ext cx="8520600" cy="5202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1800" dirty="0"/>
              <a:t>Two </a:t>
            </a:r>
            <a:r>
              <a:rPr lang="en-GB" sz="1800" b="1" dirty="0"/>
              <a:t>reasonable answers</a:t>
            </a:r>
          </a:p>
          <a:p>
            <a:pPr lvl="1"/>
            <a:r>
              <a:rPr lang="en-GB" sz="1600" dirty="0"/>
              <a:t>all the times the process was in A, it travers to B and because we have decided that V(B) is 3/4 , therefore A have value 3/4 as well</a:t>
            </a:r>
          </a:p>
          <a:p>
            <a:pPr lvl="2"/>
            <a:r>
              <a:rPr lang="en-GB" sz="1500" dirty="0"/>
              <a:t>this is the answer that TD gives</a:t>
            </a:r>
          </a:p>
          <a:p>
            <a:pPr lvl="1"/>
            <a:r>
              <a:rPr lang="en-GB" sz="1600" dirty="0"/>
              <a:t>we have seen A once and the return that followed it was 0, we therefore estimate V(A) as 0</a:t>
            </a:r>
          </a:p>
          <a:p>
            <a:pPr lvl="2"/>
            <a:r>
              <a:rPr lang="en-GB" sz="1500" dirty="0"/>
              <a:t>this is the answer that MC gives</a:t>
            </a:r>
          </a:p>
          <a:p>
            <a:pPr lvl="2"/>
            <a:r>
              <a:rPr lang="en-GB" sz="1500" dirty="0"/>
              <a:t>it is also the answer that gives minimum squared error on the training data </a:t>
            </a:r>
          </a:p>
          <a:p>
            <a:pPr lvl="1"/>
            <a:r>
              <a:rPr lang="en-GB" sz="1600" dirty="0"/>
              <a:t>However, we expect the first answer to be better: will produce lower error on future data</a:t>
            </a:r>
          </a:p>
          <a:p>
            <a:pPr marL="1054100" lvl="2" indent="0">
              <a:buNone/>
            </a:pPr>
            <a:endParaRPr lang="en-GB" sz="800" dirty="0"/>
          </a:p>
          <a:p>
            <a:pPr lvl="0"/>
            <a:r>
              <a:rPr lang="en-GB" sz="1800" dirty="0"/>
              <a:t>A general difference between TD and MC methods</a:t>
            </a:r>
          </a:p>
          <a:p>
            <a:pPr lvl="1"/>
            <a:r>
              <a:rPr lang="en-GB" sz="1600" dirty="0"/>
              <a:t>MC always find the estimates that </a:t>
            </a:r>
            <a:r>
              <a:rPr lang="en-GB" sz="1600" b="1" dirty="0"/>
              <a:t>minimize mean-squared error on the training set</a:t>
            </a:r>
          </a:p>
          <a:p>
            <a:pPr lvl="1"/>
            <a:r>
              <a:rPr lang="en-GB" sz="1600" dirty="0"/>
              <a:t>TD always finds the estimates </a:t>
            </a:r>
            <a:r>
              <a:rPr lang="en-GB" sz="1600" b="1" dirty="0"/>
              <a:t>for a model of the Markov process</a:t>
            </a:r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86930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Batch updating (3)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234697"/>
            <a:ext cx="8520600" cy="5202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800" dirty="0"/>
              <a:t>The TD model is formed from the observed episodes</a:t>
            </a:r>
          </a:p>
          <a:p>
            <a:pPr lvl="1"/>
            <a:r>
              <a:rPr lang="en-GB" sz="1600" dirty="0"/>
              <a:t>estimated transition probability from </a:t>
            </a:r>
            <a:r>
              <a:rPr lang="en-GB" sz="1600" dirty="0" err="1"/>
              <a:t>i</a:t>
            </a:r>
            <a:r>
              <a:rPr lang="en-GB" sz="1600" dirty="0"/>
              <a:t> to j is the fraction of observed transitions from </a:t>
            </a:r>
            <a:r>
              <a:rPr lang="en-GB" sz="1600" dirty="0" err="1"/>
              <a:t>i</a:t>
            </a:r>
            <a:r>
              <a:rPr lang="en-GB" sz="1600" dirty="0"/>
              <a:t> that went to j</a:t>
            </a:r>
          </a:p>
          <a:p>
            <a:pPr lvl="1"/>
            <a:r>
              <a:rPr lang="en-GB" sz="1600" dirty="0"/>
              <a:t>the associated expected reward is the average of the rewards observed on those transitions</a:t>
            </a:r>
          </a:p>
          <a:p>
            <a:pPr lvl="0"/>
            <a:endParaRPr lang="en-GB" sz="1800" dirty="0"/>
          </a:p>
          <a:p>
            <a:pPr lvl="0"/>
            <a:r>
              <a:rPr lang="en-GB" sz="1800" dirty="0"/>
              <a:t>Given the model, we can compute the estimate of the value function that would be correct if the model were correct</a:t>
            </a:r>
          </a:p>
          <a:p>
            <a:pPr marL="120650" lvl="0" indent="0">
              <a:buNone/>
            </a:pPr>
            <a:endParaRPr lang="en-GB" sz="1800" dirty="0"/>
          </a:p>
          <a:p>
            <a:pPr lvl="0"/>
            <a:r>
              <a:rPr lang="en-GB" sz="1800" dirty="0"/>
              <a:t>This helps to explain intuitively why TD method converges more quickly than MC method</a:t>
            </a:r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59557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n-steps TD (1)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043733"/>
            <a:ext cx="8520600" cy="53930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1800" dirty="0"/>
              <a:t>There something in between? </a:t>
            </a:r>
          </a:p>
          <a:p>
            <a:pPr lvl="1"/>
            <a:r>
              <a:rPr lang="en-GB" sz="1600" dirty="0"/>
              <a:t>MC samples the environment all the way through the end of the episode before it estimates the value function</a:t>
            </a:r>
          </a:p>
          <a:p>
            <a:pPr lvl="1"/>
            <a:r>
              <a:rPr lang="en-GB" sz="1600" dirty="0"/>
              <a:t>TD interacts with the environment only once, and it estimates the value function</a:t>
            </a:r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r>
              <a:rPr lang="en-GB" sz="1800" dirty="0"/>
              <a:t>How about </a:t>
            </a:r>
            <a:r>
              <a:rPr lang="en-GB" sz="1800" b="1" dirty="0"/>
              <a:t>bootstrapping after two steps? Three? Four? </a:t>
            </a:r>
          </a:p>
          <a:p>
            <a:pPr lvl="1"/>
            <a:r>
              <a:rPr lang="en-GB" sz="1600" dirty="0"/>
              <a:t>there’s a </a:t>
            </a:r>
            <a:r>
              <a:rPr lang="en-GB" sz="1600" b="1" dirty="0"/>
              <a:t>spectrum of algorithms </a:t>
            </a:r>
            <a:r>
              <a:rPr lang="en-GB" sz="1600" dirty="0"/>
              <a:t>lying in between MC and TD</a:t>
            </a:r>
          </a:p>
          <a:p>
            <a:pPr lvl="1"/>
            <a:r>
              <a:rPr lang="en-GB" sz="1600" dirty="0"/>
              <a:t>we can </a:t>
            </a:r>
            <a:r>
              <a:rPr lang="en-GB" sz="1600" b="1" dirty="0"/>
              <a:t>tune how much bootstrapping</a:t>
            </a:r>
            <a:r>
              <a:rPr lang="en-GB" sz="1600" dirty="0"/>
              <a:t>, letting us balance bias and variance</a:t>
            </a:r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9E29E584-3980-6C4A-D025-DBC1AC8DFD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0535" y="2774085"/>
            <a:ext cx="3679323" cy="231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4897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n-steps TD (2)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234697"/>
            <a:ext cx="8520600" cy="5202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800" dirty="0"/>
              <a:t>Two extremes: </a:t>
            </a:r>
          </a:p>
          <a:p>
            <a:pPr lvl="1"/>
            <a:r>
              <a:rPr lang="en-GB" sz="1600" dirty="0"/>
              <a:t>MC is an </a:t>
            </a:r>
            <a:r>
              <a:rPr lang="en-GB" sz="1600" b="1" dirty="0"/>
              <a:t>infinite-step method:</a:t>
            </a:r>
            <a:r>
              <a:rPr lang="en-GB" sz="1600" dirty="0"/>
              <a:t> goes all the way until the end of the episode </a:t>
            </a:r>
          </a:p>
          <a:p>
            <a:pPr lvl="1"/>
            <a:r>
              <a:rPr lang="en-GB" sz="1600" dirty="0"/>
              <a:t>TD is a </a:t>
            </a:r>
            <a:r>
              <a:rPr lang="en-GB" sz="1600" b="1" dirty="0"/>
              <a:t>one-step method:</a:t>
            </a:r>
            <a:r>
              <a:rPr lang="en-GB" sz="1600" dirty="0"/>
              <a:t> interacts with the environment for a single step </a:t>
            </a:r>
          </a:p>
          <a:p>
            <a:r>
              <a:rPr lang="en-GB" sz="1800" dirty="0"/>
              <a:t>We can generalize into an </a:t>
            </a:r>
            <a:r>
              <a:rPr lang="en-GB" sz="1800" b="1" dirty="0"/>
              <a:t>n-step method</a:t>
            </a:r>
          </a:p>
          <a:p>
            <a:pPr lvl="1"/>
            <a:r>
              <a:rPr lang="en-GB" sz="1600" dirty="0"/>
              <a:t>instead of doing a single step or the full episode, it uses n-steps</a:t>
            </a:r>
          </a:p>
          <a:p>
            <a:pPr marL="590550" lvl="1" indent="0">
              <a:buNone/>
            </a:pPr>
            <a:endParaRPr lang="en-GB" sz="1600" dirty="0"/>
          </a:p>
          <a:p>
            <a:pPr lvl="1"/>
            <a:r>
              <a:rPr lang="en-GB" sz="1600" dirty="0"/>
              <a:t>and then it makes the estimation</a:t>
            </a:r>
          </a:p>
          <a:p>
            <a:pPr lvl="1"/>
            <a:endParaRPr lang="en-GB" sz="1600" dirty="0"/>
          </a:p>
          <a:p>
            <a:pPr marL="590550" lvl="1" indent="0">
              <a:buNone/>
            </a:pPr>
            <a:endParaRPr lang="en-GB" sz="1800" dirty="0"/>
          </a:p>
          <a:p>
            <a:pPr lvl="2"/>
            <a:r>
              <a:rPr lang="en-GB" sz="1500" dirty="0"/>
              <a:t>             is the </a:t>
            </a:r>
            <a:r>
              <a:rPr lang="en-GB" sz="1500" b="1" dirty="0"/>
              <a:t>n-step TD target </a:t>
            </a:r>
          </a:p>
          <a:p>
            <a:pPr lvl="2"/>
            <a:r>
              <a:rPr lang="en-GB" sz="1500" dirty="0"/>
              <a:t>                              is the </a:t>
            </a:r>
            <a:r>
              <a:rPr lang="en-GB" sz="1500" b="1" dirty="0"/>
              <a:t>n-step TD error</a:t>
            </a:r>
          </a:p>
          <a:p>
            <a:pPr lvl="1"/>
            <a:endParaRPr lang="en-GB" sz="1600" dirty="0"/>
          </a:p>
          <a:p>
            <a:pPr lvl="0"/>
            <a:r>
              <a:rPr lang="en-GB" sz="1800" b="1" dirty="0">
                <a:highlight>
                  <a:srgbClr val="FFFF00"/>
                </a:highlight>
              </a:rPr>
              <a:t>See “</a:t>
            </a:r>
            <a:r>
              <a:rPr lang="en-GB" sz="1800" b="1" dirty="0" err="1">
                <a:highlight>
                  <a:srgbClr val="FFFF00"/>
                </a:highlight>
              </a:rPr>
              <a:t>notebook.ipynb</a:t>
            </a:r>
            <a:r>
              <a:rPr lang="en-GB" sz="1800" b="1" dirty="0">
                <a:highlight>
                  <a:srgbClr val="FFFF00"/>
                </a:highlight>
              </a:rPr>
              <a:t>”</a:t>
            </a:r>
          </a:p>
          <a:p>
            <a:endParaRPr lang="en-GB" sz="1800" dirty="0"/>
          </a:p>
          <a:p>
            <a:pPr lvl="1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B6911059-0EBE-F1FE-2AC9-C5F90E680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8532" y="3154610"/>
            <a:ext cx="3073400" cy="368300"/>
          </a:xfrm>
          <a:prstGeom prst="rect">
            <a:avLst/>
          </a:prstGeom>
        </p:spPr>
      </p:pic>
      <p:grpSp>
        <p:nvGrpSpPr>
          <p:cNvPr id="14" name="Gruppo 13">
            <a:extLst>
              <a:ext uri="{FF2B5EF4-FFF2-40B4-BE49-F238E27FC236}">
                <a16:creationId xmlns:a16="http://schemas.microsoft.com/office/drawing/2014/main" id="{356BCE8A-B47A-BD9B-39BC-7A8127375118}"/>
              </a:ext>
            </a:extLst>
          </p:cNvPr>
          <p:cNvGrpSpPr/>
          <p:nvPr/>
        </p:nvGrpSpPr>
        <p:grpSpPr>
          <a:xfrm>
            <a:off x="6659858" y="3649375"/>
            <a:ext cx="2305406" cy="736002"/>
            <a:chOff x="6659858" y="3649375"/>
            <a:chExt cx="2305406" cy="736002"/>
          </a:xfrm>
        </p:grpSpPr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022126D6-0754-D28A-4051-F82DCBC16F22}"/>
                </a:ext>
              </a:extLst>
            </p:cNvPr>
            <p:cNvSpPr txBox="1"/>
            <p:nvPr/>
          </p:nvSpPr>
          <p:spPr>
            <a:xfrm>
              <a:off x="6659858" y="3649375"/>
              <a:ext cx="36099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900" dirty="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MC</a:t>
              </a:r>
            </a:p>
          </p:txBody>
        </p:sp>
        <p:pic>
          <p:nvPicPr>
            <p:cNvPr id="4" name="Immagine 3" descr="Immagine che contiene Carattere, testo, bianco, tipografia&#10;&#10;Descrizione generata automaticamente">
              <a:extLst>
                <a:ext uri="{FF2B5EF4-FFF2-40B4-BE49-F238E27FC236}">
                  <a16:creationId xmlns:a16="http://schemas.microsoft.com/office/drawing/2014/main" id="{CCE8A003-866C-24C2-C182-A5C47EB172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04184" y="3872224"/>
              <a:ext cx="2261080" cy="513153"/>
            </a:xfrm>
            <a:prstGeom prst="rect">
              <a:avLst/>
            </a:prstGeom>
          </p:spPr>
        </p:pic>
      </p:grp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43362BDD-3450-392C-5EF4-5B058B24C3B8}"/>
              </a:ext>
            </a:extLst>
          </p:cNvPr>
          <p:cNvGrpSpPr/>
          <p:nvPr/>
        </p:nvGrpSpPr>
        <p:grpSpPr>
          <a:xfrm>
            <a:off x="6700532" y="4571796"/>
            <a:ext cx="2345497" cy="792064"/>
            <a:chOff x="6700532" y="4571796"/>
            <a:chExt cx="2345497" cy="792064"/>
          </a:xfrm>
        </p:grpSpPr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8608BA2B-CF43-A908-45EF-EBEFB966AA92}"/>
                </a:ext>
              </a:extLst>
            </p:cNvPr>
            <p:cNvSpPr txBox="1"/>
            <p:nvPr/>
          </p:nvSpPr>
          <p:spPr>
            <a:xfrm>
              <a:off x="6700532" y="4571796"/>
              <a:ext cx="33214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900" dirty="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TD</a:t>
              </a:r>
            </a:p>
          </p:txBody>
        </p:sp>
        <p:pic>
          <p:nvPicPr>
            <p:cNvPr id="8" name="Immagine 7" descr="Immagine che contiene testo, Carattere, bianco, calligrafia&#10;&#10;Descrizione generata automaticamente">
              <a:extLst>
                <a:ext uri="{FF2B5EF4-FFF2-40B4-BE49-F238E27FC236}">
                  <a16:creationId xmlns:a16="http://schemas.microsoft.com/office/drawing/2014/main" id="{FC27D39C-042B-EDD8-FAE1-DF3B5DA1083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36151" y="4803128"/>
              <a:ext cx="2309878" cy="560732"/>
            </a:xfrm>
            <a:prstGeom prst="rect">
              <a:avLst/>
            </a:prstGeom>
          </p:spPr>
        </p:pic>
      </p:grpSp>
      <p:pic>
        <p:nvPicPr>
          <p:cNvPr id="17" name="Immagine 16" descr="Immagine che contiene testo, Carattere, calligrafia, bianco&#10;&#10;Descrizione generata automaticamente">
            <a:extLst>
              <a:ext uri="{FF2B5EF4-FFF2-40B4-BE49-F238E27FC236}">
                <a16:creationId xmlns:a16="http://schemas.microsoft.com/office/drawing/2014/main" id="{7FF9481C-9183-D393-0471-8A470A1E46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80494" y="3980860"/>
            <a:ext cx="4715506" cy="809033"/>
          </a:xfrm>
          <a:prstGeom prst="rect">
            <a:avLst/>
          </a:prstGeom>
        </p:spPr>
      </p:pic>
      <p:pic>
        <p:nvPicPr>
          <p:cNvPr id="19" name="Immagine 18" descr="Immagine che contiene Carattere, testo, calligrafia, simbolo&#10;&#10;Descrizione generata automaticamente">
            <a:extLst>
              <a:ext uri="{FF2B5EF4-FFF2-40B4-BE49-F238E27FC236}">
                <a16:creationId xmlns:a16="http://schemas.microsoft.com/office/drawing/2014/main" id="{BFD03797-58CF-3737-95CD-185771BF26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31119" y="4825624"/>
            <a:ext cx="653781" cy="346904"/>
          </a:xfrm>
          <a:prstGeom prst="rect">
            <a:avLst/>
          </a:prstGeom>
        </p:spPr>
      </p:pic>
      <p:pic>
        <p:nvPicPr>
          <p:cNvPr id="21" name="Immagine 20" descr="Immagine che contiene Carattere, testo, bianco, tipografia&#10;&#10;Descrizione generata automaticamente">
            <a:extLst>
              <a:ext uri="{FF2B5EF4-FFF2-40B4-BE49-F238E27FC236}">
                <a16:creationId xmlns:a16="http://schemas.microsoft.com/office/drawing/2014/main" id="{FBF17EEC-2F1F-C5F0-F16D-4FFC2042A0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09348" y="5170365"/>
            <a:ext cx="1447509" cy="387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919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Objectives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533636"/>
            <a:ext cx="8520600" cy="45858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800" dirty="0"/>
              <a:t>Immediate and long-term goals</a:t>
            </a:r>
          </a:p>
          <a:p>
            <a:pPr lvl="0"/>
            <a:r>
              <a:rPr lang="en-GB" sz="1800" dirty="0"/>
              <a:t>Reward, Return and Value functions</a:t>
            </a:r>
          </a:p>
          <a:p>
            <a:r>
              <a:rPr lang="en-GB" sz="1800" dirty="0"/>
              <a:t>Random Walk Environment</a:t>
            </a:r>
          </a:p>
          <a:p>
            <a:pPr lvl="0"/>
            <a:r>
              <a:rPr lang="en-GB" sz="1800" dirty="0"/>
              <a:t>Monte Carlo prediction (MC)</a:t>
            </a:r>
          </a:p>
          <a:p>
            <a:pPr lvl="0"/>
            <a:r>
              <a:rPr lang="en-GB" sz="1800" dirty="0"/>
              <a:t>Temporal-Difference Learning (TD)</a:t>
            </a:r>
          </a:p>
          <a:p>
            <a:pPr lvl="0"/>
            <a:r>
              <a:rPr lang="en-GB" sz="1800" dirty="0"/>
              <a:t>n-steps TD </a:t>
            </a:r>
          </a:p>
          <a:p>
            <a:pPr lvl="0"/>
            <a:r>
              <a:rPr lang="en-GB" sz="1800" dirty="0"/>
              <a:t>TD(𝜆)</a:t>
            </a:r>
          </a:p>
          <a:p>
            <a:pPr lvl="0"/>
            <a:r>
              <a:rPr lang="en-GB" sz="1800" dirty="0"/>
              <a:t>Backward-view TD(𝜆)</a:t>
            </a:r>
          </a:p>
          <a:p>
            <a:pPr lvl="0"/>
            <a:r>
              <a:rPr lang="en-GB" sz="1800" dirty="0"/>
              <a:t>Comparison</a:t>
            </a:r>
          </a:p>
          <a:p>
            <a:pPr lvl="0"/>
            <a:endParaRPr lang="en-GB" sz="1800" dirty="0"/>
          </a:p>
          <a:p>
            <a:pPr lvl="0"/>
            <a:endParaRPr lang="en-GB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n-steps TD (3)</a:t>
            </a:r>
            <a:endParaRPr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CEBEE24E-7A8A-DAB3-53B8-DED06882E6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857" y="1643769"/>
            <a:ext cx="8591253" cy="410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7668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TD(𝜆) (1)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923990"/>
            <a:ext cx="8520600" cy="53930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800" dirty="0"/>
              <a:t>A question emerges: </a:t>
            </a:r>
            <a:r>
              <a:rPr lang="en-GB" sz="1800" b="1" dirty="0"/>
              <a:t>what is a good n? </a:t>
            </a:r>
          </a:p>
          <a:p>
            <a:r>
              <a:rPr lang="en-GB" sz="1800" dirty="0"/>
              <a:t>How using a </a:t>
            </a:r>
            <a:r>
              <a:rPr lang="en-GB" sz="1800" b="1" dirty="0"/>
              <a:t>weighted combination of all n-step targets</a:t>
            </a:r>
            <a:endParaRPr lang="en-GB" sz="1800" dirty="0"/>
          </a:p>
          <a:p>
            <a:pPr lvl="1"/>
            <a:r>
              <a:rPr lang="en-GB" sz="1600" dirty="0"/>
              <a:t>agent could go out and calculate the targets corresponding to the one-, two-, three-, ..., infinite-step</a:t>
            </a:r>
          </a:p>
          <a:p>
            <a:pPr marL="120650" lvl="0" indent="0">
              <a:buNone/>
            </a:pPr>
            <a:endParaRPr lang="en-GB" dirty="0"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94C76C5E-6BB3-D747-946C-99B02BA0CD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4725" y="2351120"/>
            <a:ext cx="6002667" cy="4319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9292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TD(𝜆) (2)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043733"/>
            <a:ext cx="8520600" cy="55312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GB" sz="1800" dirty="0"/>
          </a:p>
          <a:p>
            <a:endParaRPr lang="en-GB" sz="1800" dirty="0"/>
          </a:p>
          <a:p>
            <a:endParaRPr lang="en-GB" sz="2400" dirty="0"/>
          </a:p>
          <a:p>
            <a:endParaRPr lang="en-GB" sz="1800" dirty="0"/>
          </a:p>
          <a:p>
            <a:endParaRPr lang="en-GB" sz="1800" dirty="0"/>
          </a:p>
          <a:p>
            <a:endParaRPr lang="en-GB" sz="1800" dirty="0"/>
          </a:p>
          <a:p>
            <a:endParaRPr lang="en-GB" sz="1800" dirty="0"/>
          </a:p>
          <a:p>
            <a:pPr marL="120650" indent="0">
              <a:buNone/>
            </a:pPr>
            <a:endParaRPr lang="en-GB" sz="600" dirty="0"/>
          </a:p>
          <a:p>
            <a:pPr lvl="0"/>
            <a:r>
              <a:rPr lang="en-GB" sz="1800" dirty="0"/>
              <a:t>We can compose all targets using a weighted sum</a:t>
            </a:r>
          </a:p>
          <a:p>
            <a:pPr lvl="0"/>
            <a:endParaRPr lang="en-GB" sz="1800" dirty="0"/>
          </a:p>
          <a:p>
            <a:pPr lvl="0"/>
            <a:endParaRPr lang="en-GB" sz="800" dirty="0"/>
          </a:p>
          <a:p>
            <a:endParaRPr lang="en-GB" sz="1800" dirty="0"/>
          </a:p>
          <a:p>
            <a:r>
              <a:rPr lang="en-GB" sz="1800" dirty="0"/>
              <a:t>We can evaluate the estimate of the value function using this return:</a:t>
            </a:r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1"/>
            <a:r>
              <a:rPr lang="en-GB" sz="1900" dirty="0"/>
              <a:t>       is the </a:t>
            </a:r>
            <a:r>
              <a:rPr lang="en-GB" sz="1900" b="1" dirty="0"/>
              <a:t>TD(lambda) target </a:t>
            </a:r>
          </a:p>
          <a:p>
            <a:pPr lvl="1"/>
            <a:r>
              <a:rPr lang="en-GB" sz="1800" dirty="0"/>
              <a:t>                     is the </a:t>
            </a:r>
            <a:r>
              <a:rPr lang="en-GB" sz="1800" b="1" dirty="0"/>
              <a:t>TD(lambda) error</a:t>
            </a:r>
          </a:p>
          <a:p>
            <a:pPr lvl="0"/>
            <a:endParaRPr lang="en-GB" sz="1800" dirty="0"/>
          </a:p>
          <a:p>
            <a:pPr lvl="0"/>
            <a:endParaRPr lang="en-GB" dirty="0"/>
          </a:p>
        </p:txBody>
      </p:sp>
      <p:pic>
        <p:nvPicPr>
          <p:cNvPr id="4" name="Immagine 3" descr="Immagine che contiene testo, Carattere, ricevuta, calligrafia&#10;&#10;Descrizione generata automaticamente">
            <a:extLst>
              <a:ext uri="{FF2B5EF4-FFF2-40B4-BE49-F238E27FC236}">
                <a16:creationId xmlns:a16="http://schemas.microsoft.com/office/drawing/2014/main" id="{3A6AF67D-8EBC-D0CF-AC9F-E3E14845A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643" y="1052152"/>
            <a:ext cx="5154386" cy="2407800"/>
          </a:xfrm>
          <a:prstGeom prst="rect">
            <a:avLst/>
          </a:prstGeom>
        </p:spPr>
      </p:pic>
      <p:pic>
        <p:nvPicPr>
          <p:cNvPr id="7" name="Immagine 6" descr="Immagine che contiene testo, Carattere, bianco, tipografia&#10;&#10;Descrizione generata automaticamente">
            <a:extLst>
              <a:ext uri="{FF2B5EF4-FFF2-40B4-BE49-F238E27FC236}">
                <a16:creationId xmlns:a16="http://schemas.microsoft.com/office/drawing/2014/main" id="{DA4E6D69-2577-0B09-74C8-6D480583A1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643" y="3854660"/>
            <a:ext cx="4251779" cy="852792"/>
          </a:xfrm>
          <a:prstGeom prst="rect">
            <a:avLst/>
          </a:prstGeom>
        </p:spPr>
      </p:pic>
      <p:pic>
        <p:nvPicPr>
          <p:cNvPr id="11" name="Immagine 10" descr="Immagine che contiene Carattere, calligrafia, tipografia, testo&#10;&#10;Descrizione generata automaticamente">
            <a:extLst>
              <a:ext uri="{FF2B5EF4-FFF2-40B4-BE49-F238E27FC236}">
                <a16:creationId xmlns:a16="http://schemas.microsoft.com/office/drawing/2014/main" id="{42D8CE54-195C-F060-A5CD-024B019B96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3643" y="4987860"/>
            <a:ext cx="3352800" cy="508000"/>
          </a:xfrm>
          <a:prstGeom prst="rect">
            <a:avLst/>
          </a:prstGeom>
        </p:spPr>
      </p:pic>
      <p:pic>
        <p:nvPicPr>
          <p:cNvPr id="13" name="Immagine 12" descr="Immagine che contiene testo, Carattere, simbolo, bianco&#10;&#10;Descrizione generata automaticamente">
            <a:extLst>
              <a:ext uri="{FF2B5EF4-FFF2-40B4-BE49-F238E27FC236}">
                <a16:creationId xmlns:a16="http://schemas.microsoft.com/office/drawing/2014/main" id="{E248E21D-43FD-01D6-5FD2-889D5950F1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4557" y="5636568"/>
            <a:ext cx="431800" cy="393700"/>
          </a:xfrm>
          <a:prstGeom prst="rect">
            <a:avLst/>
          </a:prstGeom>
        </p:spPr>
      </p:pic>
      <p:pic>
        <p:nvPicPr>
          <p:cNvPr id="15" name="Immagine 14" descr="Immagine che contiene Carattere, bianco, tipografia, calligrafia&#10;&#10;Descrizione generata automaticamente">
            <a:extLst>
              <a:ext uri="{FF2B5EF4-FFF2-40B4-BE49-F238E27FC236}">
                <a16:creationId xmlns:a16="http://schemas.microsoft.com/office/drawing/2014/main" id="{C503B8E2-4700-5128-11D1-376FCEEF42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50043" y="6085702"/>
            <a:ext cx="1270000" cy="36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9540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Backward-view TD( 𝜆 ) (1)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923987"/>
            <a:ext cx="8711984" cy="56400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800" dirty="0"/>
              <a:t>With TD(𝜆) we must </a:t>
            </a:r>
            <a:r>
              <a:rPr lang="en-GB" sz="1800" b="1" dirty="0"/>
              <a:t>wait until the end of an episode </a:t>
            </a:r>
            <a:r>
              <a:rPr lang="en-GB" sz="1800" dirty="0"/>
              <a:t>(like MC)</a:t>
            </a:r>
          </a:p>
          <a:p>
            <a:pPr lvl="0"/>
            <a:r>
              <a:rPr lang="en-GB" sz="1800" dirty="0"/>
              <a:t>We can split the updates into </a:t>
            </a:r>
            <a:r>
              <a:rPr lang="en-GB" sz="1800" b="1" dirty="0"/>
              <a:t>partial updates</a:t>
            </a:r>
            <a:endParaRPr lang="en-GB" sz="1800" dirty="0"/>
          </a:p>
          <a:p>
            <a:pPr lvl="1"/>
            <a:r>
              <a:rPr lang="en-GB" sz="1600" dirty="0"/>
              <a:t>we track states that are </a:t>
            </a:r>
            <a:r>
              <a:rPr lang="en-GB" sz="1600" b="1" dirty="0"/>
              <a:t>eligible</a:t>
            </a:r>
            <a:r>
              <a:rPr lang="en-GB" sz="1600" dirty="0"/>
              <a:t> for an update on every step and by how much</a:t>
            </a:r>
          </a:p>
          <a:p>
            <a:r>
              <a:rPr lang="en-GB" sz="1800" dirty="0"/>
              <a:t>Mechanism called </a:t>
            </a:r>
            <a:r>
              <a:rPr lang="en-GB" sz="1800" b="1" dirty="0"/>
              <a:t>eligibility traces</a:t>
            </a:r>
            <a:endParaRPr lang="en-GB" sz="1800" dirty="0"/>
          </a:p>
          <a:p>
            <a:pPr lvl="1"/>
            <a:r>
              <a:rPr lang="en-GB" sz="1600" dirty="0"/>
              <a:t>at the begging of every new episode, we set the eligibility vector to zero E=0</a:t>
            </a:r>
          </a:p>
          <a:p>
            <a:pPr lvl="1"/>
            <a:r>
              <a:rPr lang="en-GB" sz="1600" dirty="0"/>
              <a:t>we interact with the environment one cycle (S</a:t>
            </a:r>
            <a:r>
              <a:rPr lang="en-GB" sz="1600" baseline="-25000" dirty="0"/>
              <a:t>t</a:t>
            </a:r>
            <a:r>
              <a:rPr lang="en-GB" sz="1600" dirty="0"/>
              <a:t>, A</a:t>
            </a:r>
            <a:r>
              <a:rPr lang="en-GB" sz="1600" baseline="-25000" dirty="0"/>
              <a:t>t</a:t>
            </a:r>
            <a:r>
              <a:rPr lang="en-GB" sz="1600" dirty="0"/>
              <a:t>, R</a:t>
            </a:r>
            <a:r>
              <a:rPr lang="en-GB" sz="1600" baseline="-25000" dirty="0"/>
              <a:t>t+1</a:t>
            </a:r>
            <a:r>
              <a:rPr lang="en-GB" sz="1600" dirty="0"/>
              <a:t>, S</a:t>
            </a:r>
            <a:r>
              <a:rPr lang="en-GB" sz="1600" baseline="-25000" dirty="0"/>
              <a:t>t+1</a:t>
            </a:r>
            <a:r>
              <a:rPr lang="en-GB" sz="1600" dirty="0"/>
              <a:t>)</a:t>
            </a:r>
          </a:p>
          <a:p>
            <a:pPr lvl="1"/>
            <a:r>
              <a:rPr lang="en-GB" sz="1600" dirty="0"/>
              <a:t>when we encounter a state, we add a one to its trace E(S</a:t>
            </a:r>
            <a:r>
              <a:rPr lang="en-GB" sz="1600" baseline="-25000" dirty="0"/>
              <a:t>t</a:t>
            </a:r>
            <a:r>
              <a:rPr lang="en-GB" sz="1600" dirty="0"/>
              <a:t>) = E(S</a:t>
            </a:r>
            <a:r>
              <a:rPr lang="en-GB" sz="1600" baseline="-25000" dirty="0"/>
              <a:t>t</a:t>
            </a:r>
            <a:r>
              <a:rPr lang="en-GB" sz="1600" dirty="0"/>
              <a:t>) + 1</a:t>
            </a:r>
          </a:p>
          <a:p>
            <a:pPr lvl="2"/>
            <a:r>
              <a:rPr lang="en-GB" sz="1500" dirty="0"/>
              <a:t>to make it eligible for an update</a:t>
            </a:r>
          </a:p>
          <a:p>
            <a:pPr lvl="1"/>
            <a:r>
              <a:rPr lang="en-GB" sz="1600" dirty="0"/>
              <a:t>we calculate the TD error:</a:t>
            </a:r>
          </a:p>
          <a:p>
            <a:pPr lvl="1"/>
            <a:r>
              <a:rPr lang="en-GB" sz="1600" dirty="0"/>
              <a:t>we update the value function </a:t>
            </a:r>
            <a:r>
              <a:rPr lang="en-GB" sz="1600" b="1" dirty="0"/>
              <a:t>for all states</a:t>
            </a:r>
            <a:r>
              <a:rPr lang="en-GB" sz="1600" dirty="0"/>
              <a:t> using the eligibility trace vector</a:t>
            </a:r>
          </a:p>
          <a:p>
            <a:pPr lvl="2"/>
            <a:r>
              <a:rPr lang="en-GB" sz="1500" dirty="0"/>
              <a:t>only eligible  will get updated:</a:t>
            </a:r>
          </a:p>
          <a:p>
            <a:pPr lvl="1"/>
            <a:r>
              <a:rPr lang="en-GB" sz="1600" dirty="0"/>
              <a:t>after the update, the eligibility trace vector is decayed</a:t>
            </a:r>
          </a:p>
          <a:p>
            <a:pPr lvl="2"/>
            <a:r>
              <a:rPr lang="en-GB" sz="1500" dirty="0"/>
              <a:t>so future reinforcing events have less impact on earlier states:</a:t>
            </a:r>
          </a:p>
          <a:p>
            <a:r>
              <a:rPr lang="en-GB" sz="1900" dirty="0"/>
              <a:t>Recent states get more significant credit for a reward encountered in a recent transition than those states visited earlier</a:t>
            </a:r>
            <a:endParaRPr lang="en-GB" sz="1500" dirty="0"/>
          </a:p>
          <a:p>
            <a:pPr lvl="1"/>
            <a:endParaRPr lang="en-GB" sz="1600" dirty="0"/>
          </a:p>
          <a:p>
            <a:pPr lvl="1"/>
            <a:endParaRPr lang="en-GB" sz="1600" dirty="0"/>
          </a:p>
          <a:p>
            <a:pPr lvl="1"/>
            <a:endParaRPr lang="en-GB" sz="1600" baseline="-25000" dirty="0"/>
          </a:p>
          <a:p>
            <a:pPr lvl="0"/>
            <a:endParaRPr lang="en-GB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F6C2B225-7A66-DB93-8E05-E62AE59DA0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633" y="3948474"/>
            <a:ext cx="3657600" cy="381000"/>
          </a:xfrm>
          <a:prstGeom prst="rect">
            <a:avLst/>
          </a:prstGeom>
        </p:spPr>
      </p:pic>
      <p:pic>
        <p:nvPicPr>
          <p:cNvPr id="6" name="Immagine 5" descr="Immagine che contiene Carattere, testo, bianco, tipografia&#10;&#10;Descrizione generata automaticamente">
            <a:extLst>
              <a:ext uri="{FF2B5EF4-FFF2-40B4-BE49-F238E27FC236}">
                <a16:creationId xmlns:a16="http://schemas.microsoft.com/office/drawing/2014/main" id="{82EF5B5E-EFD0-CA89-F8D1-6AE55A470C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5483" y="4686592"/>
            <a:ext cx="2247900" cy="444500"/>
          </a:xfrm>
          <a:prstGeom prst="rect">
            <a:avLst/>
          </a:prstGeom>
        </p:spPr>
      </p:pic>
      <p:pic>
        <p:nvPicPr>
          <p:cNvPr id="9" name="Immagine 8" descr="Immagine che contiene Carattere, logo, tipografia, bianco&#10;&#10;Descrizione generata automaticamente">
            <a:extLst>
              <a:ext uri="{FF2B5EF4-FFF2-40B4-BE49-F238E27FC236}">
                <a16:creationId xmlns:a16="http://schemas.microsoft.com/office/drawing/2014/main" id="{53B33AB8-32D7-14D7-8E1A-8042A487AE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0260" y="5523071"/>
            <a:ext cx="10160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079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Backward-view TD( 𝜆 ) (2)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234697"/>
            <a:ext cx="8520600" cy="5202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endParaRPr lang="en-GB" sz="1800" dirty="0"/>
          </a:p>
          <a:p>
            <a:pPr lvl="0"/>
            <a:endParaRPr lang="en-GB" dirty="0"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DF895359-B510-302F-2B09-4F569AA358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383632"/>
            <a:ext cx="8745770" cy="4239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6933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Backward-view TD( 𝜆 ) (3)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043733"/>
            <a:ext cx="8520600" cy="5202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800" dirty="0"/>
              <a:t>Notice that </a:t>
            </a:r>
          </a:p>
          <a:p>
            <a:pPr lvl="1"/>
            <a:r>
              <a:rPr lang="en-GB" sz="1600" dirty="0"/>
              <a:t>TD(𝜆) when 𝜆=0 is equivalent to the TD method: </a:t>
            </a:r>
            <a:r>
              <a:rPr lang="en-GB" sz="1500" dirty="0"/>
              <a:t>TD(0)</a:t>
            </a:r>
          </a:p>
          <a:p>
            <a:pPr lvl="1"/>
            <a:r>
              <a:rPr lang="en-GB" sz="1600" dirty="0"/>
              <a:t>TD(𝜆) when 𝜆=1 is equivalent to MC: TD(1)</a:t>
            </a:r>
          </a:p>
          <a:p>
            <a:pPr lvl="0"/>
            <a:r>
              <a:rPr lang="en-GB" sz="1800" b="1" dirty="0">
                <a:highlight>
                  <a:srgbClr val="FFFF00"/>
                </a:highlight>
              </a:rPr>
              <a:t>See “</a:t>
            </a:r>
            <a:r>
              <a:rPr lang="en-GB" sz="1800" b="1" dirty="0" err="1">
                <a:highlight>
                  <a:srgbClr val="FFFF00"/>
                </a:highlight>
              </a:rPr>
              <a:t>notebook.ipynb</a:t>
            </a:r>
            <a:r>
              <a:rPr lang="en-GB" sz="1800" b="1" dirty="0">
                <a:highlight>
                  <a:srgbClr val="FFFF00"/>
                </a:highlight>
              </a:rPr>
              <a:t>”</a:t>
            </a:r>
          </a:p>
          <a:p>
            <a:endParaRPr lang="en-GB" sz="1800" dirty="0"/>
          </a:p>
          <a:p>
            <a:pPr lvl="0"/>
            <a:endParaRPr lang="en-GB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97E1ABF5-025A-AC1A-6F2C-66566A1BE8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681196"/>
            <a:ext cx="7772400" cy="3755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6455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Comparison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043733"/>
            <a:ext cx="8520600" cy="5202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1800" dirty="0"/>
              <a:t>Run an experiment over 100 runs</a:t>
            </a:r>
          </a:p>
          <a:p>
            <a:pPr lvl="1"/>
            <a:r>
              <a:rPr lang="en-GB" sz="1600" dirty="0"/>
              <a:t>calculate the learning curves</a:t>
            </a:r>
          </a:p>
          <a:p>
            <a:pPr lvl="1"/>
            <a:r>
              <a:rPr lang="en-GB" sz="1600" dirty="0"/>
              <a:t>measure the root mean-squared (RMS) error between the learned and the true values</a:t>
            </a:r>
          </a:p>
          <a:p>
            <a:pPr lvl="0"/>
            <a:r>
              <a:rPr lang="en-GB" sz="1800" b="1" dirty="0">
                <a:highlight>
                  <a:srgbClr val="FFFF00"/>
                </a:highlight>
              </a:rPr>
              <a:t>See “</a:t>
            </a:r>
            <a:r>
              <a:rPr lang="en-GB" sz="1800" b="1" dirty="0" err="1">
                <a:highlight>
                  <a:srgbClr val="FFFF00"/>
                </a:highlight>
              </a:rPr>
              <a:t>notebook.ipynb</a:t>
            </a:r>
            <a:r>
              <a:rPr lang="en-GB" sz="1800" b="1" dirty="0">
                <a:highlight>
                  <a:srgbClr val="FFFF00"/>
                </a:highlight>
              </a:rPr>
              <a:t>”</a:t>
            </a:r>
          </a:p>
          <a:p>
            <a:pPr lvl="0"/>
            <a:endParaRPr lang="en-GB" sz="1800" dirty="0"/>
          </a:p>
          <a:p>
            <a:pPr lvl="0"/>
            <a:endParaRPr lang="en-GB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39CDC13-4388-7D37-CC26-05B9428190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880626"/>
            <a:ext cx="7772400" cy="3774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928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Immediate and long-term goals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150990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Balancing </a:t>
            </a:r>
            <a:r>
              <a:rPr lang="en-GB" b="1" dirty="0"/>
              <a:t>immediate</a:t>
            </a:r>
            <a:r>
              <a:rPr lang="en-GB" dirty="0"/>
              <a:t> and </a:t>
            </a:r>
            <a:r>
              <a:rPr lang="en-GB" b="1" dirty="0"/>
              <a:t>long-term goals </a:t>
            </a:r>
            <a:r>
              <a:rPr lang="en-GB" dirty="0"/>
              <a:t>is challenging</a:t>
            </a:r>
          </a:p>
          <a:p>
            <a:pPr lvl="1"/>
            <a:r>
              <a:rPr lang="en-GB" dirty="0"/>
              <a:t>should I watch Netflix tonight?</a:t>
            </a:r>
          </a:p>
          <a:p>
            <a:pPr lvl="2"/>
            <a:r>
              <a:rPr lang="en-GB" dirty="0"/>
              <a:t>immediate satisfaction</a:t>
            </a:r>
          </a:p>
          <a:p>
            <a:pPr lvl="1"/>
            <a:r>
              <a:rPr lang="en-GB" dirty="0"/>
              <a:t>keep studying reinforcement learning? </a:t>
            </a:r>
          </a:p>
          <a:p>
            <a:pPr lvl="2"/>
            <a:r>
              <a:rPr lang="en-GB" dirty="0"/>
              <a:t>maybe (and only maybe) will provide much higher satisfaction in the long term</a:t>
            </a:r>
          </a:p>
          <a:p>
            <a:r>
              <a:rPr lang="en-GB" dirty="0"/>
              <a:t>How much more satisfaction exactly? </a:t>
            </a:r>
          </a:p>
          <a:p>
            <a:pPr lvl="1"/>
            <a:r>
              <a:rPr lang="en-GB" dirty="0"/>
              <a:t>I don’t know, you don’t know, and we won’t know </a:t>
            </a:r>
            <a:r>
              <a:rPr lang="en-GB" b="1" dirty="0"/>
              <a:t>unless we try it out</a:t>
            </a:r>
            <a:r>
              <a:rPr lang="en-GB" dirty="0"/>
              <a:t>, unless we </a:t>
            </a:r>
            <a:r>
              <a:rPr lang="en-GB" b="1" dirty="0"/>
              <a:t>explore</a:t>
            </a:r>
            <a:r>
              <a:rPr lang="en-GB" dirty="0"/>
              <a:t> it</a:t>
            </a:r>
          </a:p>
          <a:p>
            <a:r>
              <a:rPr lang="en-GB" dirty="0"/>
              <a:t>Life doesn’t give us its MDP transition function! </a:t>
            </a:r>
          </a:p>
          <a:p>
            <a:pPr lvl="1"/>
            <a:r>
              <a:rPr lang="en-GB" dirty="0"/>
              <a:t>we need to balance information gathering and information utilization</a:t>
            </a:r>
          </a:p>
          <a:p>
            <a:pPr lvl="1"/>
            <a:r>
              <a:rPr lang="en-GB" dirty="0"/>
              <a:t>considering </a:t>
            </a:r>
            <a:r>
              <a:rPr lang="en-GB" b="1" dirty="0"/>
              <a:t>long-term effect </a:t>
            </a:r>
            <a:r>
              <a:rPr lang="en-GB" dirty="0"/>
              <a:t>and </a:t>
            </a:r>
            <a:r>
              <a:rPr lang="en-GB" b="1" dirty="0"/>
              <a:t>not only the current situation </a:t>
            </a:r>
          </a:p>
          <a:p>
            <a:endParaRPr lang="en-GB" dirty="0"/>
          </a:p>
          <a:p>
            <a:r>
              <a:rPr lang="en-GB" dirty="0"/>
              <a:t>We need agents that can learn to </a:t>
            </a:r>
            <a:r>
              <a:rPr lang="en-GB" b="1" dirty="0"/>
              <a:t>estimate the value of policies</a:t>
            </a:r>
          </a:p>
          <a:p>
            <a:pPr lvl="1"/>
            <a:r>
              <a:rPr lang="en-GB" dirty="0"/>
              <a:t>like the policy-evaluation method of Dynamic Programming</a:t>
            </a:r>
          </a:p>
          <a:p>
            <a:pPr lvl="1"/>
            <a:r>
              <a:rPr lang="en-GB" dirty="0"/>
              <a:t>this time without the MDP</a:t>
            </a:r>
            <a:endParaRPr lang="en-GB" b="1" dirty="0"/>
          </a:p>
          <a:p>
            <a:pPr marL="590550" lvl="1" indent="0">
              <a:buNone/>
            </a:pPr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6707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Reward, Return and Value functions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234697"/>
            <a:ext cx="8520600" cy="5202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800" b="1" dirty="0"/>
              <a:t>Reward</a:t>
            </a:r>
            <a:r>
              <a:rPr lang="en-GB" sz="1800" dirty="0"/>
              <a:t>: the one-step signal the agent gets</a:t>
            </a:r>
          </a:p>
          <a:p>
            <a:pPr lvl="1"/>
            <a:r>
              <a:rPr lang="en-GB" sz="1600" dirty="0"/>
              <a:t>agent observes a state, selects an action, and receives a reward signal</a:t>
            </a:r>
          </a:p>
          <a:p>
            <a:pPr lvl="1"/>
            <a:r>
              <a:rPr lang="en-GB" sz="1600" dirty="0"/>
              <a:t>not what the agent is trying to maximize</a:t>
            </a:r>
          </a:p>
          <a:p>
            <a:pPr lvl="1"/>
            <a:r>
              <a:rPr lang="en-GB" sz="1600" dirty="0"/>
              <a:t>if agent maximizes reward, in the long-term, it’s getting less than it could</a:t>
            </a:r>
          </a:p>
          <a:p>
            <a:r>
              <a:rPr lang="en-GB" sz="1800" b="1" dirty="0"/>
              <a:t>Return</a:t>
            </a:r>
            <a:r>
              <a:rPr lang="en-GB" sz="1800" dirty="0"/>
              <a:t>: the total discounted rewards</a:t>
            </a:r>
          </a:p>
          <a:p>
            <a:pPr lvl="1"/>
            <a:r>
              <a:rPr lang="en-GB" sz="1600" dirty="0"/>
              <a:t>how much reward the agent obtains in an episode</a:t>
            </a:r>
          </a:p>
          <a:p>
            <a:pPr lvl="1"/>
            <a:r>
              <a:rPr lang="en-GB" sz="1600" dirty="0"/>
              <a:t>a better indicators of performance: it contains a long-term sequence</a:t>
            </a:r>
          </a:p>
          <a:p>
            <a:pPr lvl="1"/>
            <a:r>
              <a:rPr lang="en-GB" sz="1600" dirty="0"/>
              <a:t>isn’t what an agent tries to maximize </a:t>
            </a:r>
          </a:p>
          <a:p>
            <a:pPr lvl="1"/>
            <a:r>
              <a:rPr lang="en-GB" sz="1600" dirty="0"/>
              <a:t>if agent maximizes return, it may find a policy that takes it through a noisy path: sometimes this path will provide a high return, but perhaps most of the time a low one</a:t>
            </a:r>
          </a:p>
          <a:p>
            <a:r>
              <a:rPr lang="en-GB" sz="1800" b="1" dirty="0"/>
              <a:t>Value function</a:t>
            </a:r>
            <a:r>
              <a:rPr lang="en-GB" sz="1800" dirty="0"/>
              <a:t>: the </a:t>
            </a:r>
            <a:r>
              <a:rPr lang="en-GB" sz="1800" b="1" dirty="0"/>
              <a:t>expectation</a:t>
            </a:r>
            <a:r>
              <a:rPr lang="en-GB" sz="1800" dirty="0"/>
              <a:t> of returns </a:t>
            </a:r>
          </a:p>
          <a:p>
            <a:pPr lvl="1"/>
            <a:r>
              <a:rPr lang="en-GB" sz="1600" dirty="0"/>
              <a:t>we want high returns, but high in expectation (on average)</a:t>
            </a:r>
          </a:p>
          <a:p>
            <a:pPr lvl="1"/>
            <a:r>
              <a:rPr lang="en-GB" sz="1600" dirty="0"/>
              <a:t>agent has to maximize the expected total discounted reward</a:t>
            </a:r>
          </a:p>
          <a:p>
            <a:pPr lvl="0"/>
            <a:endParaRPr lang="en-GB" sz="1800" dirty="0"/>
          </a:p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6853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Random Walk Environment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114071"/>
            <a:ext cx="8520600" cy="53226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800" dirty="0"/>
              <a:t>A </a:t>
            </a:r>
            <a:r>
              <a:rPr lang="en-GB" sz="1800" b="1" dirty="0"/>
              <a:t>single-row grid-world</a:t>
            </a:r>
            <a:r>
              <a:rPr lang="en-GB" sz="1800" dirty="0"/>
              <a:t> environment</a:t>
            </a:r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600" dirty="0"/>
          </a:p>
          <a:p>
            <a:pPr lvl="0"/>
            <a:endParaRPr lang="en-GB" sz="1800" dirty="0"/>
          </a:p>
          <a:p>
            <a:pPr lvl="0"/>
            <a:endParaRPr lang="en-GB" sz="1200" dirty="0"/>
          </a:p>
          <a:p>
            <a:pPr lvl="1"/>
            <a:r>
              <a:rPr lang="en-GB" sz="1600" dirty="0"/>
              <a:t>five non-terminal states</a:t>
            </a:r>
          </a:p>
          <a:p>
            <a:pPr lvl="1"/>
            <a:r>
              <a:rPr lang="en-GB" sz="1600" dirty="0"/>
              <a:t>the agent has no control of where it goes! </a:t>
            </a:r>
          </a:p>
          <a:p>
            <a:pPr lvl="2"/>
            <a:r>
              <a:rPr lang="en-GB" sz="1500" dirty="0"/>
              <a:t>probability of going left is equal to the probability of going right </a:t>
            </a:r>
            <a:endParaRPr lang="en-GB" sz="1600" dirty="0"/>
          </a:p>
          <a:p>
            <a:pPr lvl="1"/>
            <a:r>
              <a:rPr lang="en-GB" sz="1600" dirty="0"/>
              <a:t>the goal is to estimate the expected total discounted reward the agent can obtain given these circumstances </a:t>
            </a:r>
          </a:p>
          <a:p>
            <a:pPr lvl="1"/>
            <a:endParaRPr lang="en-GB" sz="100" dirty="0"/>
          </a:p>
          <a:p>
            <a:pPr lvl="0"/>
            <a:r>
              <a:rPr lang="en-GB" sz="1800" dirty="0"/>
              <a:t>Useful when focusing on the </a:t>
            </a:r>
            <a:r>
              <a:rPr lang="en-GB" sz="1800" b="1" dirty="0"/>
              <a:t>evaluation problem</a:t>
            </a:r>
          </a:p>
          <a:p>
            <a:pPr lvl="1"/>
            <a:r>
              <a:rPr lang="en-GB" sz="1600" dirty="0"/>
              <a:t>the dynamics of the environment make policy being evaluated irrelevant</a:t>
            </a:r>
            <a:endParaRPr lang="en-GB" sz="1800" dirty="0"/>
          </a:p>
          <a:p>
            <a:pPr lvl="0"/>
            <a:endParaRPr lang="en-GB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466B1340-2784-EFA1-4625-73CB8D368F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280" y="1605217"/>
            <a:ext cx="4764506" cy="1894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912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Monte Carlo prediction (1) 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234697"/>
            <a:ext cx="8520600" cy="5202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800" dirty="0"/>
              <a:t>The goal is to estimate the state-value function 𝑣</a:t>
            </a:r>
            <a:r>
              <a:rPr lang="en-GB" sz="1800" baseline="-25000" dirty="0"/>
              <a:t>𝜋</a:t>
            </a:r>
            <a:r>
              <a:rPr lang="en-GB" sz="1800" dirty="0"/>
              <a:t>(𝑠) of a policy 𝜋:</a:t>
            </a:r>
          </a:p>
          <a:p>
            <a:pPr lvl="0"/>
            <a:endParaRPr lang="en-GB" sz="1800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r>
              <a:rPr lang="en-GB" dirty="0"/>
              <a:t>We can run several episodes, collect hundreds of trajectories and then calculate averages for every state</a:t>
            </a:r>
          </a:p>
          <a:p>
            <a:pPr lvl="1"/>
            <a:r>
              <a:rPr lang="en-GB" dirty="0"/>
              <a:t>agent interacts with the environment using the policy until a terminal state</a:t>
            </a:r>
          </a:p>
          <a:p>
            <a:pPr lvl="1"/>
            <a:r>
              <a:rPr lang="en-GB" dirty="0"/>
              <a:t>the collection of  (𝑆</a:t>
            </a:r>
            <a:r>
              <a:rPr lang="en-GB" baseline="-25000" dirty="0"/>
              <a:t>𝑡</a:t>
            </a:r>
            <a:r>
              <a:rPr lang="en-GB" dirty="0"/>
              <a:t>, 𝐴</a:t>
            </a:r>
            <a:r>
              <a:rPr lang="en-GB" baseline="-25000" dirty="0"/>
              <a:t>𝑡</a:t>
            </a:r>
            <a:r>
              <a:rPr lang="en-GB" dirty="0"/>
              <a:t>, 𝑅</a:t>
            </a:r>
            <a:r>
              <a:rPr lang="en-GB" baseline="-25000" dirty="0"/>
              <a:t>𝑡+1</a:t>
            </a:r>
            <a:r>
              <a:rPr lang="en-GB" dirty="0"/>
              <a:t>, 𝑆</a:t>
            </a:r>
            <a:r>
              <a:rPr lang="en-GB" baseline="-25000" dirty="0"/>
              <a:t>𝑡+1</a:t>
            </a:r>
            <a:r>
              <a:rPr lang="en-GB" dirty="0"/>
              <a:t>) is called an </a:t>
            </a:r>
            <a:r>
              <a:rPr lang="en-GB" b="1" dirty="0"/>
              <a:t>experience</a:t>
            </a:r>
            <a:r>
              <a:rPr lang="en-GB" dirty="0"/>
              <a:t> tuple</a:t>
            </a:r>
          </a:p>
          <a:p>
            <a:pPr lvl="1"/>
            <a:r>
              <a:rPr lang="en-GB" dirty="0"/>
              <a:t>a sequence of experiences is called a </a:t>
            </a:r>
            <a:r>
              <a:rPr lang="en-GB" b="1" dirty="0"/>
              <a:t>trajectory</a:t>
            </a:r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4A865457-8BB4-06C5-1804-6FFE38CF71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479" y="1810657"/>
            <a:ext cx="2247900" cy="33020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5E73E738-F385-77B2-D4E9-069E0EAD5E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679" y="4399713"/>
            <a:ext cx="2095500" cy="176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656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Monte Carlo prediction (2) 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234697"/>
            <a:ext cx="8520600" cy="5202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800" dirty="0"/>
              <a:t>Once we have a trajectory, we can calculate the return</a:t>
            </a:r>
            <a:endParaRPr lang="en-GB" sz="1800" baseline="-250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r>
              <a:rPr lang="en-GB" sz="1800" dirty="0"/>
              <a:t>Then, add up the per-state returns and increment a count</a:t>
            </a:r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r>
              <a:rPr lang="en-GB" sz="1800" dirty="0"/>
              <a:t>Finally, we can </a:t>
            </a:r>
            <a:r>
              <a:rPr lang="en-GB" sz="1800" b="1" dirty="0"/>
              <a:t>estimate the expectation</a:t>
            </a:r>
            <a:r>
              <a:rPr lang="en-GB" sz="1800" dirty="0"/>
              <a:t> using the </a:t>
            </a:r>
            <a:r>
              <a:rPr lang="en-GB" sz="1800" b="1" dirty="0"/>
              <a:t>empirical mean </a:t>
            </a:r>
            <a:r>
              <a:rPr lang="en-GB" sz="1800" dirty="0"/>
              <a:t>(also incrementally)</a:t>
            </a:r>
          </a:p>
          <a:p>
            <a:pPr lvl="0"/>
            <a:endParaRPr lang="en-GB" sz="1800" b="1" dirty="0"/>
          </a:p>
          <a:p>
            <a:pPr lvl="0"/>
            <a:endParaRPr lang="en-GB" sz="1800" b="1" dirty="0"/>
          </a:p>
          <a:p>
            <a:pPr lvl="0"/>
            <a:endParaRPr lang="en-GB" sz="1800" dirty="0"/>
          </a:p>
          <a:p>
            <a:pPr lvl="0"/>
            <a:r>
              <a:rPr lang="en-GB" sz="1800" dirty="0"/>
              <a:t>As the counts approach infinity, the estimate will approach the true value</a:t>
            </a:r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10904DD7-F14C-F913-00D7-B6C998737C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136" y="1734683"/>
            <a:ext cx="3251200" cy="393700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CA43B1AC-2C49-1A97-C1AA-E8D4AF4442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136" y="5815071"/>
            <a:ext cx="2832100" cy="36830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91C3D34B-48C4-B8E9-FE66-54E3C89F23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936" y="2854429"/>
            <a:ext cx="2058921" cy="713603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9AE8F587-072C-1FE4-6797-282ED00DDF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136" y="4621564"/>
            <a:ext cx="1592862" cy="713602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BA171834-5569-2DA0-7FD1-4544BC5A41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97468" y="4635852"/>
            <a:ext cx="3560536" cy="663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677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8A2DCE17-F591-C7FB-E0C5-6B3914281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30" y="2478736"/>
            <a:ext cx="7708900" cy="3060700"/>
          </a:xfrm>
          <a:prstGeom prst="rect">
            <a:avLst/>
          </a:prstGeom>
        </p:spPr>
      </p:pic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Monte Carlo prediction (3) 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072469"/>
            <a:ext cx="8603700" cy="55053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800" dirty="0"/>
              <a:t>We can replace the mean for a </a:t>
            </a:r>
            <a:r>
              <a:rPr lang="en-GB" sz="1800" b="1" dirty="0"/>
              <a:t>learning rate</a:t>
            </a:r>
            <a:endParaRPr lang="en-GB" sz="1800" dirty="0"/>
          </a:p>
          <a:p>
            <a:pPr marL="120650" lvl="0" indent="0">
              <a:buNone/>
            </a:pPr>
            <a:endParaRPr lang="en-GB" sz="1100" dirty="0"/>
          </a:p>
          <a:p>
            <a:pPr marL="120650" lvl="0" indent="0">
              <a:buNone/>
            </a:pPr>
            <a:endParaRPr lang="en-GB" sz="1600" dirty="0"/>
          </a:p>
          <a:p>
            <a:pPr lvl="1"/>
            <a:r>
              <a:rPr lang="en-GB" sz="1600" dirty="0"/>
              <a:t>𝐺</a:t>
            </a:r>
            <a:r>
              <a:rPr lang="en-GB" sz="1600" baseline="-25000" dirty="0"/>
              <a:t>𝑡:𝑇</a:t>
            </a:r>
            <a:r>
              <a:rPr lang="en-GB" sz="1600" dirty="0"/>
              <a:t> is the </a:t>
            </a:r>
            <a:r>
              <a:rPr lang="en-GB" sz="1600" b="1" dirty="0"/>
              <a:t>MC target </a:t>
            </a:r>
          </a:p>
          <a:p>
            <a:pPr lvl="1"/>
            <a:r>
              <a:rPr lang="en-GB" sz="1600" dirty="0"/>
              <a:t>𝐺</a:t>
            </a:r>
            <a:r>
              <a:rPr lang="en-GB" sz="1600" baseline="-25000" dirty="0"/>
              <a:t>𝑡:𝑇 </a:t>
            </a:r>
            <a:r>
              <a:rPr lang="en-GB" sz="1600" dirty="0"/>
              <a:t>− 𝑉(𝑆</a:t>
            </a:r>
            <a:r>
              <a:rPr lang="en-GB" sz="1600" baseline="-25000" dirty="0"/>
              <a:t>𝑡</a:t>
            </a:r>
            <a:r>
              <a:rPr lang="en-GB" sz="1600" dirty="0"/>
              <a:t>)  is the </a:t>
            </a:r>
            <a:r>
              <a:rPr lang="en-GB" sz="1600" b="1" dirty="0"/>
              <a:t>MC error</a:t>
            </a:r>
          </a:p>
          <a:p>
            <a:pPr lvl="1"/>
            <a:endParaRPr lang="en-GB" sz="1600" b="1" dirty="0"/>
          </a:p>
          <a:p>
            <a:pPr lvl="1"/>
            <a:endParaRPr lang="en-GB" sz="1600" b="1" dirty="0"/>
          </a:p>
          <a:p>
            <a:pPr lvl="1"/>
            <a:endParaRPr lang="en-GB" sz="1600" b="1" dirty="0"/>
          </a:p>
          <a:p>
            <a:pPr lvl="1"/>
            <a:endParaRPr lang="en-GB" sz="1600" b="1" dirty="0"/>
          </a:p>
          <a:p>
            <a:pPr lvl="1"/>
            <a:endParaRPr lang="en-GB" sz="1600" b="1" dirty="0"/>
          </a:p>
          <a:p>
            <a:pPr lvl="1"/>
            <a:endParaRPr lang="en-GB" sz="1600" b="1" dirty="0"/>
          </a:p>
          <a:p>
            <a:pPr lvl="1"/>
            <a:endParaRPr lang="en-GB" sz="1600" b="1" dirty="0"/>
          </a:p>
          <a:p>
            <a:pPr lvl="1"/>
            <a:endParaRPr lang="en-GB" sz="700" b="1" dirty="0"/>
          </a:p>
          <a:p>
            <a:r>
              <a:rPr lang="en-GB" sz="1800" dirty="0"/>
              <a:t>Notice that V is calculated </a:t>
            </a:r>
            <a:r>
              <a:rPr lang="en-GB" sz="1800" b="1" dirty="0"/>
              <a:t>only at the end of an episode</a:t>
            </a:r>
          </a:p>
          <a:p>
            <a:pPr lvl="1"/>
            <a:r>
              <a:rPr lang="en-GB" sz="1600" dirty="0"/>
              <a:t>because the returns depends on it</a:t>
            </a:r>
          </a:p>
          <a:p>
            <a:pPr lvl="0"/>
            <a:endParaRPr lang="en-GB" sz="1800" dirty="0"/>
          </a:p>
          <a:p>
            <a:pPr lvl="0"/>
            <a:endParaRPr lang="en-GB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B25C01C4-4ADD-A245-63AE-029C0B22E7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" y="1505707"/>
            <a:ext cx="33909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027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Monte Carlo prediction (4) 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019669"/>
            <a:ext cx="8520600" cy="55255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800" dirty="0"/>
              <a:t>The learning value can be time dependant </a:t>
            </a:r>
          </a:p>
          <a:p>
            <a:pPr lvl="1"/>
            <a:r>
              <a:rPr lang="en-GB" sz="1600" dirty="0"/>
              <a:t>this </a:t>
            </a:r>
            <a:r>
              <a:rPr lang="en-GB" sz="1600" b="1" dirty="0"/>
              <a:t>hyperparameter</a:t>
            </a:r>
            <a:r>
              <a:rPr lang="en-GB" sz="1600" dirty="0"/>
              <a:t> is essential</a:t>
            </a:r>
          </a:p>
          <a:p>
            <a:pPr lvl="1"/>
            <a:r>
              <a:rPr lang="en-GB" sz="1600" dirty="0"/>
              <a:t>a constant alpha helps with learning in non-stationary environments</a:t>
            </a:r>
          </a:p>
          <a:p>
            <a:pPr lvl="1"/>
            <a:r>
              <a:rPr lang="en-GB" sz="1600" dirty="0"/>
              <a:t>we can decay alpha to show convergence</a:t>
            </a:r>
          </a:p>
          <a:p>
            <a:pPr lvl="0"/>
            <a:endParaRPr lang="en-GB" sz="900" dirty="0"/>
          </a:p>
          <a:p>
            <a:pPr lvl="0"/>
            <a:r>
              <a:rPr lang="en-GB" sz="1800" dirty="0"/>
              <a:t>A single trajectory may contain </a:t>
            </a:r>
            <a:r>
              <a:rPr lang="en-GB" sz="1800" b="1" dirty="0"/>
              <a:t>multiple visits</a:t>
            </a:r>
            <a:r>
              <a:rPr lang="en-GB" sz="1800" dirty="0"/>
              <a:t> to the same state</a:t>
            </a:r>
          </a:p>
          <a:p>
            <a:pPr lvl="1"/>
            <a:r>
              <a:rPr lang="en-GB" sz="1600" dirty="0"/>
              <a:t>should we calculate the returns following each of those visits independently?</a:t>
            </a:r>
          </a:p>
          <a:p>
            <a:pPr lvl="1"/>
            <a:r>
              <a:rPr lang="en-GB" sz="1600" dirty="0"/>
              <a:t>should we only use the first visit to each state? </a:t>
            </a:r>
          </a:p>
          <a:p>
            <a:pPr lvl="1"/>
            <a:endParaRPr lang="en-GB" sz="400" dirty="0"/>
          </a:p>
          <a:p>
            <a:r>
              <a:rPr lang="en-GB" sz="1800" dirty="0"/>
              <a:t>Both are valid approaches, and they have similar theoretical properties</a:t>
            </a:r>
          </a:p>
          <a:p>
            <a:pPr lvl="1"/>
            <a:r>
              <a:rPr lang="en-GB" sz="1600" dirty="0"/>
              <a:t>the more standard version is </a:t>
            </a:r>
            <a:r>
              <a:rPr lang="en-GB" sz="1600" b="1" dirty="0"/>
              <a:t>First-Visit Monte Carlo (FVMC)</a:t>
            </a:r>
          </a:p>
          <a:p>
            <a:pPr lvl="2"/>
            <a:r>
              <a:rPr lang="en-GB" sz="1500" dirty="0"/>
              <a:t>convergence properties are easy to justify</a:t>
            </a:r>
          </a:p>
          <a:p>
            <a:pPr lvl="1"/>
            <a:r>
              <a:rPr lang="en-GB" sz="1600" b="1" dirty="0"/>
              <a:t>Every-visit Monte Carlo (EVMC)</a:t>
            </a:r>
          </a:p>
          <a:p>
            <a:pPr lvl="2"/>
            <a:r>
              <a:rPr lang="en-GB" sz="1500" dirty="0"/>
              <a:t>proven to converge also</a:t>
            </a:r>
          </a:p>
          <a:p>
            <a:pPr lvl="0"/>
            <a:endParaRPr lang="en-GB" sz="1000" dirty="0"/>
          </a:p>
          <a:p>
            <a:pPr lvl="0"/>
            <a:r>
              <a:rPr lang="en-GB" sz="1800" b="1" dirty="0">
                <a:highlight>
                  <a:srgbClr val="FFFF00"/>
                </a:highlight>
              </a:rPr>
              <a:t>See “</a:t>
            </a:r>
            <a:r>
              <a:rPr lang="en-GB" sz="1800" b="1" dirty="0" err="1">
                <a:highlight>
                  <a:srgbClr val="FFFF00"/>
                </a:highlight>
              </a:rPr>
              <a:t>notebook.ipynb</a:t>
            </a:r>
            <a:r>
              <a:rPr lang="en-GB" sz="1800" b="1" dirty="0">
                <a:highlight>
                  <a:srgbClr val="FFFF00"/>
                </a:highlight>
              </a:rPr>
              <a:t>”</a:t>
            </a:r>
          </a:p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0310143"/>
      </p:ext>
    </p:extLst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14757</TotalTime>
  <Words>1838</Words>
  <Application>Microsoft Macintosh PowerPoint</Application>
  <PresentationFormat>Presentazione su schermo (4:3)</PresentationFormat>
  <Paragraphs>304</Paragraphs>
  <Slides>26</Slides>
  <Notes>26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26</vt:i4>
      </vt:variant>
    </vt:vector>
  </HeadingPairs>
  <TitlesOfParts>
    <vt:vector size="30" baseType="lpstr">
      <vt:lpstr>Arial</vt:lpstr>
      <vt:lpstr>Open Sans</vt:lpstr>
      <vt:lpstr>Economica</vt:lpstr>
      <vt:lpstr>Luxe</vt:lpstr>
      <vt:lpstr>Policy Evaluation</vt:lpstr>
      <vt:lpstr>Objectives</vt:lpstr>
      <vt:lpstr>Immediate and long-term goals</vt:lpstr>
      <vt:lpstr>Reward, Return and Value functions</vt:lpstr>
      <vt:lpstr>Random Walk Environment</vt:lpstr>
      <vt:lpstr>Monte Carlo prediction (1) </vt:lpstr>
      <vt:lpstr>Monte Carlo prediction (2) </vt:lpstr>
      <vt:lpstr>Monte Carlo prediction (3) </vt:lpstr>
      <vt:lpstr>Monte Carlo prediction (4) </vt:lpstr>
      <vt:lpstr>Monte-Carlo prediction (5)</vt:lpstr>
      <vt:lpstr>Temporal-Difference Learning (1)</vt:lpstr>
      <vt:lpstr>Temporal-Difference Learning (2)</vt:lpstr>
      <vt:lpstr>Temporal-Difference Learning (3)</vt:lpstr>
      <vt:lpstr>Temporal-Difference Learning (4)</vt:lpstr>
      <vt:lpstr>Batch updating (1)</vt:lpstr>
      <vt:lpstr>Batch updating (2)</vt:lpstr>
      <vt:lpstr>Batch updating (3)</vt:lpstr>
      <vt:lpstr>n-steps TD (1)</vt:lpstr>
      <vt:lpstr>n-steps TD (2)</vt:lpstr>
      <vt:lpstr>n-steps TD (3)</vt:lpstr>
      <vt:lpstr>TD(𝜆) (1)</vt:lpstr>
      <vt:lpstr>TD(𝜆) (2)</vt:lpstr>
      <vt:lpstr>Backward-view TD( 𝜆 ) (1)</vt:lpstr>
      <vt:lpstr>Backward-view TD( 𝜆 ) (2)</vt:lpstr>
      <vt:lpstr>Backward-view TD( 𝜆 ) (3)</vt:lpstr>
      <vt:lpstr>Comparison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Digital Abstraction</dc:title>
  <dc:subject/>
  <dc:creator/>
  <cp:keywords/>
  <dc:description/>
  <cp:lastModifiedBy>Riccardo Berta</cp:lastModifiedBy>
  <cp:revision>41</cp:revision>
  <cp:lastPrinted>2023-10-05T13:00:53Z</cp:lastPrinted>
  <dcterms:modified xsi:type="dcterms:W3CDTF">2023-12-13T16:00:39Z</dcterms:modified>
  <cp:category/>
</cp:coreProperties>
</file>