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64" r:id="rId3"/>
    <p:sldId id="265" r:id="rId4"/>
    <p:sldId id="282" r:id="rId5"/>
    <p:sldId id="289" r:id="rId6"/>
    <p:sldId id="287" r:id="rId7"/>
    <p:sldId id="288" r:id="rId8"/>
    <p:sldId id="283" r:id="rId9"/>
    <p:sldId id="284" r:id="rId10"/>
    <p:sldId id="285" r:id="rId11"/>
    <p:sldId id="290" r:id="rId12"/>
    <p:sldId id="291" r:id="rId13"/>
    <p:sldId id="292" r:id="rId14"/>
    <p:sldId id="293" r:id="rId15"/>
    <p:sldId id="296" r:id="rId16"/>
    <p:sldId id="297" r:id="rId17"/>
    <p:sldId id="294" r:id="rId18"/>
    <p:sldId id="295" r:id="rId19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21"/>
      <p:bold r:id="rId22"/>
      <p:italic r:id="rId23"/>
      <p:bold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1905"/>
  </p:normalViewPr>
  <p:slideViewPr>
    <p:cSldViewPr snapToGrid="0" snapToObjects="1">
      <p:cViewPr varScale="1">
        <p:scale>
          <a:sx n="117" d="100"/>
          <a:sy n="117" d="100"/>
        </p:scale>
        <p:origin x="10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BB313934-00E8-AF43-88F0-EEB6DAC44355}"/>
    <pc:docChg chg="custSel delSld modSld">
      <pc:chgData name="Riccardo Berta" userId="c8694f89-bba4-4576-b0a8-456619ca5a8c" providerId="ADAL" clId="{BB313934-00E8-AF43-88F0-EEB6DAC44355}" dt="2022-12-16T09:21:47.859" v="45" actId="478"/>
      <pc:docMkLst>
        <pc:docMk/>
      </pc:docMkLst>
      <pc:sldChg chg="modSp mod">
        <pc:chgData name="Riccardo Berta" userId="c8694f89-bba4-4576-b0a8-456619ca5a8c" providerId="ADAL" clId="{BB313934-00E8-AF43-88F0-EEB6DAC44355}" dt="2022-12-16T09:21:16.231" v="3" actId="20577"/>
        <pc:sldMkLst>
          <pc:docMk/>
          <pc:sldMk cId="0" sldId="256"/>
        </pc:sldMkLst>
        <pc:spChg chg="mod">
          <ac:chgData name="Riccardo Berta" userId="c8694f89-bba4-4576-b0a8-456619ca5a8c" providerId="ADAL" clId="{BB313934-00E8-AF43-88F0-EEB6DAC44355}" dt="2022-12-16T09:21:16.231" v="3" actId="20577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BB313934-00E8-AF43-88F0-EEB6DAC44355}" dt="2022-12-16T09:21:20.500" v="7" actId="20577"/>
        <pc:sldMkLst>
          <pc:docMk/>
          <pc:sldMk cId="0" sldId="264"/>
        </pc:sldMkLst>
        <pc:spChg chg="mod">
          <ac:chgData name="Riccardo Berta" userId="c8694f89-bba4-4576-b0a8-456619ca5a8c" providerId="ADAL" clId="{BB313934-00E8-AF43-88F0-EEB6DAC44355}" dt="2022-12-16T09:21:20.500" v="7" actId="20577"/>
          <ac:spMkLst>
            <pc:docMk/>
            <pc:sldMk cId="0" sldId="264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BB313934-00E8-AF43-88F0-EEB6DAC44355}" dt="2022-12-16T09:21:28.592" v="15" actId="20577"/>
        <pc:sldMkLst>
          <pc:docMk/>
          <pc:sldMk cId="2056707301" sldId="265"/>
        </pc:sldMkLst>
        <pc:spChg chg="mod">
          <ac:chgData name="Riccardo Berta" userId="c8694f89-bba4-4576-b0a8-456619ca5a8c" providerId="ADAL" clId="{BB313934-00E8-AF43-88F0-EEB6DAC44355}" dt="2022-12-16T09:21:25.378" v="11" actId="20577"/>
          <ac:spMkLst>
            <pc:docMk/>
            <pc:sldMk cId="2056707301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BB313934-00E8-AF43-88F0-EEB6DAC44355}" dt="2022-12-16T09:21:28.592" v="15" actId="20577"/>
          <ac:spMkLst>
            <pc:docMk/>
            <pc:sldMk cId="2056707301" sldId="265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BB313934-00E8-AF43-88F0-EEB6DAC44355}" dt="2022-12-16T09:21:30.388" v="16" actId="2696"/>
        <pc:sldMkLst>
          <pc:docMk/>
          <pc:sldMk cId="1146853789" sldId="266"/>
        </pc:sldMkLst>
      </pc:sldChg>
      <pc:sldChg chg="del">
        <pc:chgData name="Riccardo Berta" userId="c8694f89-bba4-4576-b0a8-456619ca5a8c" providerId="ADAL" clId="{BB313934-00E8-AF43-88F0-EEB6DAC44355}" dt="2022-12-16T09:21:30.903" v="18" actId="2696"/>
        <pc:sldMkLst>
          <pc:docMk/>
          <pc:sldMk cId="3383656126" sldId="267"/>
        </pc:sldMkLst>
      </pc:sldChg>
      <pc:sldChg chg="del">
        <pc:chgData name="Riccardo Berta" userId="c8694f89-bba4-4576-b0a8-456619ca5a8c" providerId="ADAL" clId="{BB313934-00E8-AF43-88F0-EEB6DAC44355}" dt="2022-12-16T09:21:31.210" v="19" actId="2696"/>
        <pc:sldMkLst>
          <pc:docMk/>
          <pc:sldMk cId="4001677473" sldId="268"/>
        </pc:sldMkLst>
      </pc:sldChg>
      <pc:sldChg chg="del">
        <pc:chgData name="Riccardo Berta" userId="c8694f89-bba4-4576-b0a8-456619ca5a8c" providerId="ADAL" clId="{BB313934-00E8-AF43-88F0-EEB6DAC44355}" dt="2022-12-16T09:21:31.738" v="20" actId="2696"/>
        <pc:sldMkLst>
          <pc:docMk/>
          <pc:sldMk cId="3775027952" sldId="269"/>
        </pc:sldMkLst>
      </pc:sldChg>
      <pc:sldChg chg="del">
        <pc:chgData name="Riccardo Berta" userId="c8694f89-bba4-4576-b0a8-456619ca5a8c" providerId="ADAL" clId="{BB313934-00E8-AF43-88F0-EEB6DAC44355}" dt="2022-12-16T09:21:32.055" v="21" actId="2696"/>
        <pc:sldMkLst>
          <pc:docMk/>
          <pc:sldMk cId="1310310143" sldId="270"/>
        </pc:sldMkLst>
      </pc:sldChg>
      <pc:sldChg chg="del">
        <pc:chgData name="Riccardo Berta" userId="c8694f89-bba4-4576-b0a8-456619ca5a8c" providerId="ADAL" clId="{BB313934-00E8-AF43-88F0-EEB6DAC44355}" dt="2022-12-16T09:21:33.897" v="27" actId="2696"/>
        <pc:sldMkLst>
          <pc:docMk/>
          <pc:sldMk cId="3840907075" sldId="271"/>
        </pc:sldMkLst>
      </pc:sldChg>
      <pc:sldChg chg="del">
        <pc:chgData name="Riccardo Berta" userId="c8694f89-bba4-4576-b0a8-456619ca5a8c" providerId="ADAL" clId="{BB313934-00E8-AF43-88F0-EEB6DAC44355}" dt="2022-12-16T09:21:30.708" v="17" actId="2696"/>
        <pc:sldMkLst>
          <pc:docMk/>
          <pc:sldMk cId="3791912446" sldId="272"/>
        </pc:sldMkLst>
      </pc:sldChg>
      <pc:sldChg chg="del">
        <pc:chgData name="Riccardo Berta" userId="c8694f89-bba4-4576-b0a8-456619ca5a8c" providerId="ADAL" clId="{BB313934-00E8-AF43-88F0-EEB6DAC44355}" dt="2022-12-16T09:21:32.345" v="22" actId="2696"/>
        <pc:sldMkLst>
          <pc:docMk/>
          <pc:sldMk cId="80569211" sldId="273"/>
        </pc:sldMkLst>
      </pc:sldChg>
      <pc:sldChg chg="del">
        <pc:chgData name="Riccardo Berta" userId="c8694f89-bba4-4576-b0a8-456619ca5a8c" providerId="ADAL" clId="{BB313934-00E8-AF43-88F0-EEB6DAC44355}" dt="2022-12-16T09:21:32.660" v="23" actId="2696"/>
        <pc:sldMkLst>
          <pc:docMk/>
          <pc:sldMk cId="411550242" sldId="274"/>
        </pc:sldMkLst>
      </pc:sldChg>
      <pc:sldChg chg="del">
        <pc:chgData name="Riccardo Berta" userId="c8694f89-bba4-4576-b0a8-456619ca5a8c" providerId="ADAL" clId="{BB313934-00E8-AF43-88F0-EEB6DAC44355}" dt="2022-12-16T09:21:33.024" v="24" actId="2696"/>
        <pc:sldMkLst>
          <pc:docMk/>
          <pc:sldMk cId="1497503087" sldId="275"/>
        </pc:sldMkLst>
      </pc:sldChg>
      <pc:sldChg chg="del">
        <pc:chgData name="Riccardo Berta" userId="c8694f89-bba4-4576-b0a8-456619ca5a8c" providerId="ADAL" clId="{BB313934-00E8-AF43-88F0-EEB6DAC44355}" dt="2022-12-16T09:21:33.372" v="25" actId="2696"/>
        <pc:sldMkLst>
          <pc:docMk/>
          <pc:sldMk cId="189339524" sldId="276"/>
        </pc:sldMkLst>
      </pc:sldChg>
      <pc:sldChg chg="del">
        <pc:chgData name="Riccardo Berta" userId="c8694f89-bba4-4576-b0a8-456619ca5a8c" providerId="ADAL" clId="{BB313934-00E8-AF43-88F0-EEB6DAC44355}" dt="2022-12-16T09:21:33.661" v="26" actId="2696"/>
        <pc:sldMkLst>
          <pc:docMk/>
          <pc:sldMk cId="3867073266" sldId="277"/>
        </pc:sldMkLst>
      </pc:sldChg>
      <pc:sldChg chg="del">
        <pc:chgData name="Riccardo Berta" userId="c8694f89-bba4-4576-b0a8-456619ca5a8c" providerId="ADAL" clId="{BB313934-00E8-AF43-88F0-EEB6DAC44355}" dt="2022-12-16T09:21:38.937" v="38" actId="2696"/>
        <pc:sldMkLst>
          <pc:docMk/>
          <pc:sldMk cId="2178928758" sldId="278"/>
        </pc:sldMkLst>
      </pc:sldChg>
      <pc:sldChg chg="del">
        <pc:chgData name="Riccardo Berta" userId="c8694f89-bba4-4576-b0a8-456619ca5a8c" providerId="ADAL" clId="{BB313934-00E8-AF43-88F0-EEB6DAC44355}" dt="2022-12-16T09:21:38.412" v="37" actId="2696"/>
        <pc:sldMkLst>
          <pc:docMk/>
          <pc:sldMk cId="2509645545" sldId="279"/>
        </pc:sldMkLst>
      </pc:sldChg>
      <pc:sldChg chg="delSp modSp mod">
        <pc:chgData name="Riccardo Berta" userId="c8694f89-bba4-4576-b0a8-456619ca5a8c" providerId="ADAL" clId="{BB313934-00E8-AF43-88F0-EEB6DAC44355}" dt="2022-12-16T09:21:47.859" v="45" actId="478"/>
        <pc:sldMkLst>
          <pc:docMk/>
          <pc:sldMk cId="1073505695" sldId="280"/>
        </pc:sldMkLst>
        <pc:spChg chg="mod">
          <ac:chgData name="Riccardo Berta" userId="c8694f89-bba4-4576-b0a8-456619ca5a8c" providerId="ADAL" clId="{BB313934-00E8-AF43-88F0-EEB6DAC44355}" dt="2022-12-16T09:21:46.794" v="44" actId="20577"/>
          <ac:spMkLst>
            <pc:docMk/>
            <pc:sldMk cId="1073505695" sldId="280"/>
            <ac:spMk id="84" creationId="{00000000-0000-0000-0000-000000000000}"/>
          </ac:spMkLst>
        </pc:spChg>
        <pc:picChg chg="del">
          <ac:chgData name="Riccardo Berta" userId="c8694f89-bba4-4576-b0a8-456619ca5a8c" providerId="ADAL" clId="{BB313934-00E8-AF43-88F0-EEB6DAC44355}" dt="2022-12-16T09:21:43.888" v="43" actId="478"/>
          <ac:picMkLst>
            <pc:docMk/>
            <pc:sldMk cId="1073505695" sldId="280"/>
            <ac:picMk id="3" creationId="{FA939A29-95AA-C12B-A415-81D0BA373123}"/>
          </ac:picMkLst>
        </pc:picChg>
        <pc:picChg chg="del">
          <ac:chgData name="Riccardo Berta" userId="c8694f89-bba4-4576-b0a8-456619ca5a8c" providerId="ADAL" clId="{BB313934-00E8-AF43-88F0-EEB6DAC44355}" dt="2022-12-16T09:21:47.859" v="45" actId="478"/>
          <ac:picMkLst>
            <pc:docMk/>
            <pc:sldMk cId="1073505695" sldId="280"/>
            <ac:picMk id="5" creationId="{05C16011-9F8D-F647-EAC6-509C6AA49CC3}"/>
          </ac:picMkLst>
        </pc:picChg>
      </pc:sldChg>
      <pc:sldChg chg="del">
        <pc:chgData name="Riccardo Berta" userId="c8694f89-bba4-4576-b0a8-456619ca5a8c" providerId="ADAL" clId="{BB313934-00E8-AF43-88F0-EEB6DAC44355}" dt="2022-12-16T09:21:34.582" v="28" actId="2696"/>
        <pc:sldMkLst>
          <pc:docMk/>
          <pc:sldMk cId="3158693030" sldId="284"/>
        </pc:sldMkLst>
      </pc:sldChg>
      <pc:sldChg chg="del">
        <pc:chgData name="Riccardo Berta" userId="c8694f89-bba4-4576-b0a8-456619ca5a8c" providerId="ADAL" clId="{BB313934-00E8-AF43-88F0-EEB6DAC44355}" dt="2022-12-16T09:21:34.868" v="29" actId="2696"/>
        <pc:sldMkLst>
          <pc:docMk/>
          <pc:sldMk cId="2315955737" sldId="285"/>
        </pc:sldMkLst>
      </pc:sldChg>
      <pc:sldChg chg="del">
        <pc:chgData name="Riccardo Berta" userId="c8694f89-bba4-4576-b0a8-456619ca5a8c" providerId="ADAL" clId="{BB313934-00E8-AF43-88F0-EEB6DAC44355}" dt="2022-12-16T09:21:35.088" v="30" actId="2696"/>
        <pc:sldMkLst>
          <pc:docMk/>
          <pc:sldMk cId="2279489737" sldId="286"/>
        </pc:sldMkLst>
      </pc:sldChg>
      <pc:sldChg chg="del">
        <pc:chgData name="Riccardo Berta" userId="c8694f89-bba4-4576-b0a8-456619ca5a8c" providerId="ADAL" clId="{BB313934-00E8-AF43-88F0-EEB6DAC44355}" dt="2022-12-16T09:21:35.918" v="32" actId="2696"/>
        <pc:sldMkLst>
          <pc:docMk/>
          <pc:sldMk cId="4193766810" sldId="287"/>
        </pc:sldMkLst>
      </pc:sldChg>
      <pc:sldChg chg="del">
        <pc:chgData name="Riccardo Berta" userId="c8694f89-bba4-4576-b0a8-456619ca5a8c" providerId="ADAL" clId="{BB313934-00E8-AF43-88F0-EEB6DAC44355}" dt="2022-12-16T09:21:36.362" v="33" actId="2696"/>
        <pc:sldMkLst>
          <pc:docMk/>
          <pc:sldMk cId="3981929228" sldId="288"/>
        </pc:sldMkLst>
      </pc:sldChg>
      <pc:sldChg chg="del">
        <pc:chgData name="Riccardo Berta" userId="c8694f89-bba4-4576-b0a8-456619ca5a8c" providerId="ADAL" clId="{BB313934-00E8-AF43-88F0-EEB6DAC44355}" dt="2022-12-16T09:21:37.252" v="34" actId="2696"/>
        <pc:sldMkLst>
          <pc:docMk/>
          <pc:sldMk cId="4281954021" sldId="289"/>
        </pc:sldMkLst>
      </pc:sldChg>
      <pc:sldChg chg="del">
        <pc:chgData name="Riccardo Berta" userId="c8694f89-bba4-4576-b0a8-456619ca5a8c" providerId="ADAL" clId="{BB313934-00E8-AF43-88F0-EEB6DAC44355}" dt="2022-12-16T09:21:37.523" v="35" actId="2696"/>
        <pc:sldMkLst>
          <pc:docMk/>
          <pc:sldMk cId="342907949" sldId="290"/>
        </pc:sldMkLst>
      </pc:sldChg>
      <pc:sldChg chg="del">
        <pc:chgData name="Riccardo Berta" userId="c8694f89-bba4-4576-b0a8-456619ca5a8c" providerId="ADAL" clId="{BB313934-00E8-AF43-88F0-EEB6DAC44355}" dt="2022-12-16T09:21:37.868" v="36" actId="2696"/>
        <pc:sldMkLst>
          <pc:docMk/>
          <pc:sldMk cId="1120693371" sldId="292"/>
        </pc:sldMkLst>
      </pc:sldChg>
      <pc:sldChg chg="del">
        <pc:chgData name="Riccardo Berta" userId="c8694f89-bba4-4576-b0a8-456619ca5a8c" providerId="ADAL" clId="{BB313934-00E8-AF43-88F0-EEB6DAC44355}" dt="2022-12-16T09:21:35.541" v="31" actId="2696"/>
        <pc:sldMkLst>
          <pc:docMk/>
          <pc:sldMk cId="3495919440" sldId="293"/>
        </pc:sldMkLst>
      </pc:sldChg>
    </pc:docChg>
  </pc:docChgLst>
  <pc:docChgLst>
    <pc:chgData name="Riccardo Berta" userId="c8694f89-bba4-4576-b0a8-456619ca5a8c" providerId="ADAL" clId="{8DFB5BC6-994B-3141-98E9-85AB63727E49}"/>
    <pc:docChg chg="custSel modSld">
      <pc:chgData name="Riccardo Berta" userId="c8694f89-bba4-4576-b0a8-456619ca5a8c" providerId="ADAL" clId="{8DFB5BC6-994B-3141-98E9-85AB63727E49}" dt="2022-11-16T10:18:44.146" v="52" actId="767"/>
      <pc:docMkLst>
        <pc:docMk/>
      </pc:docMkLst>
      <pc:sldChg chg="addSp modSp">
        <pc:chgData name="Riccardo Berta" userId="c8694f89-bba4-4576-b0a8-456619ca5a8c" providerId="ADAL" clId="{8DFB5BC6-994B-3141-98E9-85AB63727E49}" dt="2022-11-16T10:18:44.146" v="52" actId="767"/>
        <pc:sldMkLst>
          <pc:docMk/>
          <pc:sldMk cId="0" sldId="256"/>
        </pc:sldMkLst>
        <pc:spChg chg="add mod">
          <ac:chgData name="Riccardo Berta" userId="c8694f89-bba4-4576-b0a8-456619ca5a8c" providerId="ADAL" clId="{8DFB5BC6-994B-3141-98E9-85AB63727E49}" dt="2022-11-16T10:18:44.146" v="52" actId="767"/>
          <ac:spMkLst>
            <pc:docMk/>
            <pc:sldMk cId="0" sldId="256"/>
            <ac:spMk id="2" creationId="{15B4D833-F59D-26E4-3DCB-AF8E72E5F3AE}"/>
          </ac:spMkLst>
        </pc:spChg>
      </pc:sldChg>
      <pc:sldChg chg="modSp mod">
        <pc:chgData name="Riccardo Berta" userId="c8694f89-bba4-4576-b0a8-456619ca5a8c" providerId="ADAL" clId="{8DFB5BC6-994B-3141-98E9-85AB63727E49}" dt="2022-11-16T07:05:41.682" v="17" actId="1076"/>
        <pc:sldMkLst>
          <pc:docMk/>
          <pc:sldMk cId="411550242" sldId="274"/>
        </pc:sldMkLst>
        <pc:spChg chg="mod">
          <ac:chgData name="Riccardo Berta" userId="c8694f89-bba4-4576-b0a8-456619ca5a8c" providerId="ADAL" clId="{8DFB5BC6-994B-3141-98E9-85AB63727E49}" dt="2022-11-16T07:05:35.886" v="16" actId="20577"/>
          <ac:spMkLst>
            <pc:docMk/>
            <pc:sldMk cId="411550242" sldId="274"/>
            <ac:spMk id="84" creationId="{00000000-0000-0000-0000-000000000000}"/>
          </ac:spMkLst>
        </pc:spChg>
        <pc:picChg chg="mod">
          <ac:chgData name="Riccardo Berta" userId="c8694f89-bba4-4576-b0a8-456619ca5a8c" providerId="ADAL" clId="{8DFB5BC6-994B-3141-98E9-85AB63727E49}" dt="2022-11-16T07:05:41.682" v="1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mod">
        <pc:chgData name="Riccardo Berta" userId="c8694f89-bba4-4576-b0a8-456619ca5a8c" providerId="ADAL" clId="{8DFB5BC6-994B-3141-98E9-85AB63727E49}" dt="2022-11-16T07:09:07.896" v="26" actId="164"/>
        <pc:sldMkLst>
          <pc:docMk/>
          <pc:sldMk cId="189339524" sldId="276"/>
        </pc:sldMkLst>
        <pc:spChg chg="add mod">
          <ac:chgData name="Riccardo Berta" userId="c8694f89-bba4-4576-b0a8-456619ca5a8c" providerId="ADAL" clId="{8DFB5BC6-994B-3141-98E9-85AB63727E49}" dt="2022-11-16T07:09:07.896" v="26" actId="164"/>
          <ac:spMkLst>
            <pc:docMk/>
            <pc:sldMk cId="189339524" sldId="276"/>
            <ac:spMk id="5" creationId="{6B54A3EF-17A4-EC75-DCD7-4C36AEB81CAB}"/>
          </ac:spMkLst>
        </pc:spChg>
        <pc:grpChg chg="add mod">
          <ac:chgData name="Riccardo Berta" userId="c8694f89-bba4-4576-b0a8-456619ca5a8c" providerId="ADAL" clId="{8DFB5BC6-994B-3141-98E9-85AB63727E49}" dt="2022-11-16T07:09:07.896" v="26" actId="164"/>
          <ac:grpSpMkLst>
            <pc:docMk/>
            <pc:sldMk cId="189339524" sldId="276"/>
            <ac:grpSpMk id="6" creationId="{AB8A274B-DA7A-BD97-B8F9-838C6028EDE9}"/>
          </ac:grpSpMkLst>
        </pc:grpChg>
        <pc:picChg chg="del">
          <ac:chgData name="Riccardo Berta" userId="c8694f89-bba4-4576-b0a8-456619ca5a8c" providerId="ADAL" clId="{8DFB5BC6-994B-3141-98E9-85AB63727E49}" dt="2022-11-16T07:08:27.738" v="18" actId="478"/>
          <ac:picMkLst>
            <pc:docMk/>
            <pc:sldMk cId="189339524" sldId="276"/>
            <ac:picMk id="3" creationId="{48A7D41D-F76F-69CC-4E65-FFA311770409}"/>
          </ac:picMkLst>
        </pc:picChg>
        <pc:picChg chg="add mod">
          <ac:chgData name="Riccardo Berta" userId="c8694f89-bba4-4576-b0a8-456619ca5a8c" providerId="ADAL" clId="{8DFB5BC6-994B-3141-98E9-85AB63727E49}" dt="2022-11-16T07:09:07.896" v="26" actId="164"/>
          <ac:picMkLst>
            <pc:docMk/>
            <pc:sldMk cId="189339524" sldId="276"/>
            <ac:picMk id="4" creationId="{C4B6E924-3FF8-516B-8E9D-05D1EE2973D9}"/>
          </ac:picMkLst>
        </pc:picChg>
      </pc:sldChg>
      <pc:sldChg chg="modSp mod">
        <pc:chgData name="Riccardo Berta" userId="c8694f89-bba4-4576-b0a8-456619ca5a8c" providerId="ADAL" clId="{8DFB5BC6-994B-3141-98E9-85AB63727E49}" dt="2022-11-16T07:19:11.122" v="51" actId="20577"/>
        <pc:sldMkLst>
          <pc:docMk/>
          <pc:sldMk cId="2509645545" sldId="279"/>
        </pc:sldMkLst>
        <pc:spChg chg="mod">
          <ac:chgData name="Riccardo Berta" userId="c8694f89-bba4-4576-b0a8-456619ca5a8c" providerId="ADAL" clId="{8DFB5BC6-994B-3141-98E9-85AB63727E49}" dt="2022-11-16T07:19:11.122" v="51" actId="20577"/>
          <ac:spMkLst>
            <pc:docMk/>
            <pc:sldMk cId="2509645545" sldId="27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3:15.148" v="42" actId="313"/>
        <pc:sldMkLst>
          <pc:docMk/>
          <pc:sldMk cId="2315955737" sldId="285"/>
        </pc:sldMkLst>
        <pc:spChg chg="mod">
          <ac:chgData name="Riccardo Berta" userId="c8694f89-bba4-4576-b0a8-456619ca5a8c" providerId="ADAL" clId="{8DFB5BC6-994B-3141-98E9-85AB63727E49}" dt="2022-11-16T07:13:15.148" v="42" actId="313"/>
          <ac:spMkLst>
            <pc:docMk/>
            <pc:sldMk cId="2315955737" sldId="285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7:01.671" v="50" actId="1037"/>
        <pc:sldMkLst>
          <pc:docMk/>
          <pc:sldMk cId="342907949" sldId="290"/>
        </pc:sldMkLst>
        <pc:picChg chg="mod">
          <ac:chgData name="Riccardo Berta" userId="c8694f89-bba4-4576-b0a8-456619ca5a8c" providerId="ADAL" clId="{8DFB5BC6-994B-3141-98E9-85AB63727E49}" dt="2022-11-16T07:17:01.671" v="50" actId="1037"/>
          <ac:picMkLst>
            <pc:docMk/>
            <pc:sldMk cId="342907949" sldId="290"/>
            <ac:picMk id="5" creationId="{32FFBFA3-ECA1-D2F1-EE9D-3C8551F7748C}"/>
          </ac:picMkLst>
        </pc:picChg>
      </pc:sldChg>
    </pc:docChg>
  </pc:docChgLst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  <pc:spChg chg="mod">
          <ac:chgData name="Riccardo Berta" userId="c8694f89-bba4-4576-b0a8-456619ca5a8c" providerId="ADAL" clId="{58424B7E-67A2-E24B-9516-C248AFA19009}" dt="2022-08-30T09:38:38.114" v="1432" actId="790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  <pc:spChg chg="mod">
          <ac:chgData name="Riccardo Berta" userId="c8694f89-bba4-4576-b0a8-456619ca5a8c" providerId="ADAL" clId="{58424B7E-67A2-E24B-9516-C248AFA19009}" dt="2022-08-30T09:37:52.468" v="1397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8:54:17.949" v="24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8:54:52.448" v="247" actId="1076"/>
          <ac:picMkLst>
            <pc:docMk/>
            <pc:sldMk cId="0" sldId="257"/>
            <ac:picMk id="3" creationId="{EE0D0F3E-A843-92E5-ABBC-F41E3CA3C922}"/>
          </ac:picMkLst>
        </pc:picChg>
        <pc:picChg chg="add mod">
          <ac:chgData name="Riccardo Berta" userId="c8694f89-bba4-4576-b0a8-456619ca5a8c" providerId="ADAL" clId="{58424B7E-67A2-E24B-9516-C248AFA19009}" dt="2022-08-30T08:54:40.649" v="245" actId="1076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58424B7E-67A2-E24B-9516-C248AFA19009}" dt="2022-08-30T09:40:55.801" v="1443" actId="20577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58424B7E-67A2-E24B-9516-C248AFA19009}" dt="2022-08-30T09:41:00.751" v="1457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  <pc:spChg chg="mod">
          <ac:chgData name="Riccardo Berta" userId="c8694f89-bba4-4576-b0a8-456619ca5a8c" providerId="ADAL" clId="{58424B7E-67A2-E24B-9516-C248AFA19009}" dt="2022-08-30T09:38:04.406" v="1411" actId="20577"/>
          <ac:spMkLst>
            <pc:docMk/>
            <pc:sldMk cId="3692252167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04:35.320" v="520" actId="20577"/>
          <ac:spMkLst>
            <pc:docMk/>
            <pc:sldMk cId="3692252167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5:43.669" v="528" actId="1076"/>
          <ac:picMkLst>
            <pc:docMk/>
            <pc:sldMk cId="3692252167" sldId="260"/>
            <ac:picMk id="3" creationId="{26020D26-A3D1-87FF-6D23-30510A8347CA}"/>
          </ac:picMkLst>
        </pc:picChg>
        <pc:picChg chg="add mod">
          <ac:chgData name="Riccardo Berta" userId="c8694f89-bba4-4576-b0a8-456619ca5a8c" providerId="ADAL" clId="{58424B7E-67A2-E24B-9516-C248AFA19009}" dt="2022-08-30T09:05:45.736" v="529" actId="1076"/>
          <ac:picMkLst>
            <pc:docMk/>
            <pc:sldMk cId="3692252167" sldId="260"/>
            <ac:picMk id="5" creationId="{9FA419C2-E609-741E-D65C-C1D117A7308B}"/>
          </ac:picMkLst>
        </pc:picChg>
        <pc:picChg chg="add mod">
          <ac:chgData name="Riccardo Berta" userId="c8694f89-bba4-4576-b0a8-456619ca5a8c" providerId="ADAL" clId="{58424B7E-67A2-E24B-9516-C248AFA19009}" dt="2022-08-30T09:05:50.436" v="530" actId="1076"/>
          <ac:picMkLst>
            <pc:docMk/>
            <pc:sldMk cId="3692252167" sldId="260"/>
            <ac:picMk id="7" creationId="{3ECFDE7C-5996-8F77-AAD8-C21E11379B42}"/>
          </ac:picMkLst>
        </pc:picChg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  <pc:spChg chg="mod">
          <ac:chgData name="Riccardo Berta" userId="c8694f89-bba4-4576-b0a8-456619ca5a8c" providerId="ADAL" clId="{58424B7E-67A2-E24B-9516-C248AFA19009}" dt="2022-08-30T09:06:58.258" v="533" actId="20577"/>
          <ac:spMkLst>
            <pc:docMk/>
            <pc:sldMk cId="84697921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5:29.211" v="1307" actId="21"/>
          <ac:spMkLst>
            <pc:docMk/>
            <pc:sldMk cId="846979211" sldId="26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8:52.432" v="561" actId="1076"/>
          <ac:picMkLst>
            <pc:docMk/>
            <pc:sldMk cId="846979211" sldId="261"/>
            <ac:picMk id="3" creationId="{ABE3CA87-0B25-2C79-A596-21112343DAEC}"/>
          </ac:picMkLst>
        </pc:picChg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  <pc:spChg chg="mod">
          <ac:chgData name="Riccardo Berta" userId="c8694f89-bba4-4576-b0a8-456619ca5a8c" providerId="ADAL" clId="{58424B7E-67A2-E24B-9516-C248AFA19009}" dt="2022-08-30T09:09:40.371" v="566" actId="20577"/>
          <ac:spMkLst>
            <pc:docMk/>
            <pc:sldMk cId="447929702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19:27.119" v="830" actId="20577"/>
          <ac:spMkLst>
            <pc:docMk/>
            <pc:sldMk cId="447929702" sldId="262"/>
            <ac:spMk id="84" creationId="{00000000-0000-0000-0000-000000000000}"/>
          </ac:spMkLst>
        </pc:spChg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  <pc:spChg chg="mod">
          <ac:chgData name="Riccardo Berta" userId="c8694f89-bba4-4576-b0a8-456619ca5a8c" providerId="ADAL" clId="{58424B7E-67A2-E24B-9516-C248AFA19009}" dt="2022-08-30T09:26:18.243" v="1009" actId="20577"/>
          <ac:spMkLst>
            <pc:docMk/>
            <pc:sldMk cId="11402927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2:06.516" v="1199" actId="404"/>
          <ac:spMkLst>
            <pc:docMk/>
            <pc:sldMk cId="11402927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29:03.309" v="1117" actId="1076"/>
          <ac:picMkLst>
            <pc:docMk/>
            <pc:sldMk cId="11402927" sldId="263"/>
            <ac:picMk id="3" creationId="{F3D401DB-61B8-1C3E-9105-7EC9ACE0FC92}"/>
          </ac:picMkLst>
        </pc:picChg>
        <pc:picChg chg="add mod">
          <ac:chgData name="Riccardo Berta" userId="c8694f89-bba4-4576-b0a8-456619ca5a8c" providerId="ADAL" clId="{58424B7E-67A2-E24B-9516-C248AFA19009}" dt="2022-08-30T09:32:36.205" v="1204" actId="1076"/>
          <ac:picMkLst>
            <pc:docMk/>
            <pc:sldMk cId="11402927" sldId="263"/>
            <ac:picMk id="5" creationId="{5D828C5A-E211-5917-F0A3-478949F392AF}"/>
          </ac:picMkLst>
        </pc:picChg>
        <pc:picChg chg="add mod">
          <ac:chgData name="Riccardo Berta" userId="c8694f89-bba4-4576-b0a8-456619ca5a8c" providerId="ADAL" clId="{58424B7E-67A2-E24B-9516-C248AFA19009}" dt="2022-08-30T09:32:25.306" v="1202" actId="1076"/>
          <ac:picMkLst>
            <pc:docMk/>
            <pc:sldMk cId="11402927" sldId="263"/>
            <ac:picMk id="7" creationId="{0C7BE3E7-6868-19EE-3253-53A71F868074}"/>
          </ac:picMkLst>
        </pc:picChg>
        <pc:picChg chg="add mod">
          <ac:chgData name="Riccardo Berta" userId="c8694f89-bba4-4576-b0a8-456619ca5a8c" providerId="ADAL" clId="{58424B7E-67A2-E24B-9516-C248AFA19009}" dt="2022-08-30T09:32:20.372" v="1201" actId="1076"/>
          <ac:picMkLst>
            <pc:docMk/>
            <pc:sldMk cId="11402927" sldId="263"/>
            <ac:picMk id="9" creationId="{4FF45D8D-E910-4192-97BD-DEBE87AA0D7F}"/>
          </ac:picMkLst>
        </pc:picChg>
        <pc:picChg chg="add mod">
          <ac:chgData name="Riccardo Berta" userId="c8694f89-bba4-4576-b0a8-456619ca5a8c" providerId="ADAL" clId="{58424B7E-67A2-E24B-9516-C248AFA19009}" dt="2022-08-30T09:32:16.472" v="1200" actId="1076"/>
          <ac:picMkLst>
            <pc:docMk/>
            <pc:sldMk cId="11402927" sldId="263"/>
            <ac:picMk id="11" creationId="{85A08A20-9095-CFB9-3040-825FE39CFB8A}"/>
          </ac:picMkLst>
        </pc:picChg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  <pc:spChg chg="mod">
          <ac:chgData name="Riccardo Berta" userId="c8694f89-bba4-4576-b0a8-456619ca5a8c" providerId="ADAL" clId="{58424B7E-67A2-E24B-9516-C248AFA19009}" dt="2022-08-30T09:35:37.505" v="1317" actId="20577"/>
          <ac:spMkLst>
            <pc:docMk/>
            <pc:sldMk cId="2794482370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7:23.887" v="1369" actId="20577"/>
          <ac:spMkLst>
            <pc:docMk/>
            <pc:sldMk cId="279448237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  <pc:spChg chg="mod">
            <ac:chgData name="Riccardo Berta" userId="c8694f89-bba4-4576-b0a8-456619ca5a8c" providerId="ADAL" clId="{58424B7E-67A2-E24B-9516-C248AFA19009}" dt="2022-08-30T08:51:17.059" v="152" actId="948"/>
            <ac:spMkLst>
              <pc:docMk/>
              <pc:sldMasterMk cId="0" sldId="2147483659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80F6E880-6B18-A04C-AFC0-7C261801A904}"/>
    <pc:docChg chg="undo custSel addSld delSld modSld sldOrd">
      <pc:chgData name="Riccardo Berta" userId="c8694f89-bba4-4576-b0a8-456619ca5a8c" providerId="ADAL" clId="{80F6E880-6B18-A04C-AFC0-7C261801A904}" dt="2022-11-08T13:14:14.871" v="3050" actId="2696"/>
      <pc:docMkLst>
        <pc:docMk/>
      </pc:docMkLst>
      <pc:sldChg chg="modSp mod">
        <pc:chgData name="Riccardo Berta" userId="c8694f89-bba4-4576-b0a8-456619ca5a8c" providerId="ADAL" clId="{80F6E880-6B18-A04C-AFC0-7C261801A904}" dt="2022-11-02T11:32:41.709" v="13" actId="20577"/>
        <pc:sldMkLst>
          <pc:docMk/>
          <pc:sldMk cId="0" sldId="256"/>
        </pc:sldMkLst>
        <pc:spChg chg="mod">
          <ac:chgData name="Riccardo Berta" userId="c8694f89-bba4-4576-b0a8-456619ca5a8c" providerId="ADAL" clId="{80F6E880-6B18-A04C-AFC0-7C261801A904}" dt="2022-11-02T11:32:41.709" v="13" actId="20577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8T11:41:26.440" v="2804" actId="20577"/>
        <pc:sldMkLst>
          <pc:docMk/>
          <pc:sldMk cId="0" sldId="264"/>
        </pc:sldMkLst>
        <pc:spChg chg="mod">
          <ac:chgData name="Riccardo Berta" userId="c8694f89-bba4-4576-b0a8-456619ca5a8c" providerId="ADAL" clId="{80F6E880-6B18-A04C-AFC0-7C261801A904}" dt="2022-11-08T11:41:26.440" v="2804" actId="20577"/>
          <ac:spMkLst>
            <pc:docMk/>
            <pc:sldMk cId="0" sldId="264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7:21.067" v="797" actId="20577"/>
        <pc:sldMkLst>
          <pc:docMk/>
          <pc:sldMk cId="3775027952" sldId="269"/>
        </pc:sldMkLst>
        <pc:spChg chg="mod">
          <ac:chgData name="Riccardo Berta" userId="c8694f89-bba4-4576-b0a8-456619ca5a8c" providerId="ADAL" clId="{80F6E880-6B18-A04C-AFC0-7C261801A904}" dt="2022-11-07T07:17:21.067" v="797" actId="20577"/>
          <ac:spMkLst>
            <pc:docMk/>
            <pc:sldMk cId="3775027952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6:53:11.378" v="285" actId="20577"/>
          <ac:spMkLst>
            <pc:docMk/>
            <pc:sldMk cId="3775027952" sldId="26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8:11.402" v="816" actId="14100"/>
        <pc:sldMkLst>
          <pc:docMk/>
          <pc:sldMk cId="1310310143" sldId="270"/>
        </pc:sldMkLst>
        <pc:spChg chg="mod">
          <ac:chgData name="Riccardo Berta" userId="c8694f89-bba4-4576-b0a8-456619ca5a8c" providerId="ADAL" clId="{80F6E880-6B18-A04C-AFC0-7C261801A904}" dt="2022-11-07T07:17:32.354" v="799" actId="20577"/>
          <ac:spMkLst>
            <pc:docMk/>
            <pc:sldMk cId="1310310143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8:11.402" v="816" actId="14100"/>
          <ac:spMkLst>
            <pc:docMk/>
            <pc:sldMk cId="1310310143" sldId="270"/>
            <ac:spMk id="84" creationId="{00000000-0000-0000-0000-000000000000}"/>
          </ac:spMkLst>
        </pc:spChg>
      </pc:sldChg>
      <pc:sldChg chg="modSp mod ord">
        <pc:chgData name="Riccardo Berta" userId="c8694f89-bba4-4576-b0a8-456619ca5a8c" providerId="ADAL" clId="{80F6E880-6B18-A04C-AFC0-7C261801A904}" dt="2022-11-08T08:51:58.241" v="1598" actId="1076"/>
        <pc:sldMkLst>
          <pc:docMk/>
          <pc:sldMk cId="3840907075" sldId="271"/>
        </pc:sldMkLst>
        <pc:spChg chg="mod">
          <ac:chgData name="Riccardo Berta" userId="c8694f89-bba4-4576-b0a8-456619ca5a8c" providerId="ADAL" clId="{80F6E880-6B18-A04C-AFC0-7C261801A904}" dt="2022-11-08T08:51:12.309" v="1586" actId="20577"/>
          <ac:spMkLst>
            <pc:docMk/>
            <pc:sldMk cId="3840907075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1:58.241" v="1598" actId="1076"/>
          <ac:spMkLst>
            <pc:docMk/>
            <pc:sldMk cId="3840907075" sldId="271"/>
            <ac:spMk id="84" creationId="{00000000-0000-0000-0000-000000000000}"/>
          </ac:spMkLst>
        </pc:spChg>
      </pc:sldChg>
      <pc:sldChg chg="addSp delSp modSp add mod ord">
        <pc:chgData name="Riccardo Berta" userId="c8694f89-bba4-4576-b0a8-456619ca5a8c" providerId="ADAL" clId="{80F6E880-6B18-A04C-AFC0-7C261801A904}" dt="2022-11-07T07:17:44.640" v="804" actId="20577"/>
        <pc:sldMkLst>
          <pc:docMk/>
          <pc:sldMk cId="3791912446" sldId="272"/>
        </pc:sldMkLst>
        <pc:spChg chg="mod">
          <ac:chgData name="Riccardo Berta" userId="c8694f89-bba4-4576-b0a8-456619ca5a8c" providerId="ADAL" clId="{80F6E880-6B18-A04C-AFC0-7C261801A904}" dt="2022-11-07T07:04:25.924" v="522" actId="313"/>
          <ac:spMkLst>
            <pc:docMk/>
            <pc:sldMk cId="3791912446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7:44.640" v="804" actId="20577"/>
          <ac:spMkLst>
            <pc:docMk/>
            <pc:sldMk cId="3791912446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6:59:31.298" v="465" actId="1076"/>
          <ac:picMkLst>
            <pc:docMk/>
            <pc:sldMk cId="3791912446" sldId="272"/>
            <ac:picMk id="3" creationId="{466B1340-2784-EFA1-4625-73CB8D368F35}"/>
          </ac:picMkLst>
        </pc:picChg>
        <pc:picChg chg="add del mod">
          <ac:chgData name="Riccardo Berta" userId="c8694f89-bba4-4576-b0a8-456619ca5a8c" providerId="ADAL" clId="{80F6E880-6B18-A04C-AFC0-7C261801A904}" dt="2022-11-07T07:05:54.847" v="556" actId="478"/>
          <ac:picMkLst>
            <pc:docMk/>
            <pc:sldMk cId="3791912446" sldId="272"/>
            <ac:picMk id="5" creationId="{96DCD402-891D-3F66-34A1-46DFB85BA2F8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1.855" v="1227" actId="1035"/>
        <pc:sldMkLst>
          <pc:docMk/>
          <pc:sldMk cId="80569211" sldId="273"/>
        </pc:sldMkLst>
        <pc:spChg chg="mod">
          <ac:chgData name="Riccardo Berta" userId="c8694f89-bba4-4576-b0a8-456619ca5a8c" providerId="ADAL" clId="{80F6E880-6B18-A04C-AFC0-7C261801A904}" dt="2022-11-07T07:18:15.205" v="820" actId="20577"/>
          <ac:spMkLst>
            <pc:docMk/>
            <pc:sldMk cId="8056921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6:26.290" v="1215" actId="20577"/>
          <ac:spMkLst>
            <pc:docMk/>
            <pc:sldMk cId="80569211" sldId="27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1.855" v="1227" actId="1035"/>
          <ac:picMkLst>
            <pc:docMk/>
            <pc:sldMk cId="80569211" sldId="273"/>
            <ac:picMk id="2" creationId="{DCC6CAAD-0559-8398-98AA-0E6212EA80FC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07:16:45.002" v="791" actId="20577"/>
        <pc:sldMkLst>
          <pc:docMk/>
          <pc:sldMk cId="411550242" sldId="274"/>
        </pc:sldMkLst>
        <pc:spChg chg="mod">
          <ac:chgData name="Riccardo Berta" userId="c8694f89-bba4-4576-b0a8-456619ca5a8c" providerId="ADAL" clId="{80F6E880-6B18-A04C-AFC0-7C261801A904}" dt="2022-11-07T07:16:45.002" v="791" actId="20577"/>
          <ac:spMkLst>
            <pc:docMk/>
            <pc:sldMk cId="411550242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6:12.859" v="785" actId="20577"/>
          <ac:spMkLst>
            <pc:docMk/>
            <pc:sldMk cId="411550242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7:16:39.276" v="78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44.410" v="1081" actId="1037"/>
        <pc:sldMkLst>
          <pc:docMk/>
          <pc:sldMk cId="1497503087" sldId="275"/>
        </pc:sldMkLst>
        <pc:spChg chg="mod">
          <ac:chgData name="Riccardo Berta" userId="c8694f89-bba4-4576-b0a8-456619ca5a8c" providerId="ADAL" clId="{80F6E880-6B18-A04C-AFC0-7C261801A904}" dt="2022-11-07T07:16:53.860" v="794" actId="20577"/>
          <ac:spMkLst>
            <pc:docMk/>
            <pc:sldMk cId="1497503087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32.910" v="1077" actId="403"/>
          <ac:spMkLst>
            <pc:docMk/>
            <pc:sldMk cId="1497503087" sldId="275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3" creationId="{4F36E7FA-7FDA-441A-FB01-56F921235354}"/>
          </ac:picMkLst>
        </pc:picChg>
        <pc:picChg chg="add del mod">
          <ac:chgData name="Riccardo Berta" userId="c8694f89-bba4-4576-b0a8-456619ca5a8c" providerId="ADAL" clId="{80F6E880-6B18-A04C-AFC0-7C261801A904}" dt="2022-11-07T13:14:43.240" v="923"/>
          <ac:picMkLst>
            <pc:docMk/>
            <pc:sldMk cId="1497503087" sldId="275"/>
            <ac:picMk id="5" creationId="{1AF8E800-F7F9-2A5C-5DC8-53A54EB15185}"/>
          </ac:picMkLst>
        </pc:picChg>
        <pc:picChg chg="add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7" creationId="{8B0795EC-DA43-EC5C-EFC5-2544DB5854EC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16.745" v="1073" actId="1038"/>
        <pc:sldMkLst>
          <pc:docMk/>
          <pc:sldMk cId="189339524" sldId="276"/>
        </pc:sldMkLst>
        <pc:spChg chg="add del mod">
          <ac:chgData name="Riccardo Berta" userId="c8694f89-bba4-4576-b0a8-456619ca5a8c" providerId="ADAL" clId="{80F6E880-6B18-A04C-AFC0-7C261801A904}" dt="2022-11-07T13:19:01.292" v="972" actId="767"/>
          <ac:spMkLst>
            <pc:docMk/>
            <pc:sldMk cId="189339524" sldId="276"/>
            <ac:spMk id="4" creationId="{128674F4-627D-5212-BC9C-4D6510320220}"/>
          </ac:spMkLst>
        </pc:spChg>
        <pc:spChg chg="mod">
          <ac:chgData name="Riccardo Berta" userId="c8694f89-bba4-4576-b0a8-456619ca5a8c" providerId="ADAL" clId="{80F6E880-6B18-A04C-AFC0-7C261801A904}" dt="2022-11-07T13:18:01.068" v="966" actId="20577"/>
          <ac:spMkLst>
            <pc:docMk/>
            <pc:sldMk cId="189339524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05.434" v="1070" actId="20577"/>
          <ac:spMkLst>
            <pc:docMk/>
            <pc:sldMk cId="189339524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21:16.745" v="1073" actId="1038"/>
          <ac:picMkLst>
            <pc:docMk/>
            <pc:sldMk cId="189339524" sldId="276"/>
            <ac:picMk id="3" creationId="{48A7D41D-F76F-69CC-4E65-FFA31177040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9.259" v="1228" actId="1076"/>
        <pc:sldMkLst>
          <pc:docMk/>
          <pc:sldMk cId="3867073266" sldId="277"/>
        </pc:sldMkLst>
        <pc:spChg chg="mod">
          <ac:chgData name="Riccardo Berta" userId="c8694f89-bba4-4576-b0a8-456619ca5a8c" providerId="ADAL" clId="{80F6E880-6B18-A04C-AFC0-7C261801A904}" dt="2022-11-07T13:23:08.976" v="1109" actId="20577"/>
          <ac:spMkLst>
            <pc:docMk/>
            <pc:sldMk cId="3867073266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3:30.982" v="1180"/>
          <ac:spMkLst>
            <pc:docMk/>
            <pc:sldMk cId="3867073266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9.259" v="1228" actId="1076"/>
          <ac:picMkLst>
            <pc:docMk/>
            <pc:sldMk cId="3867073266" sldId="277"/>
            <ac:picMk id="3" creationId="{B24D9C62-9E1D-9F8D-F689-FC2C53DAD899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3:08:32.099" v="2838" actId="1038"/>
        <pc:sldMkLst>
          <pc:docMk/>
          <pc:sldMk cId="2178928758" sldId="278"/>
        </pc:sldMkLst>
        <pc:spChg chg="mod">
          <ac:chgData name="Riccardo Berta" userId="c8694f89-bba4-4576-b0a8-456619ca5a8c" providerId="ADAL" clId="{80F6E880-6B18-A04C-AFC0-7C261801A904}" dt="2022-11-08T11:37:40.970" v="2798" actId="20577"/>
          <ac:spMkLst>
            <pc:docMk/>
            <pc:sldMk cId="2178928758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04:36.077" v="2826" actId="20577"/>
          <ac:spMkLst>
            <pc:docMk/>
            <pc:sldMk cId="2178928758" sldId="27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3:05:10.996" v="2828" actId="478"/>
          <ac:picMkLst>
            <pc:docMk/>
            <pc:sldMk cId="2178928758" sldId="278"/>
            <ac:picMk id="3" creationId="{AEA6BC5A-EC7D-B52F-0AE5-E2E047F7B3CA}"/>
          </ac:picMkLst>
        </pc:picChg>
        <pc:picChg chg="add mod">
          <ac:chgData name="Riccardo Berta" userId="c8694f89-bba4-4576-b0a8-456619ca5a8c" providerId="ADAL" clId="{80F6E880-6B18-A04C-AFC0-7C261801A904}" dt="2022-11-08T13:08:32.099" v="2838" actId="1038"/>
          <ac:picMkLst>
            <pc:docMk/>
            <pc:sldMk cId="2178928758" sldId="278"/>
            <ac:picMk id="5" creationId="{639CDC13-4388-7D37-CC26-05B942819027}"/>
          </ac:picMkLst>
        </pc:picChg>
      </pc:sldChg>
      <pc:sldChg chg="addSp modSp add mod ord">
        <pc:chgData name="Riccardo Berta" userId="c8694f89-bba4-4576-b0a8-456619ca5a8c" providerId="ADAL" clId="{80F6E880-6B18-A04C-AFC0-7C261801A904}" dt="2022-11-08T11:35:56.696" v="2788" actId="1076"/>
        <pc:sldMkLst>
          <pc:docMk/>
          <pc:sldMk cId="2509645545" sldId="279"/>
        </pc:sldMkLst>
        <pc:spChg chg="mod">
          <ac:chgData name="Riccardo Berta" userId="c8694f89-bba4-4576-b0a8-456619ca5a8c" providerId="ADAL" clId="{80F6E880-6B18-A04C-AFC0-7C261801A904}" dt="2022-11-08T11:33:26.712" v="2765" actId="20577"/>
          <ac:spMkLst>
            <pc:docMk/>
            <pc:sldMk cId="2509645545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4:06.148" v="2786" actId="20577"/>
          <ac:spMkLst>
            <pc:docMk/>
            <pc:sldMk cId="2509645545" sldId="27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35:56.696" v="2788" actId="1076"/>
          <ac:picMkLst>
            <pc:docMk/>
            <pc:sldMk cId="2509645545" sldId="279"/>
            <ac:picMk id="3" creationId="{97E1ABF5-025A-AC1A-6F2C-66566A1BE85F}"/>
          </ac:picMkLst>
        </pc:picChg>
      </pc:sldChg>
      <pc:sldChg chg="new del">
        <pc:chgData name="Riccardo Berta" userId="c8694f89-bba4-4576-b0a8-456619ca5a8c" providerId="ADAL" clId="{80F6E880-6B18-A04C-AFC0-7C261801A904}" dt="2022-11-07T13:12:55.302" v="901" actId="2696"/>
        <pc:sldMkLst>
          <pc:docMk/>
          <pc:sldMk cId="3057566652" sldId="279"/>
        </pc:sldMkLst>
      </pc:sldChg>
      <pc:sldChg chg="new del">
        <pc:chgData name="Riccardo Berta" userId="c8694f89-bba4-4576-b0a8-456619ca5a8c" providerId="ADAL" clId="{80F6E880-6B18-A04C-AFC0-7C261801A904}" dt="2022-11-07T13:12:55.762" v="902" actId="2696"/>
        <pc:sldMkLst>
          <pc:docMk/>
          <pc:sldMk cId="55856503" sldId="280"/>
        </pc:sldMkLst>
      </pc:sldChg>
      <pc:sldChg chg="addSp modSp add mod">
        <pc:chgData name="Riccardo Berta" userId="c8694f89-bba4-4576-b0a8-456619ca5a8c" providerId="ADAL" clId="{80F6E880-6B18-A04C-AFC0-7C261801A904}" dt="2022-11-08T13:14:10.401" v="3047" actId="14100"/>
        <pc:sldMkLst>
          <pc:docMk/>
          <pc:sldMk cId="1073505695" sldId="280"/>
        </pc:sldMkLst>
        <pc:spChg chg="mod">
          <ac:chgData name="Riccardo Berta" userId="c8694f89-bba4-4576-b0a8-456619ca5a8c" providerId="ADAL" clId="{80F6E880-6B18-A04C-AFC0-7C261801A904}" dt="2022-11-08T13:12:36.677" v="2926" actId="20577"/>
          <ac:spMkLst>
            <pc:docMk/>
            <pc:sldMk cId="1073505695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4:10.401" v="3047" actId="14100"/>
          <ac:spMkLst>
            <pc:docMk/>
            <pc:sldMk cId="1073505695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3:13:46.037" v="3031" actId="14100"/>
          <ac:picMkLst>
            <pc:docMk/>
            <pc:sldMk cId="1073505695" sldId="280"/>
            <ac:picMk id="3" creationId="{FA939A29-95AA-C12B-A415-81D0BA373123}"/>
          </ac:picMkLst>
        </pc:picChg>
        <pc:picChg chg="add mod">
          <ac:chgData name="Riccardo Berta" userId="c8694f89-bba4-4576-b0a8-456619ca5a8c" providerId="ADAL" clId="{80F6E880-6B18-A04C-AFC0-7C261801A904}" dt="2022-11-08T13:13:51.016" v="3033" actId="1076"/>
          <ac:picMkLst>
            <pc:docMk/>
            <pc:sldMk cId="1073505695" sldId="280"/>
            <ac:picMk id="5" creationId="{05C16011-9F8D-F647-EAC6-509C6AA49CC3}"/>
          </ac:picMkLst>
        </pc:picChg>
      </pc:sldChg>
      <pc:sldChg chg="modSp add del mod">
        <pc:chgData name="Riccardo Berta" userId="c8694f89-bba4-4576-b0a8-456619ca5a8c" providerId="ADAL" clId="{80F6E880-6B18-A04C-AFC0-7C261801A904}" dt="2022-11-08T13:14:12.762" v="3048" actId="2696"/>
        <pc:sldMkLst>
          <pc:docMk/>
          <pc:sldMk cId="3142141447" sldId="281"/>
        </pc:sldMkLst>
        <pc:spChg chg="mod">
          <ac:chgData name="Riccardo Berta" userId="c8694f89-bba4-4576-b0a8-456619ca5a8c" providerId="ADAL" clId="{80F6E880-6B18-A04C-AFC0-7C261801A904}" dt="2022-11-08T13:12:44.483" v="2929" actId="20577"/>
          <ac:spMkLst>
            <pc:docMk/>
            <pc:sldMk cId="3142141447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3:40.083" v="3030" actId="20577"/>
          <ac:spMkLst>
            <pc:docMk/>
            <pc:sldMk cId="3142141447" sldId="281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113" v="903" actId="2696"/>
        <pc:sldMkLst>
          <pc:docMk/>
          <pc:sldMk cId="3406097516" sldId="281"/>
        </pc:sldMkLst>
      </pc:sldChg>
      <pc:sldChg chg="add del">
        <pc:chgData name="Riccardo Berta" userId="c8694f89-bba4-4576-b0a8-456619ca5a8c" providerId="ADAL" clId="{80F6E880-6B18-A04C-AFC0-7C261801A904}" dt="2022-11-08T13:14:13.351" v="3049" actId="2696"/>
        <pc:sldMkLst>
          <pc:docMk/>
          <pc:sldMk cId="1823650288" sldId="282"/>
        </pc:sldMkLst>
      </pc:sldChg>
      <pc:sldChg chg="new del">
        <pc:chgData name="Riccardo Berta" userId="c8694f89-bba4-4576-b0a8-456619ca5a8c" providerId="ADAL" clId="{80F6E880-6B18-A04C-AFC0-7C261801A904}" dt="2022-11-07T13:12:56.409" v="904" actId="2696"/>
        <pc:sldMkLst>
          <pc:docMk/>
          <pc:sldMk cId="3190019216" sldId="282"/>
        </pc:sldMkLst>
      </pc:sldChg>
      <pc:sldChg chg="new del">
        <pc:chgData name="Riccardo Berta" userId="c8694f89-bba4-4576-b0a8-456619ca5a8c" providerId="ADAL" clId="{80F6E880-6B18-A04C-AFC0-7C261801A904}" dt="2022-11-07T13:12:56.655" v="905" actId="2696"/>
        <pc:sldMkLst>
          <pc:docMk/>
          <pc:sldMk cId="1664264173" sldId="283"/>
        </pc:sldMkLst>
      </pc:sldChg>
      <pc:sldChg chg="add del">
        <pc:chgData name="Riccardo Berta" userId="c8694f89-bba4-4576-b0a8-456619ca5a8c" providerId="ADAL" clId="{80F6E880-6B18-A04C-AFC0-7C261801A904}" dt="2022-11-08T13:14:14.871" v="3050" actId="2696"/>
        <pc:sldMkLst>
          <pc:docMk/>
          <pc:sldMk cId="3669811619" sldId="283"/>
        </pc:sldMkLst>
      </pc:sldChg>
      <pc:sldChg chg="modSp add mod">
        <pc:chgData name="Riccardo Berta" userId="c8694f89-bba4-4576-b0a8-456619ca5a8c" providerId="ADAL" clId="{80F6E880-6B18-A04C-AFC0-7C261801A904}" dt="2022-11-08T08:54:56.464" v="1684" actId="21"/>
        <pc:sldMkLst>
          <pc:docMk/>
          <pc:sldMk cId="3158693030" sldId="284"/>
        </pc:sldMkLst>
        <pc:spChg chg="mod">
          <ac:chgData name="Riccardo Berta" userId="c8694f89-bba4-4576-b0a8-456619ca5a8c" providerId="ADAL" clId="{80F6E880-6B18-A04C-AFC0-7C261801A904}" dt="2022-11-08T08:51:21.996" v="1589" actId="20577"/>
          <ac:spMkLst>
            <pc:docMk/>
            <pc:sldMk cId="3158693030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4:56.464" v="1684" actId="21"/>
          <ac:spMkLst>
            <pc:docMk/>
            <pc:sldMk cId="3158693030" sldId="284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914" v="906" actId="2696"/>
        <pc:sldMkLst>
          <pc:docMk/>
          <pc:sldMk cId="3362312584" sldId="284"/>
        </pc:sldMkLst>
      </pc:sldChg>
      <pc:sldChg chg="new del">
        <pc:chgData name="Riccardo Berta" userId="c8694f89-bba4-4576-b0a8-456619ca5a8c" providerId="ADAL" clId="{80F6E880-6B18-A04C-AFC0-7C261801A904}" dt="2022-11-07T13:12:57.245" v="907" actId="2696"/>
        <pc:sldMkLst>
          <pc:docMk/>
          <pc:sldMk cId="1856807698" sldId="285"/>
        </pc:sldMkLst>
      </pc:sldChg>
      <pc:sldChg chg="modSp add mod">
        <pc:chgData name="Riccardo Berta" userId="c8694f89-bba4-4576-b0a8-456619ca5a8c" providerId="ADAL" clId="{80F6E880-6B18-A04C-AFC0-7C261801A904}" dt="2022-11-08T08:57:04.527" v="1737" actId="20577"/>
        <pc:sldMkLst>
          <pc:docMk/>
          <pc:sldMk cId="2315955737" sldId="285"/>
        </pc:sldMkLst>
        <pc:spChg chg="mod">
          <ac:chgData name="Riccardo Berta" userId="c8694f89-bba4-4576-b0a8-456619ca5a8c" providerId="ADAL" clId="{80F6E880-6B18-A04C-AFC0-7C261801A904}" dt="2022-11-08T08:55:11.191" v="1688" actId="20577"/>
          <ac:spMkLst>
            <pc:docMk/>
            <pc:sldMk cId="2315955737" sldId="28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7:04.527" v="1737" actId="20577"/>
          <ac:spMkLst>
            <pc:docMk/>
            <pc:sldMk cId="2315955737" sldId="285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7.923" v="908" actId="2696"/>
        <pc:sldMkLst>
          <pc:docMk/>
          <pc:sldMk cId="204211360" sldId="286"/>
        </pc:sldMkLst>
      </pc:sldChg>
      <pc:sldChg chg="addSp modSp add mod">
        <pc:chgData name="Riccardo Berta" userId="c8694f89-bba4-4576-b0a8-456619ca5a8c" providerId="ADAL" clId="{80F6E880-6B18-A04C-AFC0-7C261801A904}" dt="2022-11-08T09:28:50.620" v="2170" actId="108"/>
        <pc:sldMkLst>
          <pc:docMk/>
          <pc:sldMk cId="2279489737" sldId="286"/>
        </pc:sldMkLst>
        <pc:spChg chg="mod">
          <ac:chgData name="Riccardo Berta" userId="c8694f89-bba4-4576-b0a8-456619ca5a8c" providerId="ADAL" clId="{80F6E880-6B18-A04C-AFC0-7C261801A904}" dt="2022-11-08T09:00:55.647" v="1837" actId="20577"/>
          <ac:spMkLst>
            <pc:docMk/>
            <pc:sldMk cId="2279489737" sldId="28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28:50.620" v="2170" actId="108"/>
          <ac:spMkLst>
            <pc:docMk/>
            <pc:sldMk cId="2279489737" sldId="28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00:52.400" v="1833" actId="1076"/>
          <ac:picMkLst>
            <pc:docMk/>
            <pc:sldMk cId="2279489737" sldId="286"/>
            <ac:picMk id="3" creationId="{9E29E584-3980-6C4A-D025-DBC1AC8DFD41}"/>
          </ac:picMkLst>
        </pc:picChg>
      </pc:sldChg>
      <pc:sldChg chg="new del">
        <pc:chgData name="Riccardo Berta" userId="c8694f89-bba4-4576-b0a8-456619ca5a8c" providerId="ADAL" clId="{80F6E880-6B18-A04C-AFC0-7C261801A904}" dt="2022-11-07T13:12:58.266" v="909" actId="2696"/>
        <pc:sldMkLst>
          <pc:docMk/>
          <pc:sldMk cId="733547696" sldId="287"/>
        </pc:sldMkLst>
      </pc:sldChg>
      <pc:sldChg chg="addSp delSp modSp add mod">
        <pc:chgData name="Riccardo Berta" userId="c8694f89-bba4-4576-b0a8-456619ca5a8c" providerId="ADAL" clId="{80F6E880-6B18-A04C-AFC0-7C261801A904}" dt="2022-11-08T09:34:08.214" v="2178" actId="1076"/>
        <pc:sldMkLst>
          <pc:docMk/>
          <pc:sldMk cId="4193766810" sldId="287"/>
        </pc:sldMkLst>
        <pc:spChg chg="add del mod">
          <ac:chgData name="Riccardo Berta" userId="c8694f89-bba4-4576-b0a8-456619ca5a8c" providerId="ADAL" clId="{80F6E880-6B18-A04C-AFC0-7C261801A904}" dt="2022-11-08T09:34:01.821" v="2175" actId="478"/>
          <ac:spMkLst>
            <pc:docMk/>
            <pc:sldMk cId="4193766810" sldId="287"/>
            <ac:spMk id="5" creationId="{096EDD2A-1C7C-7A16-FFAC-437B003A7509}"/>
          </ac:spMkLst>
        </pc:spChg>
        <pc:spChg chg="mod">
          <ac:chgData name="Riccardo Berta" userId="c8694f89-bba4-4576-b0a8-456619ca5a8c" providerId="ADAL" clId="{80F6E880-6B18-A04C-AFC0-7C261801A904}" dt="2022-11-08T09:01:38.892" v="1850" actId="20577"/>
          <ac:spMkLst>
            <pc:docMk/>
            <pc:sldMk cId="4193766810" sldId="287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09:33:59.048" v="2174" actId="478"/>
          <ac:spMkLst>
            <pc:docMk/>
            <pc:sldMk cId="4193766810" sldId="28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34:08.214" v="2178" actId="1076"/>
          <ac:picMkLst>
            <pc:docMk/>
            <pc:sldMk cId="4193766810" sldId="287"/>
            <ac:picMk id="3" creationId="{CEBEE24E-7A8A-DAB3-53B8-DED06882E63A}"/>
          </ac:picMkLst>
        </pc:picChg>
      </pc:sldChg>
      <pc:sldChg chg="new del">
        <pc:chgData name="Riccardo Berta" userId="c8694f89-bba4-4576-b0a8-456619ca5a8c" providerId="ADAL" clId="{80F6E880-6B18-A04C-AFC0-7C261801A904}" dt="2022-11-07T13:12:58.591" v="910" actId="2696"/>
        <pc:sldMkLst>
          <pc:docMk/>
          <pc:sldMk cId="157096826" sldId="288"/>
        </pc:sldMkLst>
      </pc:sldChg>
      <pc:sldChg chg="addSp delSp modSp add mod">
        <pc:chgData name="Riccardo Berta" userId="c8694f89-bba4-4576-b0a8-456619ca5a8c" providerId="ADAL" clId="{80F6E880-6B18-A04C-AFC0-7C261801A904}" dt="2022-11-08T11:33:06.848" v="2759" actId="1035"/>
        <pc:sldMkLst>
          <pc:docMk/>
          <pc:sldMk cId="3981929228" sldId="288"/>
        </pc:sldMkLst>
        <pc:spChg chg="mod">
          <ac:chgData name="Riccardo Berta" userId="c8694f89-bba4-4576-b0a8-456619ca5a8c" providerId="ADAL" clId="{80F6E880-6B18-A04C-AFC0-7C261801A904}" dt="2022-11-08T09:52:38.166" v="2256" actId="20577"/>
          <ac:spMkLst>
            <pc:docMk/>
            <pc:sldMk cId="3981929228" sldId="28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3:06.848" v="2759" actId="1035"/>
          <ac:spMkLst>
            <pc:docMk/>
            <pc:sldMk cId="3981929228" sldId="288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57:00.588" v="2339" actId="1076"/>
          <ac:grpSpMkLst>
            <pc:docMk/>
            <pc:sldMk cId="3981929228" sldId="288"/>
            <ac:grpSpMk id="8" creationId="{0A8169F3-360D-1D8A-562C-7992B396C7CA}"/>
          </ac:grpSpMkLst>
        </pc:grpChg>
        <pc:picChg chg="add del mod">
          <ac:chgData name="Riccardo Berta" userId="c8694f89-bba4-4576-b0a8-456619ca5a8c" providerId="ADAL" clId="{80F6E880-6B18-A04C-AFC0-7C261801A904}" dt="2022-11-08T09:53:28.846" v="2259" actId="478"/>
          <ac:picMkLst>
            <pc:docMk/>
            <pc:sldMk cId="3981929228" sldId="288"/>
            <ac:picMk id="3" creationId="{34D7DF99-E4C9-B7ED-1228-969662A334D0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5" creationId="{BD787726-913A-F743-4D25-3CA7A203F306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7" creationId="{F94800CC-10EF-9754-5ED3-5E258388614F}"/>
          </ac:picMkLst>
        </pc:picChg>
      </pc:sldChg>
      <pc:sldChg chg="new del">
        <pc:chgData name="Riccardo Berta" userId="c8694f89-bba4-4576-b0a8-456619ca5a8c" providerId="ADAL" clId="{80F6E880-6B18-A04C-AFC0-7C261801A904}" dt="2022-11-07T13:12:58.979" v="911" actId="2696"/>
        <pc:sldMkLst>
          <pc:docMk/>
          <pc:sldMk cId="1980966413" sldId="289"/>
        </pc:sldMkLst>
      </pc:sldChg>
      <pc:sldChg chg="addSp modSp add mod">
        <pc:chgData name="Riccardo Berta" userId="c8694f89-bba4-4576-b0a8-456619ca5a8c" providerId="ADAL" clId="{80F6E880-6B18-A04C-AFC0-7C261801A904}" dt="2022-11-08T09:59:56.768" v="2361" actId="1038"/>
        <pc:sldMkLst>
          <pc:docMk/>
          <pc:sldMk cId="4281954021" sldId="289"/>
        </pc:sldMkLst>
        <pc:spChg chg="mod">
          <ac:chgData name="Riccardo Berta" userId="c8694f89-bba4-4576-b0a8-456619ca5a8c" providerId="ADAL" clId="{80F6E880-6B18-A04C-AFC0-7C261801A904}" dt="2022-11-08T09:57:21.665" v="2343" actId="20577"/>
          <ac:spMkLst>
            <pc:docMk/>
            <pc:sldMk cId="4281954021" sldId="28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58:59.454" v="2351" actId="1076"/>
          <ac:spMkLst>
            <pc:docMk/>
            <pc:sldMk cId="4281954021" sldId="28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59:05.054" v="2352" actId="1076"/>
          <ac:picMkLst>
            <pc:docMk/>
            <pc:sldMk cId="4281954021" sldId="289"/>
            <ac:picMk id="3" creationId="{3C5726FB-7423-8B1C-3FAF-8F453DE21F6C}"/>
          </ac:picMkLst>
        </pc:picChg>
        <pc:picChg chg="add mod">
          <ac:chgData name="Riccardo Berta" userId="c8694f89-bba4-4576-b0a8-456619ca5a8c" providerId="ADAL" clId="{80F6E880-6B18-A04C-AFC0-7C261801A904}" dt="2022-11-08T09:59:56.768" v="2361" actId="1038"/>
          <ac:picMkLst>
            <pc:docMk/>
            <pc:sldMk cId="4281954021" sldId="289"/>
            <ac:picMk id="5" creationId="{41C72122-DABB-2CE3-3178-805E9C0287B8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1:33:17.209" v="2763" actId="20577"/>
        <pc:sldMkLst>
          <pc:docMk/>
          <pc:sldMk cId="342907949" sldId="290"/>
        </pc:sldMkLst>
        <pc:spChg chg="mod">
          <ac:chgData name="Riccardo Berta" userId="c8694f89-bba4-4576-b0a8-456619ca5a8c" providerId="ADAL" clId="{80F6E880-6B18-A04C-AFC0-7C261801A904}" dt="2022-11-08T11:33:17.209" v="2763" actId="20577"/>
          <ac:spMkLst>
            <pc:docMk/>
            <pc:sldMk cId="342907949" sldId="29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4:45.324" v="2667" actId="20577"/>
          <ac:spMkLst>
            <pc:docMk/>
            <pc:sldMk cId="342907949" sldId="290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11:13.172" v="2452" actId="478"/>
          <ac:picMkLst>
            <pc:docMk/>
            <pc:sldMk cId="342907949" sldId="290"/>
            <ac:picMk id="3" creationId="{2A648950-2B68-437D-D475-B845769EC08D}"/>
          </ac:picMkLst>
        </pc:picChg>
        <pc:picChg chg="add mod">
          <ac:chgData name="Riccardo Berta" userId="c8694f89-bba4-4576-b0a8-456619ca5a8c" providerId="ADAL" clId="{80F6E880-6B18-A04C-AFC0-7C261801A904}" dt="2022-11-08T11:24:07.377" v="2650" actId="1076"/>
          <ac:picMkLst>
            <pc:docMk/>
            <pc:sldMk cId="342907949" sldId="290"/>
            <ac:picMk id="5" creationId="{32FFBFA3-ECA1-D2F1-EE9D-3C8551F7748C}"/>
          </ac:picMkLst>
        </pc:picChg>
        <pc:picChg chg="add del">
          <ac:chgData name="Riccardo Berta" userId="c8694f89-bba4-4576-b0a8-456619ca5a8c" providerId="ADAL" clId="{80F6E880-6B18-A04C-AFC0-7C261801A904}" dt="2022-11-08T11:19:56.481" v="2581" actId="478"/>
          <ac:picMkLst>
            <pc:docMk/>
            <pc:sldMk cId="342907949" sldId="290"/>
            <ac:picMk id="6" creationId="{86D4BCD5-4430-BEBF-5768-783045643D7C}"/>
          </ac:picMkLst>
        </pc:picChg>
        <pc:picChg chg="add mod">
          <ac:chgData name="Riccardo Berta" userId="c8694f89-bba4-4576-b0a8-456619ca5a8c" providerId="ADAL" clId="{80F6E880-6B18-A04C-AFC0-7C261801A904}" dt="2022-11-08T11:24:18.444" v="2658" actId="1035"/>
          <ac:picMkLst>
            <pc:docMk/>
            <pc:sldMk cId="342907949" sldId="290"/>
            <ac:picMk id="8" creationId="{53040676-5816-1FFA-03D6-FB229693EF5D}"/>
          </ac:picMkLst>
        </pc:picChg>
        <pc:picChg chg="add mod">
          <ac:chgData name="Riccardo Berta" userId="c8694f89-bba4-4576-b0a8-456619ca5a8c" providerId="ADAL" clId="{80F6E880-6B18-A04C-AFC0-7C261801A904}" dt="2022-11-08T11:24:43.118" v="2665" actId="1035"/>
          <ac:picMkLst>
            <pc:docMk/>
            <pc:sldMk cId="342907949" sldId="290"/>
            <ac:picMk id="10" creationId="{755F6B99-3AC5-DEAE-A794-BD0CAE209319}"/>
          </ac:picMkLst>
        </pc:picChg>
      </pc:sldChg>
      <pc:sldChg chg="new del">
        <pc:chgData name="Riccardo Berta" userId="c8694f89-bba4-4576-b0a8-456619ca5a8c" providerId="ADAL" clId="{80F6E880-6B18-A04C-AFC0-7C261801A904}" dt="2022-11-07T13:12:59.393" v="912" actId="2696"/>
        <pc:sldMkLst>
          <pc:docMk/>
          <pc:sldMk cId="2563080473" sldId="290"/>
        </pc:sldMkLst>
      </pc:sldChg>
      <pc:sldChg chg="new del">
        <pc:chgData name="Riccardo Berta" userId="c8694f89-bba4-4576-b0a8-456619ca5a8c" providerId="ADAL" clId="{80F6E880-6B18-A04C-AFC0-7C261801A904}" dt="2022-11-07T13:13:00.755" v="913" actId="2696"/>
        <pc:sldMkLst>
          <pc:docMk/>
          <pc:sldMk cId="2365329101" sldId="291"/>
        </pc:sldMkLst>
      </pc:sldChg>
      <pc:sldChg chg="addSp delSp modSp add del mod">
        <pc:chgData name="Riccardo Berta" userId="c8694f89-bba4-4576-b0a8-456619ca5a8c" providerId="ADAL" clId="{80F6E880-6B18-A04C-AFC0-7C261801A904}" dt="2022-11-08T11:23:29.003" v="2638" actId="2696"/>
        <pc:sldMkLst>
          <pc:docMk/>
          <pc:sldMk cId="2968168629" sldId="291"/>
        </pc:sldMkLst>
        <pc:spChg chg="add del mod">
          <ac:chgData name="Riccardo Berta" userId="c8694f89-bba4-4576-b0a8-456619ca5a8c" providerId="ADAL" clId="{80F6E880-6B18-A04C-AFC0-7C261801A904}" dt="2022-11-08T11:20:53.418" v="2592" actId="478"/>
          <ac:spMkLst>
            <pc:docMk/>
            <pc:sldMk cId="2968168629" sldId="291"/>
            <ac:spMk id="5" creationId="{8874A803-3EF9-FDBA-D173-6AA5E253F92F}"/>
          </ac:spMkLst>
        </pc:spChg>
        <pc:spChg chg="mod">
          <ac:chgData name="Riccardo Berta" userId="c8694f89-bba4-4576-b0a8-456619ca5a8c" providerId="ADAL" clId="{80F6E880-6B18-A04C-AFC0-7C261801A904}" dt="2022-11-08T11:20:17.189" v="2586" actId="20577"/>
          <ac:spMkLst>
            <pc:docMk/>
            <pc:sldMk cId="2968168629" sldId="291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11:20:48.334" v="2591" actId="478"/>
          <ac:spMkLst>
            <pc:docMk/>
            <pc:sldMk cId="2968168629" sldId="291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23:13.129" v="2634" actId="21"/>
          <ac:picMkLst>
            <pc:docMk/>
            <pc:sldMk cId="2968168629" sldId="291"/>
            <ac:picMk id="3" creationId="{B066B159-0917-5017-D8EA-958100249D5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8T11:23:26.670" v="2637"/>
        <pc:sldMkLst>
          <pc:docMk/>
          <pc:sldMk cId="1120693371" sldId="292"/>
        </pc:sldMkLst>
        <pc:spChg chg="mod">
          <ac:chgData name="Riccardo Berta" userId="c8694f89-bba4-4576-b0a8-456619ca5a8c" providerId="ADAL" clId="{80F6E880-6B18-A04C-AFC0-7C261801A904}" dt="2022-11-08T11:23:26.670" v="2637"/>
          <ac:spMkLst>
            <pc:docMk/>
            <pc:sldMk cId="1120693371" sldId="29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3:04.570" v="2633" actId="20577"/>
          <ac:spMkLst>
            <pc:docMk/>
            <pc:sldMk cId="1120693371" sldId="29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23:19.478" v="2636" actId="1076"/>
          <ac:picMkLst>
            <pc:docMk/>
            <pc:sldMk cId="1120693371" sldId="292"/>
            <ac:picMk id="2" creationId="{DF895359-B510-302F-2B09-4F569AA35837}"/>
          </ac:picMkLst>
        </pc:picChg>
      </pc:sldChg>
      <pc:sldChg chg="new del">
        <pc:chgData name="Riccardo Berta" userId="c8694f89-bba4-4576-b0a8-456619ca5a8c" providerId="ADAL" clId="{80F6E880-6B18-A04C-AFC0-7C261801A904}" dt="2022-11-07T13:13:01.286" v="914" actId="2696"/>
        <pc:sldMkLst>
          <pc:docMk/>
          <pc:sldMk cId="1454095561" sldId="292"/>
        </pc:sldMkLst>
      </pc:sldChg>
      <pc:sldChg chg="addSp modSp add mod ord">
        <pc:chgData name="Riccardo Berta" userId="c8694f89-bba4-4576-b0a8-456619ca5a8c" providerId="ADAL" clId="{80F6E880-6B18-A04C-AFC0-7C261801A904}" dt="2022-11-08T09:11:06.067" v="2169" actId="20577"/>
        <pc:sldMkLst>
          <pc:docMk/>
          <pc:sldMk cId="3495919440" sldId="293"/>
        </pc:sldMkLst>
        <pc:spChg chg="add mod">
          <ac:chgData name="Riccardo Berta" userId="c8694f89-bba4-4576-b0a8-456619ca5a8c" providerId="ADAL" clId="{80F6E880-6B18-A04C-AFC0-7C261801A904}" dt="2022-11-08T09:07:37.112" v="2067" actId="164"/>
          <ac:spMkLst>
            <pc:docMk/>
            <pc:sldMk cId="3495919440" sldId="293"/>
            <ac:spMk id="10" creationId="{022126D6-0754-D28A-4051-F82DCBC16F22}"/>
          </ac:spMkLst>
        </pc:spChg>
        <pc:spChg chg="add mod">
          <ac:chgData name="Riccardo Berta" userId="c8694f89-bba4-4576-b0a8-456619ca5a8c" providerId="ADAL" clId="{80F6E880-6B18-A04C-AFC0-7C261801A904}" dt="2022-11-08T09:07:27.481" v="2066" actId="164"/>
          <ac:spMkLst>
            <pc:docMk/>
            <pc:sldMk cId="3495919440" sldId="293"/>
            <ac:spMk id="11" creationId="{8608BA2B-CF43-A908-45EF-EBEFB966AA92}"/>
          </ac:spMkLst>
        </pc:spChg>
        <pc:spChg chg="mod">
          <ac:chgData name="Riccardo Berta" userId="c8694f89-bba4-4576-b0a8-456619ca5a8c" providerId="ADAL" clId="{80F6E880-6B18-A04C-AFC0-7C261801A904}" dt="2022-11-08T09:01:45.630" v="1853" actId="20577"/>
          <ac:spMkLst>
            <pc:docMk/>
            <pc:sldMk cId="3495919440" sldId="29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11:06.067" v="2169" actId="20577"/>
          <ac:spMkLst>
            <pc:docMk/>
            <pc:sldMk cId="3495919440" sldId="293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2" creationId="{C86138BD-67EF-1645-112A-670C3560035F}"/>
          </ac:grpSpMkLst>
        </pc:gr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3" creationId="{92CF3242-15C1-26DD-A557-3644941B0152}"/>
          </ac:grpSpMkLst>
        </pc:grpChg>
        <pc:picChg chg="add mod">
          <ac:chgData name="Riccardo Berta" userId="c8694f89-bba4-4576-b0a8-456619ca5a8c" providerId="ADAL" clId="{80F6E880-6B18-A04C-AFC0-7C261801A904}" dt="2022-11-08T09:05:04.764" v="1951" actId="1076"/>
          <ac:picMkLst>
            <pc:docMk/>
            <pc:sldMk cId="3495919440" sldId="293"/>
            <ac:picMk id="3" creationId="{B6911059-0EBE-F1FE-2AC9-C5F90E680B9B}"/>
          </ac:picMkLst>
        </pc:picChg>
        <pc:picChg chg="add mod">
          <ac:chgData name="Riccardo Berta" userId="c8694f89-bba4-4576-b0a8-456619ca5a8c" providerId="ADAL" clId="{80F6E880-6B18-A04C-AFC0-7C261801A904}" dt="2022-11-08T09:08:58.738" v="2108" actId="1035"/>
          <ac:picMkLst>
            <pc:docMk/>
            <pc:sldMk cId="3495919440" sldId="293"/>
            <ac:picMk id="5" creationId="{FB5330A5-32DF-DB0D-954E-2A85ACF30D52}"/>
          </ac:picMkLst>
        </pc:picChg>
        <pc:picChg chg="add mod">
          <ac:chgData name="Riccardo Berta" userId="c8694f89-bba4-4576-b0a8-456619ca5a8c" providerId="ADAL" clId="{80F6E880-6B18-A04C-AFC0-7C261801A904}" dt="2022-11-08T09:07:37.112" v="2067" actId="164"/>
          <ac:picMkLst>
            <pc:docMk/>
            <pc:sldMk cId="3495919440" sldId="293"/>
            <ac:picMk id="7" creationId="{112104E9-F0E5-D3C4-CE44-88EA10DA61DC}"/>
          </ac:picMkLst>
        </pc:picChg>
        <pc:picChg chg="add mod">
          <ac:chgData name="Riccardo Berta" userId="c8694f89-bba4-4576-b0a8-456619ca5a8c" providerId="ADAL" clId="{80F6E880-6B18-A04C-AFC0-7C261801A904}" dt="2022-11-08T09:07:27.481" v="2066" actId="164"/>
          <ac:picMkLst>
            <pc:docMk/>
            <pc:sldMk cId="3495919440" sldId="293"/>
            <ac:picMk id="9" creationId="{865B1465-9FA5-FCE8-89F2-26406EFD4F3B}"/>
          </ac:picMkLst>
        </pc:picChg>
      </pc:sldChg>
      <pc:sldChg chg="new del">
        <pc:chgData name="Riccardo Berta" userId="c8694f89-bba4-4576-b0a8-456619ca5a8c" providerId="ADAL" clId="{80F6E880-6B18-A04C-AFC0-7C261801A904}" dt="2022-11-07T13:13:01.897" v="915" actId="2696"/>
        <pc:sldMkLst>
          <pc:docMk/>
          <pc:sldMk cId="3740881538" sldId="293"/>
        </pc:sldMkLst>
      </pc:sldChg>
      <pc:sldChg chg="new del">
        <pc:chgData name="Riccardo Berta" userId="c8694f89-bba4-4576-b0a8-456619ca5a8c" providerId="ADAL" clId="{80F6E880-6B18-A04C-AFC0-7C261801A904}" dt="2022-11-07T13:13:02.349" v="916" actId="2696"/>
        <pc:sldMkLst>
          <pc:docMk/>
          <pc:sldMk cId="3810454763" sldId="294"/>
        </pc:sldMkLst>
      </pc:sld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  <pc:spChg chg="mod">
          <ac:chgData name="Riccardo Berta" userId="c8694f89-bba4-4576-b0a8-456619ca5a8c" providerId="ADAL" clId="{285D91C1-4BF4-0841-A283-B28F698AE366}" dt="2022-08-26T11:06:53.297" v="2" actId="20577"/>
          <ac:spMkLst>
            <pc:docMk/>
            <pc:sldMk cId="1388305878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7:01:29.210" v="222" actId="20577"/>
          <ac:spMkLst>
            <pc:docMk/>
            <pc:sldMk cId="1388305878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285D91C1-4BF4-0841-A283-B28F698AE366}" dt="2022-08-26T11:13:04.169" v="129" actId="1035"/>
          <ac:picMkLst>
            <pc:docMk/>
            <pc:sldMk cId="1388305878" sldId="277"/>
            <ac:picMk id="3" creationId="{94F1A503-7FFE-557A-BCB0-DC1D9F0CDB3C}"/>
          </ac:picMkLst>
        </pc:picChg>
        <pc:picChg chg="del">
          <ac:chgData name="Riccardo Berta" userId="c8694f89-bba4-4576-b0a8-456619ca5a8c" providerId="ADAL" clId="{285D91C1-4BF4-0841-A283-B28F698AE366}" dt="2022-08-26T11:06:59.121" v="7" actId="478"/>
          <ac:picMkLst>
            <pc:docMk/>
            <pc:sldMk cId="1388305878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285D91C1-4BF4-0841-A283-B28F698AE366}" dt="2022-08-26T11:13:15.479" v="133" actId="1035"/>
          <ac:picMkLst>
            <pc:docMk/>
            <pc:sldMk cId="1388305878" sldId="277"/>
            <ac:picMk id="6" creationId="{55622F76-3F69-85DA-DB04-2F9FA718C471}"/>
          </ac:picMkLst>
        </pc:picChg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  <pc:spChg chg="mod">
          <ac:chgData name="Riccardo Berta" userId="c8694f89-bba4-4576-b0a8-456619ca5a8c" providerId="ADAL" clId="{285D91C1-4BF4-0841-A283-B28F698AE366}" dt="2022-08-26T11:13:29.102" v="137" actId="20577"/>
          <ac:spMkLst>
            <pc:docMk/>
            <pc:sldMk cId="2276488042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1:21:06.057" v="217" actId="20577"/>
          <ac:spMkLst>
            <pc:docMk/>
            <pc:sldMk cId="2276488042" sldId="278"/>
            <ac:spMk id="84" creationId="{00000000-0000-0000-0000-000000000000}"/>
          </ac:spMkLst>
        </pc:spChg>
        <pc:picChg chg="del">
          <ac:chgData name="Riccardo Berta" userId="c8694f89-bba4-4576-b0a8-456619ca5a8c" providerId="ADAL" clId="{285D91C1-4BF4-0841-A283-B28F698AE366}" dt="2022-08-26T11:15:29.168" v="157" actId="478"/>
          <ac:picMkLst>
            <pc:docMk/>
            <pc:sldMk cId="2276488042" sldId="278"/>
            <ac:picMk id="3" creationId="{94F1A503-7FFE-557A-BCB0-DC1D9F0CDB3C}"/>
          </ac:picMkLst>
        </pc:picChg>
        <pc:picChg chg="add del mod">
          <ac:chgData name="Riccardo Berta" userId="c8694f89-bba4-4576-b0a8-456619ca5a8c" providerId="ADAL" clId="{285D91C1-4BF4-0841-A283-B28F698AE366}" dt="2022-08-26T11:17:51.407" v="196" actId="478"/>
          <ac:picMkLst>
            <pc:docMk/>
            <pc:sldMk cId="2276488042" sldId="278"/>
            <ac:picMk id="4" creationId="{60504E6C-6A9E-9C37-40B0-D19295DDEEC3}"/>
          </ac:picMkLst>
        </pc:picChg>
        <pc:picChg chg="del">
          <ac:chgData name="Riccardo Berta" userId="c8694f89-bba4-4576-b0a8-456619ca5a8c" providerId="ADAL" clId="{285D91C1-4BF4-0841-A283-B28F698AE366}" dt="2022-08-26T11:15:30.021" v="158" actId="478"/>
          <ac:picMkLst>
            <pc:docMk/>
            <pc:sldMk cId="2276488042" sldId="278"/>
            <ac:picMk id="6" creationId="{55622F76-3F69-85DA-DB04-2F9FA718C471}"/>
          </ac:picMkLst>
        </pc:picChg>
        <pc:picChg chg="add mod">
          <ac:chgData name="Riccardo Berta" userId="c8694f89-bba4-4576-b0a8-456619ca5a8c" providerId="ADAL" clId="{285D91C1-4BF4-0841-A283-B28F698AE366}" dt="2022-08-26T17:01:19.085" v="220" actId="1076"/>
          <ac:picMkLst>
            <pc:docMk/>
            <pc:sldMk cId="2276488042" sldId="278"/>
            <ac:picMk id="7" creationId="{12A38CB3-9C82-D386-6AEC-F799DFDA4DBA}"/>
          </ac:picMkLst>
        </pc:picChg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3843819371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284781631" sldId="275"/>
            <ac:picMk id="224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  <pc:spChg chg="mod">
          <ac:chgData name="Riccardo Berta" userId="c8694f89-bba4-4576-b0a8-456619ca5a8c" providerId="ADAL" clId="{89457721-8AF9-BB44-BAF2-46F7B0D7D7E8}" dt="2022-08-30T09:54:06.379" v="7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  <pc:spChg chg="mod">
          <ac:chgData name="Riccardo Berta" userId="c8694f89-bba4-4576-b0a8-456619ca5a8c" providerId="ADAL" clId="{89457721-8AF9-BB44-BAF2-46F7B0D7D7E8}" dt="2022-08-30T09:54:14.367" v="13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4:19.217" v="17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89457721-8AF9-BB44-BAF2-46F7B0D7D7E8}" dt="2022-08-30T09:54:23.221" v="18" actId="478"/>
          <ac:picMkLst>
            <pc:docMk/>
            <pc:sldMk cId="0" sldId="257"/>
            <ac:picMk id="3" creationId="{EE0D0F3E-A843-92E5-ABBC-F41E3CA3C922}"/>
          </ac:picMkLst>
        </pc:picChg>
        <pc:picChg chg="del">
          <ac:chgData name="Riccardo Berta" userId="c8694f89-bba4-4576-b0a8-456619ca5a8c" providerId="ADAL" clId="{89457721-8AF9-BB44-BAF2-46F7B0D7D7E8}" dt="2022-08-30T09:54:16.325" v="14" actId="478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89457721-8AF9-BB44-BAF2-46F7B0D7D7E8}" dt="2022-08-30T09:54:11.362" v="10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89457721-8AF9-BB44-BAF2-46F7B0D7D7E8}" dt="2022-08-30T09:54:51.021" v="28"/>
          <ac:spMkLst>
            <pc:docMk/>
            <pc:sldMk cId="1817587258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5:24.863" v="44" actId="20577"/>
          <ac:spMkLst>
            <pc:docMk/>
            <pc:sldMk cId="1817587258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  <pc:docChgLst>
    <pc:chgData name="Riccardo Berta" userId="c8694f89-bba4-4576-b0a8-456619ca5a8c" providerId="ADAL" clId="{4967B734-A465-2844-BA15-7FBACE49D2F8}"/>
    <pc:docChg chg="undo redo custSel addSld delSld modSld sldOrd">
      <pc:chgData name="Riccardo Berta" userId="c8694f89-bba4-4576-b0a8-456619ca5a8c" providerId="ADAL" clId="{4967B734-A465-2844-BA15-7FBACE49D2F8}" dt="2022-10-10T05:41:52.141" v="2700" actId="1036"/>
      <pc:docMkLst>
        <pc:docMk/>
      </pc:docMkLst>
      <pc:sldChg chg="modSp mod">
        <pc:chgData name="Riccardo Berta" userId="c8694f89-bba4-4576-b0a8-456619ca5a8c" providerId="ADAL" clId="{4967B734-A465-2844-BA15-7FBACE49D2F8}" dt="2022-10-04T09:21:06.296" v="1514" actId="790"/>
        <pc:sldMkLst>
          <pc:docMk/>
          <pc:sldMk cId="0" sldId="256"/>
        </pc:sldMkLst>
        <pc:spChg chg="mod">
          <ac:chgData name="Riccardo Berta" userId="c8694f89-bba4-4576-b0a8-456619ca5a8c" providerId="ADAL" clId="{4967B734-A465-2844-BA15-7FBACE49D2F8}" dt="2022-10-04T09:21:06.296" v="1514" actId="790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4967B734-A465-2844-BA15-7FBACE49D2F8}" dt="2022-10-05T05:37:06.487" v="2566" actId="20577"/>
        <pc:sldMkLst>
          <pc:docMk/>
          <pc:sldMk cId="0" sldId="257"/>
        </pc:sldMkLst>
        <pc:spChg chg="mod">
          <ac:chgData name="Riccardo Berta" userId="c8694f89-bba4-4576-b0a8-456619ca5a8c" providerId="ADAL" clId="{4967B734-A465-2844-BA15-7FBACE49D2F8}" dt="2022-10-04T06:59:58.583" v="222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7:06.487" v="2566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06:53:54.793" v="41" actId="478"/>
          <ac:picMkLst>
            <pc:docMk/>
            <pc:sldMk cId="0" sldId="257"/>
            <ac:picMk id="2" creationId="{1E81BD5B-9F1C-4180-0225-A6FA7F7521E2}"/>
          </ac:picMkLst>
        </pc:picChg>
      </pc:sldChg>
      <pc:sldChg chg="del">
        <pc:chgData name="Riccardo Berta" userId="c8694f89-bba4-4576-b0a8-456619ca5a8c" providerId="ADAL" clId="{4967B734-A465-2844-BA15-7FBACE49D2F8}" dt="2022-10-04T06:54:03.310" v="50" actId="2696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4967B734-A465-2844-BA15-7FBACE49D2F8}" dt="2022-10-04T06:54:03.809" v="51" actId="2696"/>
        <pc:sldMkLst>
          <pc:docMk/>
          <pc:sldMk cId="723946338" sldId="261"/>
        </pc:sldMkLst>
      </pc:sldChg>
      <pc:sldChg chg="modSp mod">
        <pc:chgData name="Riccardo Berta" userId="c8694f89-bba4-4576-b0a8-456619ca5a8c" providerId="ADAL" clId="{4967B734-A465-2844-BA15-7FBACE49D2F8}" dt="2022-10-04T09:53:48.313" v="2176" actId="1076"/>
        <pc:sldMkLst>
          <pc:docMk/>
          <pc:sldMk cId="0" sldId="264"/>
        </pc:sldMkLst>
        <pc:spChg chg="mod">
          <ac:chgData name="Riccardo Berta" userId="c8694f89-bba4-4576-b0a8-456619ca5a8c" providerId="ADAL" clId="{4967B734-A465-2844-BA15-7FBACE49D2F8}" dt="2022-10-04T09:53:48.313" v="2176" actId="1076"/>
          <ac:spMkLst>
            <pc:docMk/>
            <pc:sldMk cId="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4967B734-A465-2844-BA15-7FBACE49D2F8}" dt="2022-10-04T06:54:04.269" v="52" actId="2696"/>
        <pc:sldMkLst>
          <pc:docMk/>
          <pc:sldMk cId="2752186034" sldId="265"/>
        </pc:sldMkLst>
      </pc:sldChg>
      <pc:sldChg chg="addSp modSp add mod">
        <pc:chgData name="Riccardo Berta" userId="c8694f89-bba4-4576-b0a8-456619ca5a8c" providerId="ADAL" clId="{4967B734-A465-2844-BA15-7FBACE49D2F8}" dt="2022-10-05T05:38:43.218" v="2573" actId="20577"/>
        <pc:sldMkLst>
          <pc:docMk/>
          <pc:sldMk cId="4260925133" sldId="265"/>
        </pc:sldMkLst>
        <pc:spChg chg="mod">
          <ac:chgData name="Riccardo Berta" userId="c8694f89-bba4-4576-b0a8-456619ca5a8c" providerId="ADAL" clId="{4967B734-A465-2844-BA15-7FBACE49D2F8}" dt="2022-10-04T07:03:57.181" v="300" actId="20577"/>
          <ac:spMkLst>
            <pc:docMk/>
            <pc:sldMk cId="4260925133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8:43.218" v="2573" actId="20577"/>
          <ac:spMkLst>
            <pc:docMk/>
            <pc:sldMk cId="4260925133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7:04:48.519" v="307" actId="167"/>
          <ac:picMkLst>
            <pc:docMk/>
            <pc:sldMk cId="4260925133" sldId="265"/>
            <ac:picMk id="3" creationId="{674E15D2-3951-6F58-7582-C0EB4A615F1D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5T05:43:30.967" v="2628" actId="20577"/>
        <pc:sldMkLst>
          <pc:docMk/>
          <pc:sldMk cId="2074499598" sldId="266"/>
        </pc:sldMkLst>
        <pc:spChg chg="mod">
          <ac:chgData name="Riccardo Berta" userId="c8694f89-bba4-4576-b0a8-456619ca5a8c" providerId="ADAL" clId="{4967B734-A465-2844-BA15-7FBACE49D2F8}" dt="2022-10-04T08:27:30.224" v="813" actId="20577"/>
          <ac:spMkLst>
            <pc:docMk/>
            <pc:sldMk cId="2074499598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3:30.967" v="2628" actId="20577"/>
          <ac:spMkLst>
            <pc:docMk/>
            <pc:sldMk cId="2074499598" sldId="26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8:52.112" v="847" actId="478"/>
          <ac:picMkLst>
            <pc:docMk/>
            <pc:sldMk cId="2074499598" sldId="266"/>
            <ac:picMk id="3" creationId="{44D37D90-9379-A202-D5CB-57A361B7ED1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5T05:40:18.404" v="2582" actId="20577"/>
        <pc:sldMkLst>
          <pc:docMk/>
          <pc:sldMk cId="2259674710" sldId="267"/>
        </pc:sldMkLst>
        <pc:spChg chg="mod">
          <ac:chgData name="Riccardo Berta" userId="c8694f89-bba4-4576-b0a8-456619ca5a8c" providerId="ADAL" clId="{4967B734-A465-2844-BA15-7FBACE49D2F8}" dt="2022-10-04T07:10:58.043" v="468" actId="20577"/>
          <ac:spMkLst>
            <pc:docMk/>
            <pc:sldMk cId="2259674710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0:18.404" v="2582" actId="20577"/>
          <ac:spMkLst>
            <pc:docMk/>
            <pc:sldMk cId="2259674710" sldId="267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4967B734-A465-2844-BA15-7FBACE49D2F8}" dt="2022-10-04T07:10:46.067" v="451" actId="1076"/>
          <ac:grpSpMkLst>
            <pc:docMk/>
            <pc:sldMk cId="2259674710" sldId="267"/>
            <ac:grpSpMk id="8" creationId="{76E119E0-3152-62BD-BDB3-39042BF2F1A5}"/>
          </ac:grpSpMkLst>
        </pc:grpChg>
        <pc:grpChg chg="add mod">
          <ac:chgData name="Riccardo Berta" userId="c8694f89-bba4-4576-b0a8-456619ca5a8c" providerId="ADAL" clId="{4967B734-A465-2844-BA15-7FBACE49D2F8}" dt="2022-10-04T07:10:41.433" v="450" actId="1076"/>
          <ac:grpSpMkLst>
            <pc:docMk/>
            <pc:sldMk cId="2259674710" sldId="267"/>
            <ac:grpSpMk id="13" creationId="{06C159A0-B8B5-40E9-02ED-983116530DFD}"/>
          </ac:grpSpMkLst>
        </pc:grpChg>
        <pc:picChg chg="add del mod">
          <ac:chgData name="Riccardo Berta" userId="c8694f89-bba4-4576-b0a8-456619ca5a8c" providerId="ADAL" clId="{4967B734-A465-2844-BA15-7FBACE49D2F8}" dt="2022-10-04T07:09:16.200" v="426" actId="478"/>
          <ac:picMkLst>
            <pc:docMk/>
            <pc:sldMk cId="2259674710" sldId="267"/>
            <ac:picMk id="3" creationId="{2ABEDA67-0163-D4F3-A664-9064A870FA11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5" creationId="{32BFCBAB-B883-C97F-EB56-9BCA8EFD7C98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7" creationId="{40DBC67E-51C8-0100-997A-3D832D4D8980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0" creationId="{CE457A6C-F4AE-07DF-22FD-0203427E5E4D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2" creationId="{C697C6E3-A578-4BB5-2F96-37B0F860D0FA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1:03.314" v="615" actId="20577"/>
        <pc:sldMkLst>
          <pc:docMk/>
          <pc:sldMk cId="2756532613" sldId="268"/>
        </pc:sldMkLst>
        <pc:spChg chg="mod">
          <ac:chgData name="Riccardo Berta" userId="c8694f89-bba4-4576-b0a8-456619ca5a8c" providerId="ADAL" clId="{4967B734-A465-2844-BA15-7FBACE49D2F8}" dt="2022-10-04T08:19:34.413" v="566" actId="20577"/>
          <ac:spMkLst>
            <pc:docMk/>
            <pc:sldMk cId="2756532613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21:03.314" v="615" actId="20577"/>
          <ac:spMkLst>
            <pc:docMk/>
            <pc:sldMk cId="2756532613" sldId="26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0:02.584" v="570" actId="21"/>
          <ac:picMkLst>
            <pc:docMk/>
            <pc:sldMk cId="2756532613" sldId="268"/>
            <ac:picMk id="3" creationId="{98442946-176C-875C-17DD-8426B4357AF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2:30.428" v="629" actId="20577"/>
        <pc:sldMkLst>
          <pc:docMk/>
          <pc:sldMk cId="3950372499" sldId="269"/>
        </pc:sldMkLst>
        <pc:spChg chg="add del mod">
          <ac:chgData name="Riccardo Berta" userId="c8694f89-bba4-4576-b0a8-456619ca5a8c" providerId="ADAL" clId="{4967B734-A465-2844-BA15-7FBACE49D2F8}" dt="2022-10-04T08:21:20.713" v="620" actId="478"/>
          <ac:spMkLst>
            <pc:docMk/>
            <pc:sldMk cId="3950372499" sldId="269"/>
            <ac:spMk id="4" creationId="{39E4D033-B0C4-D65C-AF4F-60006E851E46}"/>
          </ac:spMkLst>
        </pc:spChg>
        <pc:spChg chg="mod">
          <ac:chgData name="Riccardo Berta" userId="c8694f89-bba4-4576-b0a8-456619ca5a8c" providerId="ADAL" clId="{4967B734-A465-2844-BA15-7FBACE49D2F8}" dt="2022-10-04T08:22:30.428" v="629" actId="20577"/>
          <ac:spMkLst>
            <pc:docMk/>
            <pc:sldMk cId="3950372499" sldId="269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1:12.185" v="617" actId="478"/>
          <ac:spMkLst>
            <pc:docMk/>
            <pc:sldMk cId="3950372499" sldId="269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4967B734-A465-2844-BA15-7FBACE49D2F8}" dt="2022-10-04T08:22:28.190" v="625" actId="1076"/>
          <ac:picMkLst>
            <pc:docMk/>
            <pc:sldMk cId="3950372499" sldId="269"/>
            <ac:picMk id="2" creationId="{DD7459EB-2FB9-EE3F-1B0C-BEEC31DF7753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30:10.946" v="871" actId="1076"/>
        <pc:sldMkLst>
          <pc:docMk/>
          <pc:sldMk cId="3668836689" sldId="270"/>
        </pc:sldMkLst>
        <pc:spChg chg="add del mod">
          <ac:chgData name="Riccardo Berta" userId="c8694f89-bba4-4576-b0a8-456619ca5a8c" providerId="ADAL" clId="{4967B734-A465-2844-BA15-7FBACE49D2F8}" dt="2022-10-04T08:28:59.088" v="849" actId="478"/>
          <ac:spMkLst>
            <pc:docMk/>
            <pc:sldMk cId="3668836689" sldId="270"/>
            <ac:spMk id="3" creationId="{ADD0BEAE-9DF8-C7CC-E5FD-45BD4BBED0AD}"/>
          </ac:spMkLst>
        </pc:spChg>
        <pc:spChg chg="mod">
          <ac:chgData name="Riccardo Berta" userId="c8694f89-bba4-4576-b0a8-456619ca5a8c" providerId="ADAL" clId="{4967B734-A465-2844-BA15-7FBACE49D2F8}" dt="2022-10-04T08:29:04.981" v="863" actId="20577"/>
          <ac:spMkLst>
            <pc:docMk/>
            <pc:sldMk cId="3668836689" sldId="270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8:56.705" v="848" actId="478"/>
          <ac:spMkLst>
            <pc:docMk/>
            <pc:sldMk cId="3668836689" sldId="270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8:30:10.946" v="871" actId="1076"/>
          <ac:picMkLst>
            <pc:docMk/>
            <pc:sldMk cId="3668836689" sldId="270"/>
            <ac:picMk id="4" creationId="{577B3EB2-1884-58A5-AA7F-C288CC12280D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33:08.776" v="912" actId="1076"/>
        <pc:sldMkLst>
          <pc:docMk/>
          <pc:sldMk cId="1894295752" sldId="271"/>
        </pc:sldMkLst>
        <pc:spChg chg="mod">
          <ac:chgData name="Riccardo Berta" userId="c8694f89-bba4-4576-b0a8-456619ca5a8c" providerId="ADAL" clId="{4967B734-A465-2844-BA15-7FBACE49D2F8}" dt="2022-10-04T08:30:25.791" v="874" actId="20577"/>
          <ac:spMkLst>
            <pc:docMk/>
            <pc:sldMk cId="1894295752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33:01.838" v="909" actId="1035"/>
          <ac:spMkLst>
            <pc:docMk/>
            <pc:sldMk cId="1894295752" sldId="27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3:08.776" v="912" actId="1076"/>
          <ac:picMkLst>
            <pc:docMk/>
            <pc:sldMk cId="1894295752" sldId="271"/>
            <ac:picMk id="3" creationId="{B5A2D85B-25EA-51CE-30EE-5FCC2A5BCEE7}"/>
          </ac:picMkLst>
        </pc:picChg>
      </pc:sldChg>
      <pc:sldChg chg="del">
        <pc:chgData name="Riccardo Berta" userId="c8694f89-bba4-4576-b0a8-456619ca5a8c" providerId="ADAL" clId="{4967B734-A465-2844-BA15-7FBACE49D2F8}" dt="2022-10-04T06:54:05.175" v="54" actId="2696"/>
        <pc:sldMkLst>
          <pc:docMk/>
          <pc:sldMk cId="1942012932" sldId="271"/>
        </pc:sldMkLst>
      </pc:sldChg>
      <pc:sldChg chg="addSp modSp add mod">
        <pc:chgData name="Riccardo Berta" userId="c8694f89-bba4-4576-b0a8-456619ca5a8c" providerId="ADAL" clId="{4967B734-A465-2844-BA15-7FBACE49D2F8}" dt="2022-10-05T05:45:21.155" v="2636" actId="20577"/>
        <pc:sldMkLst>
          <pc:docMk/>
          <pc:sldMk cId="732868139" sldId="272"/>
        </pc:sldMkLst>
        <pc:spChg chg="mod">
          <ac:chgData name="Riccardo Berta" userId="c8694f89-bba4-4576-b0a8-456619ca5a8c" providerId="ADAL" clId="{4967B734-A465-2844-BA15-7FBACE49D2F8}" dt="2022-10-04T08:33:38.186" v="939" actId="20577"/>
          <ac:spMkLst>
            <pc:docMk/>
            <pc:sldMk cId="732868139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5:21.155" v="2636" actId="20577"/>
          <ac:spMkLst>
            <pc:docMk/>
            <pc:sldMk cId="732868139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6:29.105" v="1008" actId="1076"/>
          <ac:picMkLst>
            <pc:docMk/>
            <pc:sldMk cId="732868139" sldId="272"/>
            <ac:picMk id="3" creationId="{06C364F7-5AEB-D00D-6586-D30FF7199764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54:59.469" v="1509" actId="20577"/>
        <pc:sldMkLst>
          <pc:docMk/>
          <pc:sldMk cId="3859598341" sldId="273"/>
        </pc:sldMkLst>
        <pc:spChg chg="add del">
          <ac:chgData name="Riccardo Berta" userId="c8694f89-bba4-4576-b0a8-456619ca5a8c" providerId="ADAL" clId="{4967B734-A465-2844-BA15-7FBACE49D2F8}" dt="2022-10-04T08:40:47.038" v="1073" actId="478"/>
          <ac:spMkLst>
            <pc:docMk/>
            <pc:sldMk cId="3859598341" sldId="273"/>
            <ac:spMk id="5" creationId="{4BD7BBB3-7BD1-8528-AAC5-76102E39DEBE}"/>
          </ac:spMkLst>
        </pc:spChg>
        <pc:spChg chg="mod">
          <ac:chgData name="Riccardo Berta" userId="c8694f89-bba4-4576-b0a8-456619ca5a8c" providerId="ADAL" clId="{4967B734-A465-2844-BA15-7FBACE49D2F8}" dt="2022-10-04T08:54:59.469" v="1509" actId="20577"/>
          <ac:spMkLst>
            <pc:docMk/>
            <pc:sldMk cId="385959834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0:37.924" v="1412" actId="113"/>
          <ac:spMkLst>
            <pc:docMk/>
            <pc:sldMk cId="3859598341" sldId="273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40:42.684" v="1072" actId="478"/>
          <ac:picMkLst>
            <pc:docMk/>
            <pc:sldMk cId="3859598341" sldId="273"/>
            <ac:picMk id="3" creationId="{20386706-AA10-6FE6-3018-AE4EEDC01050}"/>
          </ac:picMkLst>
        </pc:picChg>
        <pc:picChg chg="add mod">
          <ac:chgData name="Riccardo Berta" userId="c8694f89-bba4-4576-b0a8-456619ca5a8c" providerId="ADAL" clId="{4967B734-A465-2844-BA15-7FBACE49D2F8}" dt="2022-10-04T08:50:21.355" v="1410" actId="1076"/>
          <ac:picMkLst>
            <pc:docMk/>
            <pc:sldMk cId="3859598341" sldId="273"/>
            <ac:picMk id="7" creationId="{3AA9CA5E-B11C-5354-F133-CC2410A67F28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55:10.050" v="1510" actId="1076"/>
        <pc:sldMkLst>
          <pc:docMk/>
          <pc:sldMk cId="2213323745" sldId="274"/>
        </pc:sldMkLst>
        <pc:spChg chg="mod">
          <ac:chgData name="Riccardo Berta" userId="c8694f89-bba4-4576-b0a8-456619ca5a8c" providerId="ADAL" clId="{4967B734-A465-2844-BA15-7FBACE49D2F8}" dt="2022-10-04T08:54:47.815" v="1503" actId="20577"/>
          <ac:spMkLst>
            <pc:docMk/>
            <pc:sldMk cId="2213323745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4:36.556" v="1475" actId="5793"/>
          <ac:spMkLst>
            <pc:docMk/>
            <pc:sldMk cId="2213323745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55:10.050" v="1510" actId="1076"/>
          <ac:picMkLst>
            <pc:docMk/>
            <pc:sldMk cId="2213323745" sldId="274"/>
            <ac:picMk id="3" creationId="{DC8EA310-4CEB-F6CD-8EBA-90EBC000E7D0}"/>
          </ac:picMkLst>
        </pc:picChg>
      </pc:sldChg>
      <pc:sldChg chg="del">
        <pc:chgData name="Riccardo Berta" userId="c8694f89-bba4-4576-b0a8-456619ca5a8c" providerId="ADAL" clId="{4967B734-A465-2844-BA15-7FBACE49D2F8}" dt="2022-10-04T06:54:05.569" v="55" actId="2696"/>
        <pc:sldMkLst>
          <pc:docMk/>
          <pc:sldMk cId="2759966790" sldId="274"/>
        </pc:sldMkLst>
      </pc:sldChg>
      <pc:sldChg chg="addSp modSp add mod">
        <pc:chgData name="Riccardo Berta" userId="c8694f89-bba4-4576-b0a8-456619ca5a8c" providerId="ADAL" clId="{4967B734-A465-2844-BA15-7FBACE49D2F8}" dt="2022-10-10T05:36:43.547" v="2688" actId="20577"/>
        <pc:sldMkLst>
          <pc:docMk/>
          <pc:sldMk cId="303121765" sldId="275"/>
        </pc:sldMkLst>
        <pc:spChg chg="mod">
          <ac:chgData name="Riccardo Berta" userId="c8694f89-bba4-4576-b0a8-456619ca5a8c" providerId="ADAL" clId="{4967B734-A465-2844-BA15-7FBACE49D2F8}" dt="2022-10-04T08:56:19.042" v="1513"/>
          <ac:spMkLst>
            <pc:docMk/>
            <pc:sldMk cId="303121765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6:43.547" v="2688" actId="20577"/>
          <ac:spMkLst>
            <pc:docMk/>
            <pc:sldMk cId="303121765" sldId="27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29:01.183" v="1661" actId="1076"/>
          <ac:picMkLst>
            <pc:docMk/>
            <pc:sldMk cId="303121765" sldId="275"/>
            <ac:picMk id="3" creationId="{1558432E-BB9A-36EE-DEE9-411FA3BCAAC6}"/>
          </ac:picMkLst>
        </pc:picChg>
        <pc:picChg chg="add mod">
          <ac:chgData name="Riccardo Berta" userId="c8694f89-bba4-4576-b0a8-456619ca5a8c" providerId="ADAL" clId="{4967B734-A465-2844-BA15-7FBACE49D2F8}" dt="2022-10-04T09:29:10.609" v="1671" actId="1076"/>
          <ac:picMkLst>
            <pc:docMk/>
            <pc:sldMk cId="303121765" sldId="275"/>
            <ac:picMk id="5" creationId="{AFA7E6B6-E78E-79EF-CB15-0348F1C7B395}"/>
          </ac:picMkLst>
        </pc:picChg>
      </pc:sldChg>
      <pc:sldChg chg="del">
        <pc:chgData name="Riccardo Berta" userId="c8694f89-bba4-4576-b0a8-456619ca5a8c" providerId="ADAL" clId="{4967B734-A465-2844-BA15-7FBACE49D2F8}" dt="2022-10-04T06:54:06.082" v="56" actId="2696"/>
        <pc:sldMkLst>
          <pc:docMk/>
          <pc:sldMk cId="3965473342" sldId="275"/>
        </pc:sldMkLst>
      </pc:sldChg>
      <pc:sldChg chg="addSp modSp add mod">
        <pc:chgData name="Riccardo Berta" userId="c8694f89-bba4-4576-b0a8-456619ca5a8c" providerId="ADAL" clId="{4967B734-A465-2844-BA15-7FBACE49D2F8}" dt="2022-10-04T09:35:09.338" v="1844" actId="113"/>
        <pc:sldMkLst>
          <pc:docMk/>
          <pc:sldMk cId="2020526202" sldId="276"/>
        </pc:sldMkLst>
        <pc:spChg chg="mod">
          <ac:chgData name="Riccardo Berta" userId="c8694f89-bba4-4576-b0a8-456619ca5a8c" providerId="ADAL" clId="{4967B734-A465-2844-BA15-7FBACE49D2F8}" dt="2022-10-04T09:29:30.015" v="1699" actId="20577"/>
          <ac:spMkLst>
            <pc:docMk/>
            <pc:sldMk cId="2020526202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35:09.338" v="1844" actId="113"/>
          <ac:spMkLst>
            <pc:docMk/>
            <pc:sldMk cId="2020526202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4:22.336" v="1806" actId="1076"/>
          <ac:picMkLst>
            <pc:docMk/>
            <pc:sldMk cId="2020526202" sldId="276"/>
            <ac:picMk id="3" creationId="{88ECFE04-FF14-52F4-A978-DE862D655546}"/>
          </ac:picMkLst>
        </pc:picChg>
      </pc:sldChg>
      <pc:sldChg chg="del">
        <pc:chgData name="Riccardo Berta" userId="c8694f89-bba4-4576-b0a8-456619ca5a8c" providerId="ADAL" clId="{4967B734-A465-2844-BA15-7FBACE49D2F8}" dt="2022-10-04T06:54:06.650" v="57" actId="2696"/>
        <pc:sldMkLst>
          <pc:docMk/>
          <pc:sldMk cId="3364334937" sldId="276"/>
        </pc:sldMkLst>
      </pc:sldChg>
      <pc:sldChg chg="del">
        <pc:chgData name="Riccardo Berta" userId="c8694f89-bba4-4576-b0a8-456619ca5a8c" providerId="ADAL" clId="{4967B734-A465-2844-BA15-7FBACE49D2F8}" dt="2022-10-04T06:54:07.117" v="58" actId="2696"/>
        <pc:sldMkLst>
          <pc:docMk/>
          <pc:sldMk cId="2920432797" sldId="277"/>
        </pc:sldMkLst>
      </pc:sldChg>
      <pc:sldChg chg="addSp modSp add mod">
        <pc:chgData name="Riccardo Berta" userId="c8694f89-bba4-4576-b0a8-456619ca5a8c" providerId="ADAL" clId="{4967B734-A465-2844-BA15-7FBACE49D2F8}" dt="2022-10-10T05:38:42.742" v="2693" actId="20577"/>
        <pc:sldMkLst>
          <pc:docMk/>
          <pc:sldMk cId="3156887330" sldId="277"/>
        </pc:sldMkLst>
        <pc:spChg chg="mod">
          <ac:chgData name="Riccardo Berta" userId="c8694f89-bba4-4576-b0a8-456619ca5a8c" providerId="ADAL" clId="{4967B734-A465-2844-BA15-7FBACE49D2F8}" dt="2022-10-04T09:34:47.105" v="1828" actId="20577"/>
          <ac:spMkLst>
            <pc:docMk/>
            <pc:sldMk cId="3156887330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8:42.742" v="2693" actId="20577"/>
          <ac:spMkLst>
            <pc:docMk/>
            <pc:sldMk cId="3156887330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9:19.764" v="1943" actId="1076"/>
          <ac:picMkLst>
            <pc:docMk/>
            <pc:sldMk cId="3156887330" sldId="277"/>
            <ac:picMk id="3" creationId="{EC767993-3E78-5F54-36E2-E40875AD49A1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9:50:43.485" v="2061" actId="1076"/>
        <pc:sldMkLst>
          <pc:docMk/>
          <pc:sldMk cId="1586284290" sldId="278"/>
        </pc:sldMkLst>
        <pc:spChg chg="mod">
          <ac:chgData name="Riccardo Berta" userId="c8694f89-bba4-4576-b0a8-456619ca5a8c" providerId="ADAL" clId="{4967B734-A465-2844-BA15-7FBACE49D2F8}" dt="2022-10-04T09:39:46.696" v="1972" actId="20577"/>
          <ac:spMkLst>
            <pc:docMk/>
            <pc:sldMk cId="1586284290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0:25.842" v="2059" actId="20577"/>
          <ac:spMkLst>
            <pc:docMk/>
            <pc:sldMk cId="1586284290" sldId="278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9:48:54.619" v="2028" actId="1076"/>
          <ac:picMkLst>
            <pc:docMk/>
            <pc:sldMk cId="1586284290" sldId="278"/>
            <ac:picMk id="3" creationId="{EC904396-95B0-3596-C30B-F4DAD67A93A0}"/>
          </ac:picMkLst>
        </pc:picChg>
        <pc:picChg chg="add mod">
          <ac:chgData name="Riccardo Berta" userId="c8694f89-bba4-4576-b0a8-456619ca5a8c" providerId="ADAL" clId="{4967B734-A465-2844-BA15-7FBACE49D2F8}" dt="2022-10-04T09:50:43.485" v="2061" actId="1076"/>
          <ac:picMkLst>
            <pc:docMk/>
            <pc:sldMk cId="1586284290" sldId="278"/>
            <ac:picMk id="5" creationId="{F263AB65-02BC-B30C-60E2-24FB398F2F09}"/>
          </ac:picMkLst>
        </pc:picChg>
      </pc:sldChg>
      <pc:sldChg chg="del">
        <pc:chgData name="Riccardo Berta" userId="c8694f89-bba4-4576-b0a8-456619ca5a8c" providerId="ADAL" clId="{4967B734-A465-2844-BA15-7FBACE49D2F8}" dt="2022-10-04T06:54:07.594" v="59" actId="2696"/>
        <pc:sldMkLst>
          <pc:docMk/>
          <pc:sldMk cId="3024273348" sldId="278"/>
        </pc:sldMkLst>
      </pc:sldChg>
      <pc:sldChg chg="del">
        <pc:chgData name="Riccardo Berta" userId="c8694f89-bba4-4576-b0a8-456619ca5a8c" providerId="ADAL" clId="{4967B734-A465-2844-BA15-7FBACE49D2F8}" dt="2022-10-04T06:54:08.017" v="60" actId="2696"/>
        <pc:sldMkLst>
          <pc:docMk/>
          <pc:sldMk cId="2505677359" sldId="279"/>
        </pc:sldMkLst>
      </pc:sldChg>
      <pc:sldChg chg="modSp add mod">
        <pc:chgData name="Riccardo Berta" userId="c8694f89-bba4-4576-b0a8-456619ca5a8c" providerId="ADAL" clId="{4967B734-A465-2844-BA15-7FBACE49D2F8}" dt="2022-10-04T09:56:29.719" v="2268" actId="404"/>
        <pc:sldMkLst>
          <pc:docMk/>
          <pc:sldMk cId="2677523252" sldId="279"/>
        </pc:sldMkLst>
        <pc:spChg chg="mod">
          <ac:chgData name="Riccardo Berta" userId="c8694f89-bba4-4576-b0a8-456619ca5a8c" providerId="ADAL" clId="{4967B734-A465-2844-BA15-7FBACE49D2F8}" dt="2022-10-04T09:51:16.166" v="2076" actId="20577"/>
          <ac:spMkLst>
            <pc:docMk/>
            <pc:sldMk cId="2677523252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6:29.719" v="2268" actId="404"/>
          <ac:spMkLst>
            <pc:docMk/>
            <pc:sldMk cId="2677523252" sldId="279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4967B734-A465-2844-BA15-7FBACE49D2F8}" dt="2022-10-10T05:41:52.141" v="2700" actId="1036"/>
        <pc:sldMkLst>
          <pc:docMk/>
          <pc:sldMk cId="635836889" sldId="280"/>
        </pc:sldMkLst>
        <pc:spChg chg="add del mod">
          <ac:chgData name="Riccardo Berta" userId="c8694f89-bba4-4576-b0a8-456619ca5a8c" providerId="ADAL" clId="{4967B734-A465-2844-BA15-7FBACE49D2F8}" dt="2022-10-04T10:06:24.142" v="2388"/>
          <ac:spMkLst>
            <pc:docMk/>
            <pc:sldMk cId="635836889" sldId="280"/>
            <ac:spMk id="4" creationId="{CD5234B4-8570-26AF-D55A-23B29365C2EC}"/>
          </ac:spMkLst>
        </pc:spChg>
        <pc:spChg chg="mod">
          <ac:chgData name="Riccardo Berta" userId="c8694f89-bba4-4576-b0a8-456619ca5a8c" providerId="ADAL" clId="{4967B734-A465-2844-BA15-7FBACE49D2F8}" dt="2022-10-04T10:04:00.493" v="2348" actId="20577"/>
          <ac:spMkLst>
            <pc:docMk/>
            <pc:sldMk cId="635836889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41:42.757" v="2695" actId="20577"/>
          <ac:spMkLst>
            <pc:docMk/>
            <pc:sldMk cId="635836889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10T05:41:52.141" v="2700" actId="1036"/>
          <ac:picMkLst>
            <pc:docMk/>
            <pc:sldMk cId="635836889" sldId="280"/>
            <ac:picMk id="3" creationId="{9D698964-6810-0A38-210E-1AC551FB61ED}"/>
          </ac:picMkLst>
        </pc:picChg>
      </pc:sldChg>
      <pc:sldChg chg="del">
        <pc:chgData name="Riccardo Berta" userId="c8694f89-bba4-4576-b0a8-456619ca5a8c" providerId="ADAL" clId="{4967B734-A465-2844-BA15-7FBACE49D2F8}" dt="2022-10-04T06:54:08.481" v="61" actId="2696"/>
        <pc:sldMkLst>
          <pc:docMk/>
          <pc:sldMk cId="3525330065" sldId="280"/>
        </pc:sldMkLst>
      </pc:sldChg>
      <pc:sldChg chg="del">
        <pc:chgData name="Riccardo Berta" userId="c8694f89-bba4-4576-b0a8-456619ca5a8c" providerId="ADAL" clId="{4967B734-A465-2844-BA15-7FBACE49D2F8}" dt="2022-10-04T06:54:08.911" v="62" actId="2696"/>
        <pc:sldMkLst>
          <pc:docMk/>
          <pc:sldMk cId="349541788" sldId="281"/>
        </pc:sldMkLst>
      </pc:sldChg>
      <pc:sldChg chg="addSp modSp add mod">
        <pc:chgData name="Riccardo Berta" userId="c8694f89-bba4-4576-b0a8-456619ca5a8c" providerId="ADAL" clId="{4967B734-A465-2844-BA15-7FBACE49D2F8}" dt="2022-10-04T10:06:15.809" v="2385" actId="1076"/>
        <pc:sldMkLst>
          <pc:docMk/>
          <pc:sldMk cId="2288803032" sldId="281"/>
        </pc:sldMkLst>
        <pc:spChg chg="mod">
          <ac:chgData name="Riccardo Berta" userId="c8694f89-bba4-4576-b0a8-456619ca5a8c" providerId="ADAL" clId="{4967B734-A465-2844-BA15-7FBACE49D2F8}" dt="2022-10-04T10:04:07.647" v="2351" actId="20577"/>
          <ac:spMkLst>
            <pc:docMk/>
            <pc:sldMk cId="2288803032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6:05.744" v="2382" actId="113"/>
          <ac:spMkLst>
            <pc:docMk/>
            <pc:sldMk cId="2288803032" sldId="28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06:15.809" v="2385" actId="1076"/>
          <ac:picMkLst>
            <pc:docMk/>
            <pc:sldMk cId="2288803032" sldId="281"/>
            <ac:picMk id="3" creationId="{54E22ADE-C1D5-4C60-42F1-3C4C79C16916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10:16:31.835" v="2463" actId="20577"/>
        <pc:sldMkLst>
          <pc:docMk/>
          <pc:sldMk cId="663506827" sldId="282"/>
        </pc:sldMkLst>
        <pc:spChg chg="mod">
          <ac:chgData name="Riccardo Berta" userId="c8694f89-bba4-4576-b0a8-456619ca5a8c" providerId="ADAL" clId="{4967B734-A465-2844-BA15-7FBACE49D2F8}" dt="2022-10-04T10:16:31.835" v="2463" actId="20577"/>
          <ac:spMkLst>
            <pc:docMk/>
            <pc:sldMk cId="663506827" sldId="28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7:50.041" v="2416" actId="1076"/>
          <ac:spMkLst>
            <pc:docMk/>
            <pc:sldMk cId="663506827" sldId="282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10:06:28.259" v="2391" actId="478"/>
          <ac:picMkLst>
            <pc:docMk/>
            <pc:sldMk cId="663506827" sldId="282"/>
            <ac:picMk id="3" creationId="{54E22ADE-C1D5-4C60-42F1-3C4C79C16916}"/>
          </ac:picMkLst>
        </pc:picChg>
        <pc:picChg chg="add mod">
          <ac:chgData name="Riccardo Berta" userId="c8694f89-bba4-4576-b0a8-456619ca5a8c" providerId="ADAL" clId="{4967B734-A465-2844-BA15-7FBACE49D2F8}" dt="2022-10-04T10:07:56.607" v="2418" actId="1076"/>
          <ac:picMkLst>
            <pc:docMk/>
            <pc:sldMk cId="663506827" sldId="282"/>
            <ac:picMk id="4" creationId="{CB17357D-3BA1-B6CF-F4B0-06F6D3C3026E}"/>
          </ac:picMkLst>
        </pc:picChg>
      </pc:sldChg>
      <pc:sldChg chg="del">
        <pc:chgData name="Riccardo Berta" userId="c8694f89-bba4-4576-b0a8-456619ca5a8c" providerId="ADAL" clId="{4967B734-A465-2844-BA15-7FBACE49D2F8}" dt="2022-10-04T06:54:09.464" v="63" actId="2696"/>
        <pc:sldMkLst>
          <pc:docMk/>
          <pc:sldMk cId="2584172506" sldId="282"/>
        </pc:sldMkLst>
      </pc:sldChg>
      <pc:sldChg chg="addSp delSp modSp add mod">
        <pc:chgData name="Riccardo Berta" userId="c8694f89-bba4-4576-b0a8-456619ca5a8c" providerId="ADAL" clId="{4967B734-A465-2844-BA15-7FBACE49D2F8}" dt="2022-10-04T10:17:39.088" v="2550" actId="20577"/>
        <pc:sldMkLst>
          <pc:docMk/>
          <pc:sldMk cId="2423864326" sldId="283"/>
        </pc:sldMkLst>
        <pc:spChg chg="mod">
          <ac:chgData name="Riccardo Berta" userId="c8694f89-bba4-4576-b0a8-456619ca5a8c" providerId="ADAL" clId="{4967B734-A465-2844-BA15-7FBACE49D2F8}" dt="2022-10-04T10:16:35.426" v="2465" actId="20577"/>
          <ac:spMkLst>
            <pc:docMk/>
            <pc:sldMk cId="2423864326" sldId="28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7:39.088" v="2550" actId="20577"/>
          <ac:spMkLst>
            <pc:docMk/>
            <pc:sldMk cId="2423864326" sldId="28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40.395" v="2467" actId="1076"/>
          <ac:picMkLst>
            <pc:docMk/>
            <pc:sldMk cId="2423864326" sldId="283"/>
            <ac:picMk id="3" creationId="{A9220B9F-26DE-F97C-B182-0C5B8ACF52A6}"/>
          </ac:picMkLst>
        </pc:picChg>
        <pc:picChg chg="del">
          <ac:chgData name="Riccardo Berta" userId="c8694f89-bba4-4576-b0a8-456619ca5a8c" providerId="ADAL" clId="{4967B734-A465-2844-BA15-7FBACE49D2F8}" dt="2022-10-04T10:08:28.635" v="2424" actId="478"/>
          <ac:picMkLst>
            <pc:docMk/>
            <pc:sldMk cId="2423864326" sldId="283"/>
            <ac:picMk id="4" creationId="{CB17357D-3BA1-B6CF-F4B0-06F6D3C3026E}"/>
          </ac:picMkLst>
        </pc:picChg>
        <pc:picChg chg="add del mod">
          <ac:chgData name="Riccardo Berta" userId="c8694f89-bba4-4576-b0a8-456619ca5a8c" providerId="ADAL" clId="{4967B734-A465-2844-BA15-7FBACE49D2F8}" dt="2022-10-04T10:15:22.510" v="2440" actId="21"/>
          <ac:picMkLst>
            <pc:docMk/>
            <pc:sldMk cId="2423864326" sldId="283"/>
            <ac:picMk id="6" creationId="{47EEA959-CD75-423F-FF11-1B537B275B90}"/>
          </ac:picMkLst>
        </pc:picChg>
      </pc:sldChg>
      <pc:sldChg chg="del">
        <pc:chgData name="Riccardo Berta" userId="c8694f89-bba4-4576-b0a8-456619ca5a8c" providerId="ADAL" clId="{4967B734-A465-2844-BA15-7FBACE49D2F8}" dt="2022-10-04T06:54:09.892" v="64" actId="2696"/>
        <pc:sldMkLst>
          <pc:docMk/>
          <pc:sldMk cId="2548826204" sldId="283"/>
        </pc:sldMkLst>
      </pc:sldChg>
      <pc:sldChg chg="add del">
        <pc:chgData name="Riccardo Berta" userId="c8694f89-bba4-4576-b0a8-456619ca5a8c" providerId="ADAL" clId="{4967B734-A465-2844-BA15-7FBACE49D2F8}" dt="2022-10-04T10:14:48.405" v="2429"/>
        <pc:sldMkLst>
          <pc:docMk/>
          <pc:sldMk cId="196183857" sldId="284"/>
        </pc:sldMkLst>
      </pc:sldChg>
      <pc:sldChg chg="addSp delSp modSp add mod">
        <pc:chgData name="Riccardo Berta" userId="c8694f89-bba4-4576-b0a8-456619ca5a8c" providerId="ADAL" clId="{4967B734-A465-2844-BA15-7FBACE49D2F8}" dt="2022-10-04T10:16:23.053" v="2461" actId="1076"/>
        <pc:sldMkLst>
          <pc:docMk/>
          <pc:sldMk cId="852930802" sldId="284"/>
        </pc:sldMkLst>
        <pc:spChg chg="mod">
          <ac:chgData name="Riccardo Berta" userId="c8694f89-bba4-4576-b0a8-456619ca5a8c" providerId="ADAL" clId="{4967B734-A465-2844-BA15-7FBACE49D2F8}" dt="2022-10-04T10:15:10.060" v="2434" actId="20577"/>
          <ac:spMkLst>
            <pc:docMk/>
            <pc:sldMk cId="852930802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6:02.996" v="2458" actId="20577"/>
          <ac:spMkLst>
            <pc:docMk/>
            <pc:sldMk cId="852930802" sldId="28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23.053" v="2461" actId="1076"/>
          <ac:picMkLst>
            <pc:docMk/>
            <pc:sldMk cId="852930802" sldId="284"/>
            <ac:picMk id="2" creationId="{DF568B29-4E99-A3CF-2B9A-96B190172962}"/>
          </ac:picMkLst>
        </pc:picChg>
        <pc:picChg chg="del">
          <ac:chgData name="Riccardo Berta" userId="c8694f89-bba4-4576-b0a8-456619ca5a8c" providerId="ADAL" clId="{4967B734-A465-2844-BA15-7FBACE49D2F8}" dt="2022-10-04T10:15:11.873" v="2435" actId="478"/>
          <ac:picMkLst>
            <pc:docMk/>
            <pc:sldMk cId="852930802" sldId="284"/>
            <ac:picMk id="3" creationId="{54E22ADE-C1D5-4C60-42F1-3C4C79C16916}"/>
          </ac:picMkLst>
        </pc:picChg>
      </pc:sldChg>
      <pc:sldChg chg="del">
        <pc:chgData name="Riccardo Berta" userId="c8694f89-bba4-4576-b0a8-456619ca5a8c" providerId="ADAL" clId="{4967B734-A465-2844-BA15-7FBACE49D2F8}" dt="2022-10-04T06:54:10.321" v="65" actId="2696"/>
        <pc:sldMkLst>
          <pc:docMk/>
          <pc:sldMk cId="3494619461" sldId="284"/>
        </pc:sldMkLst>
      </pc:sldChg>
      <pc:sldChg chg="del">
        <pc:chgData name="Riccardo Berta" userId="c8694f89-bba4-4576-b0a8-456619ca5a8c" providerId="ADAL" clId="{4967B734-A465-2844-BA15-7FBACE49D2F8}" dt="2022-10-04T06:54:10.985" v="66" actId="2696"/>
        <pc:sldMkLst>
          <pc:docMk/>
          <pc:sldMk cId="3458162749" sldId="285"/>
        </pc:sldMkLst>
      </pc:sldChg>
      <pc:sldChg chg="del">
        <pc:chgData name="Riccardo Berta" userId="c8694f89-bba4-4576-b0a8-456619ca5a8c" providerId="ADAL" clId="{4967B734-A465-2844-BA15-7FBACE49D2F8}" dt="2022-10-04T06:54:13.372" v="69" actId="2696"/>
        <pc:sldMkLst>
          <pc:docMk/>
          <pc:sldMk cId="3186725423" sldId="286"/>
        </pc:sldMkLst>
      </pc:sldChg>
      <pc:sldChg chg="del">
        <pc:chgData name="Riccardo Berta" userId="c8694f89-bba4-4576-b0a8-456619ca5a8c" providerId="ADAL" clId="{4967B734-A465-2844-BA15-7FBACE49D2F8}" dt="2022-10-04T06:54:04.705" v="53" actId="2696"/>
        <pc:sldMkLst>
          <pc:docMk/>
          <pc:sldMk cId="1166550415" sldId="288"/>
        </pc:sldMkLst>
      </pc:sldChg>
      <pc:sldChg chg="del">
        <pc:chgData name="Riccardo Berta" userId="c8694f89-bba4-4576-b0a8-456619ca5a8c" providerId="ADAL" clId="{4967B734-A465-2844-BA15-7FBACE49D2F8}" dt="2022-10-04T06:54:12.030" v="67" actId="2696"/>
        <pc:sldMkLst>
          <pc:docMk/>
          <pc:sldMk cId="0" sldId="344"/>
        </pc:sldMkLst>
      </pc:sldChg>
      <pc:sldChg chg="del">
        <pc:chgData name="Riccardo Berta" userId="c8694f89-bba4-4576-b0a8-456619ca5a8c" providerId="ADAL" clId="{4967B734-A465-2844-BA15-7FBACE49D2F8}" dt="2022-10-04T06:54:12.601" v="68" actId="2696"/>
        <pc:sldMkLst>
          <pc:docMk/>
          <pc:sldMk cId="615642029" sldId="403"/>
        </pc:sldMkLst>
      </pc:sldChg>
      <pc:sldMasterChg chg="delSldLayout">
        <pc:chgData name="Riccardo Berta" userId="c8694f89-bba4-4576-b0a8-456619ca5a8c" providerId="ADAL" clId="{4967B734-A465-2844-BA15-7FBACE49D2F8}" dt="2022-10-04T06:54:12.601" v="68" actId="2696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4967B734-A465-2844-BA15-7FBACE49D2F8}" dt="2022-10-04T06:54:12.601" v="68" actId="2696"/>
          <pc:sldLayoutMkLst>
            <pc:docMk/>
            <pc:sldMasterMk cId="0" sldId="2147483659"/>
            <pc:sldLayoutMk cId="2937273629" sldId="2147483660"/>
          </pc:sldLayoutMkLst>
        </pc:sldLayoutChg>
      </pc:sldMasterChg>
    </pc:docChg>
  </pc:docChgLst>
  <pc:docChgLst>
    <pc:chgData name="Riccardo Berta" userId="c8694f89-bba4-4576-b0a8-456619ca5a8c" providerId="ADAL" clId="{3E7BAF75-66AC-6246-A6D2-BF46DE9AAFF9}"/>
    <pc:docChg chg="undo custSel addSld delSld modSld sldOrd">
      <pc:chgData name="Riccardo Berta" userId="c8694f89-bba4-4576-b0a8-456619ca5a8c" providerId="ADAL" clId="{3E7BAF75-66AC-6246-A6D2-BF46DE9AAFF9}" dt="2022-10-10T06:50:03.464" v="408" actId="2696"/>
      <pc:docMkLst>
        <pc:docMk/>
      </pc:docMkLst>
      <pc:sldChg chg="modSp mod">
        <pc:chgData name="Riccardo Berta" userId="c8694f89-bba4-4576-b0a8-456619ca5a8c" providerId="ADAL" clId="{3E7BAF75-66AC-6246-A6D2-BF46DE9AAFF9}" dt="2022-10-10T05:46:15.837" v="2"/>
        <pc:sldMkLst>
          <pc:docMk/>
          <pc:sldMk cId="0" sldId="256"/>
        </pc:sldMkLst>
        <pc:spChg chg="mod">
          <ac:chgData name="Riccardo Berta" userId="c8694f89-bba4-4576-b0a8-456619ca5a8c" providerId="ADAL" clId="{3E7BAF75-66AC-6246-A6D2-BF46DE9AAFF9}" dt="2022-10-10T05:46:15.837" v="2"/>
          <ac:spMkLst>
            <pc:docMk/>
            <pc:sldMk cId="0" sldId="256"/>
            <ac:spMk id="62" creationId="{00000000-0000-0000-0000-000000000000}"/>
          </ac:spMkLst>
        </pc:spChg>
      </pc:sldChg>
      <pc:sldChg chg="addSp delSp modSp del mod">
        <pc:chgData name="Riccardo Berta" userId="c8694f89-bba4-4576-b0a8-456619ca5a8c" providerId="ADAL" clId="{3E7BAF75-66AC-6246-A6D2-BF46DE9AAFF9}" dt="2022-10-10T06:50:03.464" v="408" actId="2696"/>
        <pc:sldMkLst>
          <pc:docMk/>
          <pc:sldMk cId="0" sldId="257"/>
        </pc:sldMkLst>
        <pc:spChg chg="mod">
          <ac:chgData name="Riccardo Berta" userId="c8694f89-bba4-4576-b0a8-456619ca5a8c" providerId="ADAL" clId="{3E7BAF75-66AC-6246-A6D2-BF46DE9AAFF9}" dt="2022-10-10T05:52:29.389" v="210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6:48:58.220" v="403" actId="20577"/>
          <ac:spMkLst>
            <pc:docMk/>
            <pc:sldMk cId="0" sldId="257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E7BAF75-66AC-6246-A6D2-BF46DE9AAFF9}" dt="2022-10-10T05:54:30.378" v="259" actId="21"/>
          <ac:picMkLst>
            <pc:docMk/>
            <pc:sldMk cId="0" sldId="257"/>
            <ac:picMk id="3" creationId="{77158CF1-79B9-1189-BA62-05566A5F9F89}"/>
          </ac:picMkLst>
        </pc:picChg>
        <pc:picChg chg="add del mod">
          <ac:chgData name="Riccardo Berta" userId="c8694f89-bba4-4576-b0a8-456619ca5a8c" providerId="ADAL" clId="{3E7BAF75-66AC-6246-A6D2-BF46DE9AAFF9}" dt="2022-10-10T06:45:43.530" v="274" actId="478"/>
          <ac:picMkLst>
            <pc:docMk/>
            <pc:sldMk cId="0" sldId="257"/>
            <ac:picMk id="5" creationId="{EA46E203-9491-2A6B-C89A-E85314823A8A}"/>
          </ac:picMkLst>
        </pc:picChg>
        <pc:picChg chg="add del mod">
          <ac:chgData name="Riccardo Berta" userId="c8694f89-bba4-4576-b0a8-456619ca5a8c" providerId="ADAL" clId="{3E7BAF75-66AC-6246-A6D2-BF46DE9AAFF9}" dt="2022-10-10T06:46:01.687" v="277" actId="478"/>
          <ac:picMkLst>
            <pc:docMk/>
            <pc:sldMk cId="0" sldId="257"/>
            <ac:picMk id="7" creationId="{B05BB6B6-2684-63DB-BA47-244FB3AED254}"/>
          </ac:picMkLst>
        </pc:picChg>
        <pc:picChg chg="add mod">
          <ac:chgData name="Riccardo Berta" userId="c8694f89-bba4-4576-b0a8-456619ca5a8c" providerId="ADAL" clId="{3E7BAF75-66AC-6246-A6D2-BF46DE9AAFF9}" dt="2022-10-10T06:46:26.825" v="282" actId="1076"/>
          <ac:picMkLst>
            <pc:docMk/>
            <pc:sldMk cId="0" sldId="257"/>
            <ac:picMk id="9" creationId="{130A8276-CD8C-0CDC-504C-5EB1E6B4EE17}"/>
          </ac:picMkLst>
        </pc:picChg>
      </pc:sldChg>
      <pc:sldChg chg="modSp mod">
        <pc:chgData name="Riccardo Berta" userId="c8694f89-bba4-4576-b0a8-456619ca5a8c" providerId="ADAL" clId="{3E7BAF75-66AC-6246-A6D2-BF46DE9AAFF9}" dt="2022-10-10T06:49:57.961" v="406" actId="20577"/>
        <pc:sldMkLst>
          <pc:docMk/>
          <pc:sldMk cId="0" sldId="264"/>
        </pc:sldMkLst>
        <pc:spChg chg="mod">
          <ac:chgData name="Riccardo Berta" userId="c8694f89-bba4-4576-b0a8-456619ca5a8c" providerId="ADAL" clId="{3E7BAF75-66AC-6246-A6D2-BF46DE9AAFF9}" dt="2022-10-10T06:49:57.961" v="406" actId="20577"/>
          <ac:spMkLst>
            <pc:docMk/>
            <pc:sldMk cId="0" sldId="264"/>
            <ac:spMk id="84" creationId="{00000000-0000-0000-0000-000000000000}"/>
          </ac:spMkLst>
        </pc:spChg>
      </pc:sldChg>
      <pc:sldChg chg="add">
        <pc:chgData name="Riccardo Berta" userId="c8694f89-bba4-4576-b0a8-456619ca5a8c" providerId="ADAL" clId="{3E7BAF75-66AC-6246-A6D2-BF46DE9AAFF9}" dt="2022-10-10T05:46:57.632" v="59"/>
        <pc:sldMkLst>
          <pc:docMk/>
          <pc:sldMk cId="2056707301" sldId="265"/>
        </pc:sldMkLst>
      </pc:sldChg>
      <pc:sldChg chg="del">
        <pc:chgData name="Riccardo Berta" userId="c8694f89-bba4-4576-b0a8-456619ca5a8c" providerId="ADAL" clId="{3E7BAF75-66AC-6246-A6D2-BF46DE9AAFF9}" dt="2022-10-10T05:46:43.197" v="39" actId="2696"/>
        <pc:sldMkLst>
          <pc:docMk/>
          <pc:sldMk cId="4260925133" sldId="265"/>
        </pc:sldMkLst>
      </pc:sldChg>
      <pc:sldChg chg="del">
        <pc:chgData name="Riccardo Berta" userId="c8694f89-bba4-4576-b0a8-456619ca5a8c" providerId="ADAL" clId="{3E7BAF75-66AC-6246-A6D2-BF46DE9AAFF9}" dt="2022-10-10T05:46:44.845" v="43" actId="2696"/>
        <pc:sldMkLst>
          <pc:docMk/>
          <pc:sldMk cId="2074499598" sldId="266"/>
        </pc:sldMkLst>
      </pc:sldChg>
      <pc:sldChg chg="add">
        <pc:chgData name="Riccardo Berta" userId="c8694f89-bba4-4576-b0a8-456619ca5a8c" providerId="ADAL" clId="{3E7BAF75-66AC-6246-A6D2-BF46DE9AAFF9}" dt="2022-10-10T05:46:58.085" v="60"/>
        <pc:sldMkLst>
          <pc:docMk/>
          <pc:sldMk cId="3627108427" sldId="266"/>
        </pc:sldMkLst>
      </pc:sldChg>
      <pc:sldChg chg="add">
        <pc:chgData name="Riccardo Berta" userId="c8694f89-bba4-4576-b0a8-456619ca5a8c" providerId="ADAL" clId="{3E7BAF75-66AC-6246-A6D2-BF46DE9AAFF9}" dt="2022-10-10T05:46:58.436" v="61"/>
        <pc:sldMkLst>
          <pc:docMk/>
          <pc:sldMk cId="755056336" sldId="267"/>
        </pc:sldMkLst>
      </pc:sldChg>
      <pc:sldChg chg="del">
        <pc:chgData name="Riccardo Berta" userId="c8694f89-bba4-4576-b0a8-456619ca5a8c" providerId="ADAL" clId="{3E7BAF75-66AC-6246-A6D2-BF46DE9AAFF9}" dt="2022-10-10T05:46:43.684" v="40" actId="2696"/>
        <pc:sldMkLst>
          <pc:docMk/>
          <pc:sldMk cId="2259674710" sldId="267"/>
        </pc:sldMkLst>
      </pc:sldChg>
      <pc:sldChg chg="add">
        <pc:chgData name="Riccardo Berta" userId="c8694f89-bba4-4576-b0a8-456619ca5a8c" providerId="ADAL" clId="{3E7BAF75-66AC-6246-A6D2-BF46DE9AAFF9}" dt="2022-10-10T05:46:58.789" v="62"/>
        <pc:sldMkLst>
          <pc:docMk/>
          <pc:sldMk cId="2533931395" sldId="268"/>
        </pc:sldMkLst>
      </pc:sldChg>
      <pc:sldChg chg="del">
        <pc:chgData name="Riccardo Berta" userId="c8694f89-bba4-4576-b0a8-456619ca5a8c" providerId="ADAL" clId="{3E7BAF75-66AC-6246-A6D2-BF46DE9AAFF9}" dt="2022-10-10T05:46:44.071" v="41" actId="2696"/>
        <pc:sldMkLst>
          <pc:docMk/>
          <pc:sldMk cId="2756532613" sldId="268"/>
        </pc:sldMkLst>
      </pc:sldChg>
      <pc:sldChg chg="add">
        <pc:chgData name="Riccardo Berta" userId="c8694f89-bba4-4576-b0a8-456619ca5a8c" providerId="ADAL" clId="{3E7BAF75-66AC-6246-A6D2-BF46DE9AAFF9}" dt="2022-10-10T05:46:59.115" v="63"/>
        <pc:sldMkLst>
          <pc:docMk/>
          <pc:sldMk cId="3588489452" sldId="269"/>
        </pc:sldMkLst>
      </pc:sldChg>
      <pc:sldChg chg="del">
        <pc:chgData name="Riccardo Berta" userId="c8694f89-bba4-4576-b0a8-456619ca5a8c" providerId="ADAL" clId="{3E7BAF75-66AC-6246-A6D2-BF46DE9AAFF9}" dt="2022-10-10T05:46:44.473" v="42" actId="2696"/>
        <pc:sldMkLst>
          <pc:docMk/>
          <pc:sldMk cId="3950372499" sldId="269"/>
        </pc:sldMkLst>
      </pc:sldChg>
      <pc:sldChg chg="addSp delSp modSp add del mod ord">
        <pc:chgData name="Riccardo Berta" userId="c8694f89-bba4-4576-b0a8-456619ca5a8c" providerId="ADAL" clId="{3E7BAF75-66AC-6246-A6D2-BF46DE9AAFF9}" dt="2022-10-10T06:50:00.088" v="407" actId="2696"/>
        <pc:sldMkLst>
          <pc:docMk/>
          <pc:sldMk cId="1602265730" sldId="270"/>
        </pc:sldMkLst>
        <pc:spChg chg="mod">
          <ac:chgData name="Riccardo Berta" userId="c8694f89-bba4-4576-b0a8-456619ca5a8c" providerId="ADAL" clId="{3E7BAF75-66AC-6246-A6D2-BF46DE9AAFF9}" dt="2022-10-10T05:52:08.199" v="174" actId="20577"/>
          <ac:spMkLst>
            <pc:docMk/>
            <pc:sldMk cId="1602265730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5:54:57.918" v="270" actId="20577"/>
          <ac:spMkLst>
            <pc:docMk/>
            <pc:sldMk cId="1602265730" sldId="270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3E7BAF75-66AC-6246-A6D2-BF46DE9AAFF9}" dt="2022-10-10T05:54:27.586" v="258" actId="478"/>
          <ac:picMkLst>
            <pc:docMk/>
            <pc:sldMk cId="1602265730" sldId="270"/>
            <ac:picMk id="3" creationId="{823D74D6-16BE-2E45-CDC1-8D17637D30F9}"/>
          </ac:picMkLst>
        </pc:picChg>
        <pc:picChg chg="add mod">
          <ac:chgData name="Riccardo Berta" userId="c8694f89-bba4-4576-b0a8-456619ca5a8c" providerId="ADAL" clId="{3E7BAF75-66AC-6246-A6D2-BF46DE9AAFF9}" dt="2022-10-10T05:55:03.304" v="271" actId="1076"/>
          <ac:picMkLst>
            <pc:docMk/>
            <pc:sldMk cId="1602265730" sldId="270"/>
            <ac:picMk id="4" creationId="{2A63E7D8-8EC6-38EC-96E9-864C8BA5FBBD}"/>
          </ac:picMkLst>
        </pc:picChg>
      </pc:sldChg>
      <pc:sldChg chg="del">
        <pc:chgData name="Riccardo Berta" userId="c8694f89-bba4-4576-b0a8-456619ca5a8c" providerId="ADAL" clId="{3E7BAF75-66AC-6246-A6D2-BF46DE9AAFF9}" dt="2022-10-10T05:46:45.250" v="44" actId="2696"/>
        <pc:sldMkLst>
          <pc:docMk/>
          <pc:sldMk cId="3668836689" sldId="270"/>
        </pc:sldMkLst>
      </pc:sldChg>
      <pc:sldChg chg="del">
        <pc:chgData name="Riccardo Berta" userId="c8694f89-bba4-4576-b0a8-456619ca5a8c" providerId="ADAL" clId="{3E7BAF75-66AC-6246-A6D2-BF46DE9AAFF9}" dt="2022-10-10T05:46:45.673" v="45" actId="2696"/>
        <pc:sldMkLst>
          <pc:docMk/>
          <pc:sldMk cId="1894295752" sldId="271"/>
        </pc:sldMkLst>
      </pc:sldChg>
      <pc:sldChg chg="del">
        <pc:chgData name="Riccardo Berta" userId="c8694f89-bba4-4576-b0a8-456619ca5a8c" providerId="ADAL" clId="{3E7BAF75-66AC-6246-A6D2-BF46DE9AAFF9}" dt="2022-10-10T05:46:46.147" v="46" actId="2696"/>
        <pc:sldMkLst>
          <pc:docMk/>
          <pc:sldMk cId="732868139" sldId="272"/>
        </pc:sldMkLst>
      </pc:sldChg>
      <pc:sldChg chg="del">
        <pc:chgData name="Riccardo Berta" userId="c8694f89-bba4-4576-b0a8-456619ca5a8c" providerId="ADAL" clId="{3E7BAF75-66AC-6246-A6D2-BF46DE9AAFF9}" dt="2022-10-10T05:46:46.631" v="47" actId="2696"/>
        <pc:sldMkLst>
          <pc:docMk/>
          <pc:sldMk cId="3859598341" sldId="273"/>
        </pc:sldMkLst>
      </pc:sldChg>
      <pc:sldChg chg="del">
        <pc:chgData name="Riccardo Berta" userId="c8694f89-bba4-4576-b0a8-456619ca5a8c" providerId="ADAL" clId="{3E7BAF75-66AC-6246-A6D2-BF46DE9AAFF9}" dt="2022-10-10T05:46:47.315" v="48" actId="2696"/>
        <pc:sldMkLst>
          <pc:docMk/>
          <pc:sldMk cId="2213323745" sldId="274"/>
        </pc:sldMkLst>
      </pc:sldChg>
      <pc:sldChg chg="del">
        <pc:chgData name="Riccardo Berta" userId="c8694f89-bba4-4576-b0a8-456619ca5a8c" providerId="ADAL" clId="{3E7BAF75-66AC-6246-A6D2-BF46DE9AAFF9}" dt="2022-10-10T05:46:47.713" v="49" actId="2696"/>
        <pc:sldMkLst>
          <pc:docMk/>
          <pc:sldMk cId="303121765" sldId="275"/>
        </pc:sldMkLst>
      </pc:sldChg>
      <pc:sldChg chg="del">
        <pc:chgData name="Riccardo Berta" userId="c8694f89-bba4-4576-b0a8-456619ca5a8c" providerId="ADAL" clId="{3E7BAF75-66AC-6246-A6D2-BF46DE9AAFF9}" dt="2022-10-10T05:46:48.481" v="50" actId="2696"/>
        <pc:sldMkLst>
          <pc:docMk/>
          <pc:sldMk cId="2020526202" sldId="276"/>
        </pc:sldMkLst>
      </pc:sldChg>
      <pc:sldChg chg="del">
        <pc:chgData name="Riccardo Berta" userId="c8694f89-bba4-4576-b0a8-456619ca5a8c" providerId="ADAL" clId="{3E7BAF75-66AC-6246-A6D2-BF46DE9AAFF9}" dt="2022-10-10T05:46:48.981" v="51" actId="2696"/>
        <pc:sldMkLst>
          <pc:docMk/>
          <pc:sldMk cId="3156887330" sldId="277"/>
        </pc:sldMkLst>
      </pc:sldChg>
      <pc:sldChg chg="del">
        <pc:chgData name="Riccardo Berta" userId="c8694f89-bba4-4576-b0a8-456619ca5a8c" providerId="ADAL" clId="{3E7BAF75-66AC-6246-A6D2-BF46DE9AAFF9}" dt="2022-10-10T05:46:49.684" v="52" actId="2696"/>
        <pc:sldMkLst>
          <pc:docMk/>
          <pc:sldMk cId="1586284290" sldId="278"/>
        </pc:sldMkLst>
      </pc:sldChg>
      <pc:sldChg chg="del">
        <pc:chgData name="Riccardo Berta" userId="c8694f89-bba4-4576-b0a8-456619ca5a8c" providerId="ADAL" clId="{3E7BAF75-66AC-6246-A6D2-BF46DE9AAFF9}" dt="2022-10-10T05:46:50.239" v="53" actId="2696"/>
        <pc:sldMkLst>
          <pc:docMk/>
          <pc:sldMk cId="2677523252" sldId="279"/>
        </pc:sldMkLst>
      </pc:sldChg>
      <pc:sldChg chg="del">
        <pc:chgData name="Riccardo Berta" userId="c8694f89-bba4-4576-b0a8-456619ca5a8c" providerId="ADAL" clId="{3E7BAF75-66AC-6246-A6D2-BF46DE9AAFF9}" dt="2022-10-10T05:46:52.009" v="54" actId="2696"/>
        <pc:sldMkLst>
          <pc:docMk/>
          <pc:sldMk cId="635836889" sldId="280"/>
        </pc:sldMkLst>
      </pc:sldChg>
      <pc:sldChg chg="del">
        <pc:chgData name="Riccardo Berta" userId="c8694f89-bba4-4576-b0a8-456619ca5a8c" providerId="ADAL" clId="{3E7BAF75-66AC-6246-A6D2-BF46DE9AAFF9}" dt="2022-10-10T05:46:52.591" v="55" actId="2696"/>
        <pc:sldMkLst>
          <pc:docMk/>
          <pc:sldMk cId="2288803032" sldId="281"/>
        </pc:sldMkLst>
      </pc:sldChg>
      <pc:sldChg chg="del">
        <pc:chgData name="Riccardo Berta" userId="c8694f89-bba4-4576-b0a8-456619ca5a8c" providerId="ADAL" clId="{3E7BAF75-66AC-6246-A6D2-BF46DE9AAFF9}" dt="2022-10-10T05:46:53.984" v="57" actId="2696"/>
        <pc:sldMkLst>
          <pc:docMk/>
          <pc:sldMk cId="663506827" sldId="282"/>
        </pc:sldMkLst>
      </pc:sldChg>
      <pc:sldChg chg="del">
        <pc:chgData name="Riccardo Berta" userId="c8694f89-bba4-4576-b0a8-456619ca5a8c" providerId="ADAL" clId="{3E7BAF75-66AC-6246-A6D2-BF46DE9AAFF9}" dt="2022-10-10T05:46:55.020" v="58" actId="2696"/>
        <pc:sldMkLst>
          <pc:docMk/>
          <pc:sldMk cId="2423864326" sldId="283"/>
        </pc:sldMkLst>
      </pc:sldChg>
      <pc:sldChg chg="del">
        <pc:chgData name="Riccardo Berta" userId="c8694f89-bba4-4576-b0a8-456619ca5a8c" providerId="ADAL" clId="{3E7BAF75-66AC-6246-A6D2-BF46DE9AAFF9}" dt="2022-10-10T05:46:53.442" v="56" actId="2696"/>
        <pc:sldMkLst>
          <pc:docMk/>
          <pc:sldMk cId="852930802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373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134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3557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0359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792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4008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752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834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827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3866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437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2264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7019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6625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4451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8580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88012" y="2404200"/>
            <a:ext cx="3367975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Policy Based and </a:t>
            </a:r>
            <a:br>
              <a:rPr lang="en-GB" dirty="0"/>
            </a:br>
            <a:r>
              <a:rPr lang="en-GB" dirty="0"/>
              <a:t>Actor-Critic Methods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B4D833-F59D-26E4-3DCB-AF8E72E5F3AE}"/>
              </a:ext>
            </a:extLst>
          </p:cNvPr>
          <p:cNvSpPr txBox="1"/>
          <p:nvPr/>
        </p:nvSpPr>
        <p:spPr>
          <a:xfrm>
            <a:off x="10456606" y="8377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Stability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Value-based methods are </a:t>
            </a:r>
            <a:r>
              <a:rPr lang="en-GB" sz="1800" b="1" dirty="0"/>
              <a:t>prone to oscillations and even divergence</a:t>
            </a:r>
            <a:r>
              <a:rPr lang="en-GB" sz="1800" dirty="0"/>
              <a:t> </a:t>
            </a:r>
          </a:p>
          <a:p>
            <a:pPr lvl="1"/>
            <a:r>
              <a:rPr lang="en-GB" sz="1600" dirty="0"/>
              <a:t>tiny changes in value-function space may imply significant changes in action space </a:t>
            </a:r>
          </a:p>
          <a:p>
            <a:pPr lvl="1"/>
            <a:r>
              <a:rPr lang="en-GB" sz="1600" dirty="0"/>
              <a:t>a significant difference in actions can create entirely unusual new trajectories </a:t>
            </a:r>
          </a:p>
          <a:p>
            <a:pPr lvl="1"/>
            <a:r>
              <a:rPr lang="en-GB" sz="1600" dirty="0"/>
              <a:t>and therefore create instabilities</a:t>
            </a:r>
          </a:p>
          <a:p>
            <a:pPr lvl="1"/>
            <a:endParaRPr lang="en-GB" sz="1600" dirty="0"/>
          </a:p>
          <a:p>
            <a:r>
              <a:rPr lang="en-GB" sz="1800" dirty="0"/>
              <a:t>Policy-based methods follow the gradient with respect to stochastic policies, which only progressively and smoothly changes the actions </a:t>
            </a:r>
          </a:p>
          <a:p>
            <a:pPr lvl="1"/>
            <a:r>
              <a:rPr lang="en-GB" sz="1600" b="1" dirty="0"/>
              <a:t>better convergence properties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6417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REINFORCE algorithm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Implements the idea estimating the gradient using the full Monte Carlo returns using a neural network to represent the policy</a:t>
            </a:r>
          </a:p>
          <a:p>
            <a:pPr lvl="0"/>
            <a:r>
              <a:rPr lang="en-GB" sz="1600" b="1" dirty="0">
                <a:highlight>
                  <a:srgbClr val="FFFF00"/>
                </a:highlight>
              </a:rPr>
              <a:t>See “</a:t>
            </a:r>
            <a:r>
              <a:rPr lang="en-GB" sz="1600" b="1" dirty="0" err="1">
                <a:highlight>
                  <a:srgbClr val="FFFF00"/>
                </a:highlight>
              </a:rPr>
              <a:t>notebook.ipynb</a:t>
            </a:r>
            <a:r>
              <a:rPr lang="en-GB" sz="1600" b="1" dirty="0">
                <a:highlight>
                  <a:srgbClr val="FFFF00"/>
                </a:highlight>
              </a:rPr>
              <a:t>”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5" name="Immagine 4" descr="Immagine che contiene diagramma, mappa, Diagramma, schermata&#10;&#10;Descrizione generata automaticamente">
            <a:extLst>
              <a:ext uri="{FF2B5EF4-FFF2-40B4-BE49-F238E27FC236}">
                <a16:creationId xmlns:a16="http://schemas.microsoft.com/office/drawing/2014/main" id="{EEF16747-99F4-9544-8B46-C4BA12422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52" y="2332599"/>
            <a:ext cx="7605215" cy="410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84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REINFORCE algorithm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The algorithm works well in simple problems, and </a:t>
            </a:r>
            <a:r>
              <a:rPr lang="en-GB" sz="1800" b="1" dirty="0"/>
              <a:t>it has convergence guarantees</a:t>
            </a:r>
            <a:r>
              <a:rPr lang="en-GB" sz="1800" dirty="0"/>
              <a:t> </a:t>
            </a:r>
          </a:p>
          <a:p>
            <a:pPr lvl="0"/>
            <a:r>
              <a:rPr lang="en-GB" sz="1800" dirty="0"/>
              <a:t>But because it uses the full Monte Carlo returns for calculating the gradient, </a:t>
            </a:r>
            <a:r>
              <a:rPr lang="en-GB" sz="1800" b="1" dirty="0"/>
              <a:t>its variance is a problem</a:t>
            </a:r>
          </a:p>
          <a:p>
            <a:pPr lvl="1"/>
            <a:r>
              <a:rPr lang="en-GB" sz="1600" dirty="0"/>
              <a:t>accumulation of random events along a trajectory and the randomness of the action selection is compounded inside the return</a:t>
            </a:r>
          </a:p>
          <a:p>
            <a:pPr lvl="0"/>
            <a:r>
              <a:rPr lang="en-GB" sz="1800" dirty="0"/>
              <a:t>It is </a:t>
            </a:r>
            <a:r>
              <a:rPr lang="en-GB" sz="1800" b="1" dirty="0"/>
              <a:t>too inefficient</a:t>
            </a:r>
            <a:r>
              <a:rPr lang="en-GB" sz="1800" dirty="0"/>
              <a:t> to be a practical algorithm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6026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Vanilla Policy Gradient (VPG)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Action log probabilities change in the proportion of the return</a:t>
            </a:r>
          </a:p>
          <a:p>
            <a:pPr lvl="1"/>
            <a:r>
              <a:rPr lang="en-GB" sz="1600" dirty="0"/>
              <a:t>if we receive a significant positive (negative) return, the probabilities of the actions that led to that return are increased (decreased) by a large margin</a:t>
            </a:r>
          </a:p>
          <a:p>
            <a:pPr lvl="1"/>
            <a:r>
              <a:rPr lang="en-GB" sz="1600" dirty="0"/>
              <a:t>imagine an environment (such as the cartpole) in which all rewards and returns are positive: in order to accurately separate okay actions from the best actions, we need a lot of data</a:t>
            </a:r>
          </a:p>
          <a:p>
            <a:pPr lvl="1"/>
            <a:endParaRPr lang="en-GB" sz="800" dirty="0"/>
          </a:p>
          <a:p>
            <a:pPr lvl="0"/>
            <a:r>
              <a:rPr lang="en-GB" sz="1800" dirty="0"/>
              <a:t>It would be handy if we could use something that allows us to differentiate the values of actions in the same state</a:t>
            </a:r>
          </a:p>
          <a:p>
            <a:pPr lvl="1"/>
            <a:r>
              <a:rPr lang="en-GB" sz="1600" b="1" dirty="0"/>
              <a:t>action-advantage function</a:t>
            </a:r>
          </a:p>
          <a:p>
            <a:pPr marL="590550" lvl="1" indent="0">
              <a:buNone/>
            </a:pPr>
            <a:endParaRPr lang="en-GB" sz="2400" b="1" dirty="0"/>
          </a:p>
          <a:p>
            <a:r>
              <a:rPr lang="en-GB" sz="1800" dirty="0"/>
              <a:t>An estimate is the return minus the estimated expected return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 descr="Immagine che contiene Carattere, calligrafia, tipografia, bianco&#10;&#10;Descrizione generata automaticamente">
            <a:extLst>
              <a:ext uri="{FF2B5EF4-FFF2-40B4-BE49-F238E27FC236}">
                <a16:creationId xmlns:a16="http://schemas.microsoft.com/office/drawing/2014/main" id="{9C5E2839-60F7-66A5-5035-76EA815F5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788" y="4511820"/>
            <a:ext cx="2743200" cy="444500"/>
          </a:xfrm>
          <a:prstGeom prst="rect">
            <a:avLst/>
          </a:prstGeom>
        </p:spPr>
      </p:pic>
      <p:pic>
        <p:nvPicPr>
          <p:cNvPr id="5" name="Immagine 4" descr="Immagine che contiene Carattere, bianco, calligrafia, tipografia&#10;&#10;Descrizione generata automaticamente">
            <a:extLst>
              <a:ext uri="{FF2B5EF4-FFF2-40B4-BE49-F238E27FC236}">
                <a16:creationId xmlns:a16="http://schemas.microsoft.com/office/drawing/2014/main" id="{D5BF5471-E5FD-5D09-4A23-78639A9EC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266" y="5534526"/>
            <a:ext cx="23368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96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Vanilla Policy Gradient (VPG)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Using the advantage somewhat </a:t>
            </a:r>
            <a:r>
              <a:rPr lang="en-GB" sz="1800" b="1" dirty="0"/>
              <a:t>canters scores around zero</a:t>
            </a:r>
            <a:r>
              <a:rPr lang="en-GB" sz="1800" dirty="0"/>
              <a:t> </a:t>
            </a:r>
          </a:p>
          <a:p>
            <a:pPr lvl="1"/>
            <a:r>
              <a:rPr lang="en-GB" sz="1600" dirty="0"/>
              <a:t>better-than-average actions have a positive score (increase the probabilities)</a:t>
            </a:r>
          </a:p>
          <a:p>
            <a:pPr lvl="1"/>
            <a:r>
              <a:rPr lang="en-GB" sz="1600" dirty="0"/>
              <a:t>worse-than-average, a negative score (decreases the probabilities)</a:t>
            </a:r>
          </a:p>
          <a:p>
            <a:r>
              <a:rPr lang="en-GB" sz="1800" dirty="0"/>
              <a:t>We need two neural networks, one for learning the policy, the other for learning a state-value function: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54D2D18-792B-E0A4-FFC0-E1CB55D4E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31" y="3284650"/>
            <a:ext cx="7772400" cy="29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813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Vanilla Policy Gradient (VPG) (3)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23681"/>
            <a:ext cx="8520600" cy="54130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loss for the value function is simple, the mean squared Monte Carlo error:</a:t>
            </a:r>
          </a:p>
          <a:p>
            <a:pPr lvl="0"/>
            <a:endParaRPr lang="en-GB" dirty="0"/>
          </a:p>
          <a:p>
            <a:pPr lvl="0"/>
            <a:endParaRPr lang="en-GB" sz="1400" dirty="0"/>
          </a:p>
          <a:p>
            <a:pPr lvl="0"/>
            <a:endParaRPr lang="en-GB" dirty="0"/>
          </a:p>
          <a:p>
            <a:pPr lvl="0"/>
            <a:r>
              <a:rPr lang="en-GB" dirty="0"/>
              <a:t>The loss of the policy is the estimated advantage weighted by the log probability of the action taken</a:t>
            </a:r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sz="1200" dirty="0"/>
          </a:p>
          <a:p>
            <a:pPr marL="120650" lvl="0" indent="0">
              <a:buNone/>
            </a:pPr>
            <a:endParaRPr lang="en-GB" dirty="0"/>
          </a:p>
          <a:p>
            <a:pPr lvl="0"/>
            <a:r>
              <a:rPr lang="en-GB" dirty="0"/>
              <a:t>Another improvement is to add an </a:t>
            </a:r>
            <a:r>
              <a:rPr lang="en-GB" b="1" dirty="0"/>
              <a:t>entropy term</a:t>
            </a:r>
            <a:r>
              <a:rPr lang="en-GB" dirty="0"/>
              <a:t> to to the loss function to </a:t>
            </a:r>
            <a:r>
              <a:rPr lang="en-GB" b="1" dirty="0"/>
              <a:t>encourage exploration</a:t>
            </a:r>
          </a:p>
          <a:p>
            <a:pPr lvl="1"/>
            <a:r>
              <a:rPr lang="en-GB" dirty="0"/>
              <a:t>a uniform distribution has high entropy </a:t>
            </a:r>
          </a:p>
          <a:p>
            <a:pPr lvl="2"/>
            <a:r>
              <a:rPr lang="en-GB" dirty="0"/>
              <a:t>two samples, both with a 50% chance, have highest entropy</a:t>
            </a:r>
          </a:p>
          <a:p>
            <a:pPr lvl="2"/>
            <a:r>
              <a:rPr lang="en-GB" dirty="0"/>
              <a:t>conversely, two samples, one with 100% chance, then the entropy is the lowest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0"/>
            <a:r>
              <a:rPr lang="en-GB" sz="1800" b="1" dirty="0">
                <a:highlight>
                  <a:srgbClr val="FFFF00"/>
                </a:highlight>
              </a:rPr>
              <a:t>See “</a:t>
            </a:r>
            <a:r>
              <a:rPr lang="en-GB" sz="1800" b="1" dirty="0" err="1">
                <a:highlight>
                  <a:srgbClr val="FFFF00"/>
                </a:highlight>
              </a:rPr>
              <a:t>notebook.ipynb</a:t>
            </a:r>
            <a:r>
              <a:rPr lang="en-GB" sz="1800" b="1" dirty="0">
                <a:highlight>
                  <a:srgbClr val="FFFF00"/>
                </a:highlight>
              </a:rPr>
              <a:t>”</a:t>
            </a:r>
          </a:p>
          <a:p>
            <a:endParaRPr lang="en-GB" dirty="0"/>
          </a:p>
        </p:txBody>
      </p:sp>
      <p:pic>
        <p:nvPicPr>
          <p:cNvPr id="5" name="Immagine 4" descr="Immagine che contiene Carattere, testo, bianco, calligrafia&#10;&#10;Descrizione generata automaticamente">
            <a:extLst>
              <a:ext uri="{FF2B5EF4-FFF2-40B4-BE49-F238E27FC236}">
                <a16:creationId xmlns:a16="http://schemas.microsoft.com/office/drawing/2014/main" id="{13AF637A-3017-FA87-DB70-DA720E760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418" y="1452747"/>
            <a:ext cx="3352800" cy="812800"/>
          </a:xfrm>
          <a:prstGeom prst="rect">
            <a:avLst/>
          </a:prstGeom>
        </p:spPr>
      </p:pic>
      <p:pic>
        <p:nvPicPr>
          <p:cNvPr id="7" name="Immagine 6" descr="Immagine che contiene testo, Carattere, bianco, calligrafia&#10;&#10;Descrizione generata automaticamente">
            <a:extLst>
              <a:ext uri="{FF2B5EF4-FFF2-40B4-BE49-F238E27FC236}">
                <a16:creationId xmlns:a16="http://schemas.microsoft.com/office/drawing/2014/main" id="{DFB6340A-0261-984D-DC89-31348ADC3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785" y="2892614"/>
            <a:ext cx="4838700" cy="7620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D69B553-7074-F1EF-4477-18126D14D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785" y="5294939"/>
            <a:ext cx="62738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7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Vanilla Policy Gradient (VPG) (4)</a:t>
            </a:r>
            <a:endParaRPr dirty="0"/>
          </a:p>
        </p:txBody>
      </p:sp>
      <p:pic>
        <p:nvPicPr>
          <p:cNvPr id="3" name="Immagine 2" descr="Immagine che contiene diagramma, mappa, Diagramma&#10;&#10;Descrizione generata automaticamente">
            <a:extLst>
              <a:ext uri="{FF2B5EF4-FFF2-40B4-BE49-F238E27FC236}">
                <a16:creationId xmlns:a16="http://schemas.microsoft.com/office/drawing/2014/main" id="{F3BA44C4-0452-2BBE-C570-D9703EF01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07" y="1522132"/>
            <a:ext cx="8734693" cy="466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88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More advanced approaches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800" dirty="0"/>
              <a:t>Actor-Critic methods ​</a:t>
            </a:r>
          </a:p>
          <a:p>
            <a:pPr lvl="1"/>
            <a:r>
              <a:rPr lang="en-GB" sz="1600" dirty="0"/>
              <a:t>methods that learn </a:t>
            </a:r>
            <a:r>
              <a:rPr lang="en-GB" sz="1600" b="1" dirty="0"/>
              <a:t>both policies </a:t>
            </a:r>
            <a:r>
              <a:rPr lang="en-GB" sz="1600" dirty="0"/>
              <a:t>and </a:t>
            </a:r>
            <a:r>
              <a:rPr lang="en-GB" sz="1600" b="1" dirty="0"/>
              <a:t>value functions​</a:t>
            </a:r>
          </a:p>
          <a:p>
            <a:pPr lvl="1"/>
            <a:r>
              <a:rPr lang="en-GB" sz="1600" dirty="0"/>
              <a:t>the policy (selects actions) can be </a:t>
            </a:r>
            <a:r>
              <a:rPr lang="en-GB" sz="1600" b="1" dirty="0"/>
              <a:t>seen as an actor </a:t>
            </a:r>
          </a:p>
          <a:p>
            <a:pPr lvl="1"/>
            <a:r>
              <a:rPr lang="en-GB" sz="1600" dirty="0"/>
              <a:t>the value function (evaluates policies) can be </a:t>
            </a:r>
            <a:r>
              <a:rPr lang="en-GB" sz="1600" b="1" dirty="0"/>
              <a:t>seen as a critic​</a:t>
            </a:r>
          </a:p>
          <a:p>
            <a:pPr lvl="1"/>
            <a:r>
              <a:rPr lang="en-GB" sz="1800" dirty="0"/>
              <a:t>often perform better than value-based or policy-based methods alone​</a:t>
            </a:r>
          </a:p>
          <a:p>
            <a:pPr lvl="0"/>
            <a:endParaRPr lang="en-GB" sz="1800" dirty="0"/>
          </a:p>
          <a:p>
            <a:pPr lvl="0"/>
            <a:r>
              <a:rPr lang="en-GB" sz="1800" dirty="0"/>
              <a:t>Deep Deterministic Policy Gradient (DDPG), </a:t>
            </a:r>
          </a:p>
          <a:p>
            <a:pPr lvl="0"/>
            <a:r>
              <a:rPr lang="en-GB" sz="1800" dirty="0"/>
              <a:t>Twin-Delayed DDPG (TD3), </a:t>
            </a:r>
          </a:p>
          <a:p>
            <a:pPr lvl="0"/>
            <a:r>
              <a:rPr lang="en-GB" sz="1800" dirty="0"/>
              <a:t>Soft Actor-Critic (SAC), </a:t>
            </a:r>
          </a:p>
          <a:p>
            <a:pPr lvl="0"/>
            <a:r>
              <a:rPr lang="en-GB" sz="1800" dirty="0"/>
              <a:t>Proxima Policy Optimization (PPO)</a:t>
            </a:r>
          </a:p>
          <a:p>
            <a:pPr marL="120650" lv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93939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RL zoo</a:t>
            </a:r>
            <a:endParaRPr dirty="0"/>
          </a:p>
        </p:txBody>
      </p:sp>
      <p:pic>
        <p:nvPicPr>
          <p:cNvPr id="4" name="Segnaposto contenuto 8" descr="Immagine che contiene schermata, testo, Carattere, numero&#10;&#10;Descrizione generata automaticamente">
            <a:extLst>
              <a:ext uri="{FF2B5EF4-FFF2-40B4-BE49-F238E27FC236}">
                <a16:creationId xmlns:a16="http://schemas.microsoft.com/office/drawing/2014/main" id="{A5E5E6D7-6F1E-8CA7-CB3F-EC474E7B4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09" y="2230022"/>
            <a:ext cx="8635191" cy="3057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534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857197"/>
            <a:ext cx="8520600" cy="30418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Parameterized Policy</a:t>
            </a:r>
          </a:p>
          <a:p>
            <a:pPr lvl="0"/>
            <a:r>
              <a:rPr lang="en-GB" sz="1800" dirty="0"/>
              <a:t>Stochastic policies</a:t>
            </a:r>
          </a:p>
          <a:p>
            <a:pPr lvl="0"/>
            <a:r>
              <a:rPr lang="en-GB" sz="1800" dirty="0"/>
              <a:t>Too much information</a:t>
            </a:r>
          </a:p>
          <a:p>
            <a:pPr lvl="0"/>
            <a:r>
              <a:rPr lang="en-GB" sz="1800" dirty="0"/>
              <a:t>Stability</a:t>
            </a:r>
          </a:p>
          <a:p>
            <a:pPr lvl="0"/>
            <a:r>
              <a:rPr lang="en-GB" sz="1800" dirty="0"/>
              <a:t>Optimize the policy directly </a:t>
            </a:r>
          </a:p>
          <a:p>
            <a:pPr lvl="0"/>
            <a:r>
              <a:rPr lang="en-GB" dirty="0"/>
              <a:t>REINFORCE algorithm</a:t>
            </a:r>
          </a:p>
          <a:p>
            <a:pPr lvl="0"/>
            <a:r>
              <a:rPr lang="en-GB" dirty="0"/>
              <a:t>Vanilla Policy Gradient (VPG)</a:t>
            </a:r>
          </a:p>
          <a:p>
            <a:pPr lvl="0"/>
            <a:r>
              <a:rPr lang="en-GB" dirty="0"/>
              <a:t>More advanced approaches</a:t>
            </a:r>
          </a:p>
          <a:p>
            <a:pPr lvl="0"/>
            <a:r>
              <a:rPr lang="en-GB" dirty="0"/>
              <a:t>The RL zoo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Parameterized Policy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337229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Until now, almost all the methods have been </a:t>
            </a:r>
            <a:r>
              <a:rPr lang="en-GB" b="1" dirty="0"/>
              <a:t>value-based methods</a:t>
            </a:r>
          </a:p>
          <a:p>
            <a:pPr lvl="1"/>
            <a:r>
              <a:rPr lang="en-GB" dirty="0"/>
              <a:t>they learned the values of actions</a:t>
            </a:r>
          </a:p>
          <a:p>
            <a:pPr lvl="1"/>
            <a:r>
              <a:rPr lang="en-GB" dirty="0"/>
              <a:t>then selected actions based on their estimated values</a:t>
            </a:r>
          </a:p>
          <a:p>
            <a:pPr lvl="1"/>
            <a:r>
              <a:rPr lang="en-GB" dirty="0"/>
              <a:t>policies don’t exist without the value function estimates</a:t>
            </a:r>
          </a:p>
          <a:p>
            <a:r>
              <a:rPr lang="en-GB" dirty="0"/>
              <a:t>Now, we consider </a:t>
            </a:r>
            <a:r>
              <a:rPr lang="en-GB" b="1" dirty="0"/>
              <a:t>policy-based methods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learn </a:t>
            </a:r>
            <a:r>
              <a:rPr lang="en-GB" b="1" dirty="0"/>
              <a:t>directly</a:t>
            </a:r>
            <a:r>
              <a:rPr lang="en-GB" dirty="0"/>
              <a:t> a parameterized policy</a:t>
            </a:r>
          </a:p>
          <a:p>
            <a:pPr lvl="1"/>
            <a:r>
              <a:rPr lang="en-GB" dirty="0"/>
              <a:t>to select actions </a:t>
            </a:r>
            <a:r>
              <a:rPr lang="en-GB" b="1" dirty="0"/>
              <a:t>without consulting a value function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endParaRPr lang="en-GB" dirty="0"/>
          </a:p>
          <a:p>
            <a:r>
              <a:rPr lang="en-GB" dirty="0"/>
              <a:t>Objective: maximize performance of the </a:t>
            </a:r>
            <a:r>
              <a:rPr lang="en-GB" b="1" dirty="0"/>
              <a:t>parameterized policy</a:t>
            </a:r>
            <a:r>
              <a:rPr lang="en-GB" dirty="0"/>
              <a:t>, based on the gradient of some scalar performance measure with respect to the policy parameter:</a:t>
            </a:r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7432DD9-1FC5-BBAC-B729-D1CAB18DF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42" y="4005028"/>
            <a:ext cx="1463218" cy="54075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7E2821B-8FB3-9D4F-CE2A-AA9556468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817" y="5658337"/>
            <a:ext cx="2478460" cy="54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0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/>
              <a:t>Parameterized Policy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800" dirty="0"/>
              <a:t>The policy can be </a:t>
            </a:r>
            <a:r>
              <a:rPr lang="en-GB" sz="1800" b="1" dirty="0"/>
              <a:t>parameterized in any way</a:t>
            </a:r>
            <a:r>
              <a:rPr lang="en-GB" sz="1800" dirty="0"/>
              <a:t>, as long as it is </a:t>
            </a:r>
            <a:r>
              <a:rPr lang="en-GB" sz="1800" b="1" dirty="0"/>
              <a:t>differentiable</a:t>
            </a:r>
            <a:r>
              <a:rPr lang="en-GB" sz="1800" dirty="0"/>
              <a:t> with respect to its parameters</a:t>
            </a:r>
          </a:p>
          <a:p>
            <a:r>
              <a:rPr lang="en-GB" sz="1800" dirty="0"/>
              <a:t>In practice, </a:t>
            </a:r>
            <a:r>
              <a:rPr lang="en-GB" sz="1800" b="1" dirty="0"/>
              <a:t>to ensure exploration</a:t>
            </a:r>
            <a:r>
              <a:rPr lang="en-GB" sz="1800" dirty="0"/>
              <a:t>, we generally require that the policy never becomes deterministic. </a:t>
            </a:r>
          </a:p>
          <a:p>
            <a:pPr lvl="1"/>
            <a:r>
              <a:rPr lang="en-GB" sz="1600" dirty="0"/>
              <a:t>as an example, we can parameterize as a </a:t>
            </a:r>
            <a:r>
              <a:rPr lang="en-GB" sz="1600" dirty="0" err="1"/>
              <a:t>softmax</a:t>
            </a:r>
            <a:r>
              <a:rPr lang="en-GB" sz="1600" dirty="0"/>
              <a:t> distribution</a:t>
            </a:r>
          </a:p>
          <a:p>
            <a:pPr lvl="1"/>
            <a:endParaRPr lang="en-GB" sz="1600" dirty="0"/>
          </a:p>
          <a:p>
            <a:pPr marL="590550" lvl="1" indent="0">
              <a:buNone/>
            </a:pPr>
            <a:endParaRPr lang="en-GB" sz="1600" dirty="0"/>
          </a:p>
          <a:p>
            <a:pPr lvl="1"/>
            <a:r>
              <a:rPr lang="en-GB" sz="1600" dirty="0"/>
              <a:t>where h is the </a:t>
            </a:r>
            <a:r>
              <a:rPr lang="en-GB" sz="1600" b="1" dirty="0"/>
              <a:t>preference function </a:t>
            </a:r>
            <a:r>
              <a:rPr lang="en-GB" sz="1600" dirty="0"/>
              <a:t>for actions in states, which can be parameterized arbitrarily (might be a neural network)</a:t>
            </a:r>
          </a:p>
          <a:p>
            <a:pPr lvl="1"/>
            <a:r>
              <a:rPr lang="en-GB" sz="1600" b="1" dirty="0"/>
              <a:t>exploration can be embedded </a:t>
            </a:r>
            <a:r>
              <a:rPr lang="en-GB" sz="1600" dirty="0"/>
              <a:t>in the learned function</a:t>
            </a:r>
          </a:p>
          <a:p>
            <a:pPr lvl="1"/>
            <a:endParaRPr lang="en-GB" sz="400" dirty="0"/>
          </a:p>
          <a:p>
            <a:r>
              <a:rPr lang="en-GB" sz="1800" dirty="0"/>
              <a:t>As performance measure, it is natural to define it as the </a:t>
            </a:r>
            <a:r>
              <a:rPr lang="en-GB" sz="1800" b="1" dirty="0"/>
              <a:t>expected total discounted reward from the initial state</a:t>
            </a:r>
            <a:br>
              <a:rPr lang="en-GB" sz="1800" dirty="0"/>
            </a:br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4" name="Immagine 3" descr="Immagine che contiene Carattere, calligrafia, testo, bianco&#10;&#10;Descrizione generata automaticamente">
            <a:extLst>
              <a:ext uri="{FF2B5EF4-FFF2-40B4-BE49-F238E27FC236}">
                <a16:creationId xmlns:a16="http://schemas.microsoft.com/office/drawing/2014/main" id="{4E89AC0E-27AE-EB90-34C8-BB8AA5715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634" y="2894496"/>
            <a:ext cx="2655483" cy="977568"/>
          </a:xfrm>
          <a:prstGeom prst="rect">
            <a:avLst/>
          </a:prstGeom>
        </p:spPr>
      </p:pic>
      <p:pic>
        <p:nvPicPr>
          <p:cNvPr id="6" name="Immagine 5" descr="Immagine che contiene Carattere, tipografia, calligrafia, bianco&#10;&#10;Descrizione generata automaticamente">
            <a:extLst>
              <a:ext uri="{FF2B5EF4-FFF2-40B4-BE49-F238E27FC236}">
                <a16:creationId xmlns:a16="http://schemas.microsoft.com/office/drawing/2014/main" id="{D33BEB31-B491-9324-E5C6-CE4EE8159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39" y="5834318"/>
            <a:ext cx="22098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07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Optimize the policy directly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We want to find the gradient with respect to the performance metric defined before:</a:t>
            </a:r>
          </a:p>
          <a:p>
            <a:pPr lvl="0"/>
            <a:endParaRPr lang="en-GB" sz="2800" dirty="0"/>
          </a:p>
          <a:p>
            <a:pPr lvl="0"/>
            <a:endParaRPr lang="en-GB" sz="1800" dirty="0"/>
          </a:p>
          <a:p>
            <a:pPr lvl="0"/>
            <a:r>
              <a:rPr lang="en-GB" sz="1800" dirty="0"/>
              <a:t>Let’s use tau ad a variable representing a trajectory</a:t>
            </a:r>
          </a:p>
          <a:p>
            <a:pPr lvl="0"/>
            <a:endParaRPr lang="en-GB" sz="1800" dirty="0"/>
          </a:p>
          <a:p>
            <a:pPr lvl="0"/>
            <a:endParaRPr lang="en-GB" sz="2800" dirty="0"/>
          </a:p>
          <a:p>
            <a:pPr lvl="0"/>
            <a:r>
              <a:rPr lang="en-GB" sz="1800" dirty="0"/>
              <a:t>We can define the return of a trajectory and its probability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r>
              <a:rPr lang="en-GB" sz="1800" dirty="0"/>
              <a:t>Using this notation, we can rewrite the objective as: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2" name="Immagine 1" descr="Immagine che contiene Carattere, testo, tipografia, calligrafia&#10;&#10;Descrizione generata automaticamente">
            <a:extLst>
              <a:ext uri="{FF2B5EF4-FFF2-40B4-BE49-F238E27FC236}">
                <a16:creationId xmlns:a16="http://schemas.microsoft.com/office/drawing/2014/main" id="{A89151BB-4630-3B8B-C6D9-07336F071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39" y="2002948"/>
            <a:ext cx="3238740" cy="64177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222AC5B-CE67-2407-3F33-33A186931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538" y="3222477"/>
            <a:ext cx="4444988" cy="38099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65FD936E-D7DA-149F-1E45-FCD7B23F8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539" y="4280025"/>
            <a:ext cx="3251191" cy="38099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32EF56E-BAC9-71BA-465E-2B6ED5BB3C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538" y="4800993"/>
            <a:ext cx="7328459" cy="41753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13ECA27-F73B-F7CB-B594-B2F4C2BD6B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538" y="5880449"/>
            <a:ext cx="4479012" cy="41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10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379029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Optimize the policy directly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23681"/>
            <a:ext cx="8520600" cy="55177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Now, we can apply the </a:t>
            </a:r>
            <a:r>
              <a:rPr lang="en-GB" sz="1800" b="1" dirty="0"/>
              <a:t>score function gradient estimator </a:t>
            </a:r>
            <a:r>
              <a:rPr lang="en-GB" sz="1800" dirty="0"/>
              <a:t>using a trick called </a:t>
            </a:r>
            <a:r>
              <a:rPr lang="en-GB" sz="1800" b="1" dirty="0"/>
              <a:t>likelihood ratio</a:t>
            </a:r>
          </a:p>
          <a:p>
            <a:pPr lvl="1"/>
            <a:r>
              <a:rPr lang="en-GB" sz="1600" dirty="0"/>
              <a:t>idea: rewrite the gradient of the expectation as the expectation of the gradient</a:t>
            </a:r>
          </a:p>
          <a:p>
            <a:pPr lvl="1"/>
            <a:endParaRPr lang="en-GB" sz="1600" dirty="0"/>
          </a:p>
          <a:p>
            <a:pPr lvl="1"/>
            <a:r>
              <a:rPr lang="en-GB" sz="1600" dirty="0"/>
              <a:t>derivation:</a:t>
            </a:r>
          </a:p>
          <a:p>
            <a:pPr lvl="1"/>
            <a:endParaRPr lang="en-GB" sz="1600" dirty="0"/>
          </a:p>
          <a:p>
            <a:pPr lvl="1"/>
            <a:endParaRPr lang="en-GB" sz="1600" dirty="0"/>
          </a:p>
          <a:p>
            <a:pPr marL="590550" lvl="1" indent="0">
              <a:buNone/>
            </a:pPr>
            <a:endParaRPr lang="en-GB" sz="1400" dirty="0"/>
          </a:p>
          <a:p>
            <a:r>
              <a:rPr lang="en-GB" sz="1800" dirty="0"/>
              <a:t>Use the result in our case:</a:t>
            </a:r>
          </a:p>
          <a:p>
            <a:endParaRPr lang="en-GB" sz="1800" dirty="0"/>
          </a:p>
          <a:p>
            <a:endParaRPr lang="en-GB" sz="1800" dirty="0"/>
          </a:p>
          <a:p>
            <a:r>
              <a:rPr lang="en-GB" sz="1800" dirty="0"/>
              <a:t>substituting the probability expression, turning the logarithm of a product in the sum of the logarithms, and differentiating with respect to theta:</a:t>
            </a:r>
          </a:p>
          <a:p>
            <a:endParaRPr lang="en-GB" sz="1800" dirty="0"/>
          </a:p>
          <a:p>
            <a:pPr marL="120650" lvl="0" indent="0">
              <a:buNone/>
            </a:pPr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593E905-85E2-E998-9A2A-9993096A2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313" y="2113083"/>
            <a:ext cx="3695700" cy="381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6756965-AB2A-2483-A8C3-D9CE32163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821" y="4495799"/>
            <a:ext cx="5184456" cy="53632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239F291-1841-11E4-1F39-3B7393512B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403"/>
          <a:stretch/>
        </p:blipFill>
        <p:spPr>
          <a:xfrm>
            <a:off x="1303313" y="2827605"/>
            <a:ext cx="7239000" cy="1164912"/>
          </a:xfrm>
          <a:prstGeom prst="rect">
            <a:avLst/>
          </a:prstGeom>
        </p:spPr>
      </p:pic>
      <p:pic>
        <p:nvPicPr>
          <p:cNvPr id="11" name="Immagine 10" descr="Immagine che contiene testo, Carattere, bianco, linea&#10;&#10;Descrizione generata automaticamente">
            <a:extLst>
              <a:ext uri="{FF2B5EF4-FFF2-40B4-BE49-F238E27FC236}">
                <a16:creationId xmlns:a16="http://schemas.microsoft.com/office/drawing/2014/main" id="{3E44FDD7-FBD0-26CC-ACDF-3D74F62996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889" y="5596841"/>
            <a:ext cx="5712656" cy="105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87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Optimize the policy directly (3)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65883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We can compute the gradient without knowing anything about the environment transition function: </a:t>
            </a:r>
          </a:p>
          <a:p>
            <a:pPr lvl="1"/>
            <a:r>
              <a:rPr lang="en-GB" sz="1600" dirty="0"/>
              <a:t>collect a full trajectory </a:t>
            </a:r>
          </a:p>
          <a:p>
            <a:pPr lvl="1"/>
            <a:r>
              <a:rPr lang="en-GB" sz="1600" dirty="0"/>
              <a:t>calculate the full discounted return</a:t>
            </a:r>
          </a:p>
          <a:p>
            <a:pPr lvl="1"/>
            <a:r>
              <a:rPr lang="en-GB" sz="1600" dirty="0"/>
              <a:t>use it to weight the log probability of every action taken in the trajectory</a:t>
            </a:r>
          </a:p>
          <a:p>
            <a:r>
              <a:rPr lang="en-GB" sz="1800" dirty="0"/>
              <a:t>However, it is better to </a:t>
            </a:r>
            <a:r>
              <a:rPr lang="en-GB" sz="1800" b="1" dirty="0"/>
              <a:t>use only the causal reward</a:t>
            </a:r>
          </a:p>
          <a:p>
            <a:endParaRPr lang="en-GB" sz="1600" dirty="0"/>
          </a:p>
          <a:p>
            <a:pPr lvl="1"/>
            <a:endParaRPr lang="en-GB" sz="1600" dirty="0"/>
          </a:p>
          <a:p>
            <a:pPr lvl="1"/>
            <a:endParaRPr lang="en-GB" sz="1600" dirty="0"/>
          </a:p>
          <a:p>
            <a:pPr lvl="1"/>
            <a:endParaRPr lang="en-GB" sz="1600" dirty="0"/>
          </a:p>
          <a:p>
            <a:pPr marL="590550" lvl="1" indent="0">
              <a:buNone/>
            </a:pPr>
            <a:endParaRPr lang="en-GB" sz="1600" dirty="0"/>
          </a:p>
          <a:p>
            <a:endParaRPr lang="en-GB" sz="1800" dirty="0"/>
          </a:p>
          <a:p>
            <a:pPr lvl="0"/>
            <a:r>
              <a:rPr lang="en-GB" sz="1800" dirty="0"/>
              <a:t>For each step, we calculate the return just from that step:</a:t>
            </a:r>
          </a:p>
          <a:p>
            <a:pPr lvl="0"/>
            <a:endParaRPr lang="en-GB" dirty="0"/>
          </a:p>
        </p:txBody>
      </p:sp>
      <p:pic>
        <p:nvPicPr>
          <p:cNvPr id="5" name="Immagine 4" descr="Immagine che contiene testo, linea, Carattere, diagramma&#10;&#10;Descrizione generata automaticamente">
            <a:extLst>
              <a:ext uri="{FF2B5EF4-FFF2-40B4-BE49-F238E27FC236}">
                <a16:creationId xmlns:a16="http://schemas.microsoft.com/office/drawing/2014/main" id="{475B6BDB-E781-2CA4-C2CD-CC7307C87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14" y="3316903"/>
            <a:ext cx="7350371" cy="2082913"/>
          </a:xfrm>
          <a:prstGeom prst="rect">
            <a:avLst/>
          </a:prstGeom>
        </p:spPr>
      </p:pic>
      <p:pic>
        <p:nvPicPr>
          <p:cNvPr id="7" name="Immagine 6" descr="Immagine che contiene Carattere, testo, bianco, calligrafia&#10;&#10;Descrizione generata automaticamente">
            <a:extLst>
              <a:ext uri="{FF2B5EF4-FFF2-40B4-BE49-F238E27FC236}">
                <a16:creationId xmlns:a16="http://schemas.microsoft.com/office/drawing/2014/main" id="{A3330916-EC00-E747-2A0B-F10BDAF11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78" y="5792117"/>
            <a:ext cx="42926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37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Stochastic policies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13021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We can now learn </a:t>
            </a:r>
            <a:r>
              <a:rPr lang="en-GB" sz="1800" b="1" dirty="0"/>
              <a:t>stochastic policies</a:t>
            </a:r>
            <a:r>
              <a:rPr lang="en-GB" sz="1800" dirty="0"/>
              <a:t>, with better performance under </a:t>
            </a:r>
            <a:r>
              <a:rPr lang="en-GB" sz="1800" b="1" dirty="0"/>
              <a:t>partially observable environments</a:t>
            </a:r>
          </a:p>
          <a:p>
            <a:pPr lvl="1"/>
            <a:r>
              <a:rPr lang="en-GB" sz="1600" dirty="0"/>
              <a:t>the agent is less dependent on the Markov assumption</a:t>
            </a:r>
          </a:p>
          <a:p>
            <a:r>
              <a:rPr lang="en-GB" sz="1800" dirty="0"/>
              <a:t>For example: if agent can’t distinguish some states from their observations, the best strategy is often to act randomly with probabilities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 descr="Immagine che contiene testo, diagramma, schermata, Piano&#10;&#10;Descrizione generata automaticamente">
            <a:extLst>
              <a:ext uri="{FF2B5EF4-FFF2-40B4-BE49-F238E27FC236}">
                <a16:creationId xmlns:a16="http://schemas.microsoft.com/office/drawing/2014/main" id="{78B42174-FC42-4EEE-5D65-8DF679376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785688"/>
            <a:ext cx="7231867" cy="378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99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Too much information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82294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800" dirty="0"/>
              <a:t>Sometimes value functions are </a:t>
            </a:r>
            <a:r>
              <a:rPr lang="en-GB" sz="1800" b="1" dirty="0"/>
              <a:t>too much informative</a:t>
            </a:r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43DB7E1C-E0B7-88F4-C3F3-D35E00236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79" y="1629792"/>
            <a:ext cx="7772400" cy="471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121489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15180</TotalTime>
  <Words>985</Words>
  <Application>Microsoft Macintosh PowerPoint</Application>
  <PresentationFormat>Presentazione su schermo (4:3)</PresentationFormat>
  <Paragraphs>140</Paragraphs>
  <Slides>18</Slides>
  <Notes>18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Arial</vt:lpstr>
      <vt:lpstr>Open Sans</vt:lpstr>
      <vt:lpstr>Economica</vt:lpstr>
      <vt:lpstr>Luxe</vt:lpstr>
      <vt:lpstr>Policy Based and  Actor-Critic Methods</vt:lpstr>
      <vt:lpstr>Objectives</vt:lpstr>
      <vt:lpstr>Parameterized Policy (1)</vt:lpstr>
      <vt:lpstr>Parameterized Policy (2)</vt:lpstr>
      <vt:lpstr>Optimize the policy directly (1)</vt:lpstr>
      <vt:lpstr>Optimize the policy directly (2)</vt:lpstr>
      <vt:lpstr>Optimize the policy directly (3)</vt:lpstr>
      <vt:lpstr>Stochastic policies</vt:lpstr>
      <vt:lpstr>Too much information</vt:lpstr>
      <vt:lpstr>Stability</vt:lpstr>
      <vt:lpstr>REINFORCE algorithm (1)</vt:lpstr>
      <vt:lpstr>REINFORCE algorithm (2)</vt:lpstr>
      <vt:lpstr>Vanilla Policy Gradient (VPG) (1)</vt:lpstr>
      <vt:lpstr>Vanilla Policy Gradient (VPG) (2)</vt:lpstr>
      <vt:lpstr>Vanilla Policy Gradient (VPG) (3)</vt:lpstr>
      <vt:lpstr>Vanilla Policy Gradient (VPG) (4)</vt:lpstr>
      <vt:lpstr>More advanced approaches</vt:lpstr>
      <vt:lpstr>The RL zoo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40</cp:revision>
  <dcterms:modified xsi:type="dcterms:W3CDTF">2023-12-16T07:14:43Z</dcterms:modified>
  <cp:category/>
</cp:coreProperties>
</file>