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5"/>
  </p:notesMasterIdLst>
  <p:sldIdLst>
    <p:sldId id="256" r:id="rId2"/>
    <p:sldId id="264" r:id="rId3"/>
    <p:sldId id="265" r:id="rId4"/>
    <p:sldId id="281" r:id="rId5"/>
    <p:sldId id="282" r:id="rId6"/>
    <p:sldId id="283" r:id="rId7"/>
    <p:sldId id="284" r:id="rId8"/>
    <p:sldId id="302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9" r:id="rId21"/>
    <p:sldId id="300" r:id="rId22"/>
    <p:sldId id="301" r:id="rId23"/>
    <p:sldId id="296" r:id="rId24"/>
    <p:sldId id="297" r:id="rId25"/>
    <p:sldId id="303" r:id="rId26"/>
    <p:sldId id="298" r:id="rId27"/>
    <p:sldId id="304" r:id="rId28"/>
    <p:sldId id="305" r:id="rId29"/>
    <p:sldId id="306" r:id="rId30"/>
    <p:sldId id="307" r:id="rId31"/>
    <p:sldId id="308" r:id="rId32"/>
    <p:sldId id="309" r:id="rId33"/>
    <p:sldId id="280" r:id="rId34"/>
  </p:sldIdLst>
  <p:sldSz cx="9144000" cy="6858000" type="screen4x3"/>
  <p:notesSz cx="6858000" cy="9144000"/>
  <p:embeddedFontLst>
    <p:embeddedFont>
      <p:font typeface="Economica" panose="02000506040000020004" pitchFamily="2" charset="77"/>
      <p:regular r:id="rId36"/>
      <p:bold r:id="rId37"/>
      <p:italic r:id="rId38"/>
      <p:boldItalic r:id="rId39"/>
    </p:embeddedFont>
    <p:embeddedFont>
      <p:font typeface="Open Sans" panose="020B0606030504020204" pitchFamily="3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2FE29D-27CB-6F45-BC3F-067E25618A7C}" v="87" dt="2022-12-06T16:25:41.4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1"/>
    <p:restoredTop sz="92027"/>
  </p:normalViewPr>
  <p:slideViewPr>
    <p:cSldViewPr snapToGrid="0" snapToObjects="1">
      <p:cViewPr varScale="1">
        <p:scale>
          <a:sx n="142" d="100"/>
          <a:sy n="142" d="100"/>
        </p:scale>
        <p:origin x="19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cardo Berta" userId="c8694f89-bba4-4576-b0a8-456619ca5a8c" providerId="ADAL" clId="{58424B7E-67A2-E24B-9516-C248AFA19009}"/>
    <pc:docChg chg="undo custSel addSld delSld modSld sldOrd modMainMaster">
      <pc:chgData name="Riccardo Berta" userId="c8694f89-bba4-4576-b0a8-456619ca5a8c" providerId="ADAL" clId="{58424B7E-67A2-E24B-9516-C248AFA19009}" dt="2022-08-30T09:41:00.751" v="1457" actId="20577"/>
      <pc:docMkLst>
        <pc:docMk/>
      </pc:docMkLst>
      <pc:sldChg chg="modSp mod">
        <pc:chgData name="Riccardo Berta" userId="c8694f89-bba4-4576-b0a8-456619ca5a8c" providerId="ADAL" clId="{58424B7E-67A2-E24B-9516-C248AFA19009}" dt="2022-08-30T09:38:38.114" v="1432" actId="790"/>
        <pc:sldMkLst>
          <pc:docMk/>
          <pc:sldMk cId="0" sldId="256"/>
        </pc:sldMkLst>
        <pc:spChg chg="mod">
          <ac:chgData name="Riccardo Berta" userId="c8694f89-bba4-4576-b0a8-456619ca5a8c" providerId="ADAL" clId="{58424B7E-67A2-E24B-9516-C248AFA19009}" dt="2022-08-30T09:38:38.114" v="1432" actId="790"/>
          <ac:spMkLst>
            <pc:docMk/>
            <pc:sldMk cId="0" sldId="256"/>
            <ac:spMk id="62" creationId="{00000000-0000-0000-0000-000000000000}"/>
          </ac:spMkLst>
        </pc:spChg>
      </pc:sldChg>
      <pc:sldChg chg="addSp modSp mod">
        <pc:chgData name="Riccardo Berta" userId="c8694f89-bba4-4576-b0a8-456619ca5a8c" providerId="ADAL" clId="{58424B7E-67A2-E24B-9516-C248AFA19009}" dt="2022-08-30T09:37:52.468" v="1397" actId="20577"/>
        <pc:sldMkLst>
          <pc:docMk/>
          <pc:sldMk cId="0" sldId="257"/>
        </pc:sldMkLst>
        <pc:spChg chg="mod">
          <ac:chgData name="Riccardo Berta" userId="c8694f89-bba4-4576-b0a8-456619ca5a8c" providerId="ADAL" clId="{58424B7E-67A2-E24B-9516-C248AFA19009}" dt="2022-08-30T09:37:52.468" v="1397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8:54:17.949" v="242" actId="20577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8:54:52.448" v="247" actId="1076"/>
          <ac:picMkLst>
            <pc:docMk/>
            <pc:sldMk cId="0" sldId="257"/>
            <ac:picMk id="3" creationId="{EE0D0F3E-A843-92E5-ABBC-F41E3CA3C922}"/>
          </ac:picMkLst>
        </pc:picChg>
        <pc:picChg chg="add mod">
          <ac:chgData name="Riccardo Berta" userId="c8694f89-bba4-4576-b0a8-456619ca5a8c" providerId="ADAL" clId="{58424B7E-67A2-E24B-9516-C248AFA19009}" dt="2022-08-30T08:54:40.649" v="245" actId="1076"/>
          <ac:picMkLst>
            <pc:docMk/>
            <pc:sldMk cId="0" sldId="257"/>
            <ac:picMk id="5" creationId="{692F2B73-F6B6-F2AC-BB2A-2B1020944694}"/>
          </ac:picMkLst>
        </pc:picChg>
      </pc:sldChg>
      <pc:sldChg chg="modSp mod">
        <pc:chgData name="Riccardo Berta" userId="c8694f89-bba4-4576-b0a8-456619ca5a8c" providerId="ADAL" clId="{58424B7E-67A2-E24B-9516-C248AFA19009}" dt="2022-08-30T09:41:00.751" v="1457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58424B7E-67A2-E24B-9516-C248AFA19009}" dt="2022-08-30T09:40:55.801" v="1443" actId="20577"/>
          <ac:spMkLst>
            <pc:docMk/>
            <pc:sldMk cId="3018556184" sldId="259"/>
            <ac:spMk id="2" creationId="{41268BF7-2F3B-A5C4-4F7E-1982399FCE62}"/>
          </ac:spMkLst>
        </pc:spChg>
        <pc:spChg chg="mod">
          <ac:chgData name="Riccardo Berta" userId="c8694f89-bba4-4576-b0a8-456619ca5a8c" providerId="ADAL" clId="{58424B7E-67A2-E24B-9516-C248AFA19009}" dt="2022-08-30T09:41:00.751" v="1457" actId="20577"/>
          <ac:spMkLst>
            <pc:docMk/>
            <pc:sldMk cId="3018556184" sldId="259"/>
            <ac:spMk id="3" creationId="{38BFAA1C-1163-169B-2D77-6FEF73CC8512}"/>
          </ac:spMkLst>
        </pc:spChg>
      </pc:sldChg>
      <pc:sldChg chg="del">
        <pc:chgData name="Riccardo Berta" userId="c8694f89-bba4-4576-b0a8-456619ca5a8c" providerId="ADAL" clId="{58424B7E-67A2-E24B-9516-C248AFA19009}" dt="2022-08-30T08:44:09.932" v="12" actId="2696"/>
        <pc:sldMkLst>
          <pc:docMk/>
          <pc:sldMk cId="1066709261" sldId="260"/>
        </pc:sldMkLst>
      </pc:sldChg>
      <pc:sldChg chg="addSp modSp add mod">
        <pc:chgData name="Riccardo Berta" userId="c8694f89-bba4-4576-b0a8-456619ca5a8c" providerId="ADAL" clId="{58424B7E-67A2-E24B-9516-C248AFA19009}" dt="2022-08-30T09:38:04.406" v="1411" actId="20577"/>
        <pc:sldMkLst>
          <pc:docMk/>
          <pc:sldMk cId="3692252167" sldId="260"/>
        </pc:sldMkLst>
        <pc:spChg chg="mod">
          <ac:chgData name="Riccardo Berta" userId="c8694f89-bba4-4576-b0a8-456619ca5a8c" providerId="ADAL" clId="{58424B7E-67A2-E24B-9516-C248AFA19009}" dt="2022-08-30T09:38:04.406" v="1411" actId="20577"/>
          <ac:spMkLst>
            <pc:docMk/>
            <pc:sldMk cId="3692252167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04:35.320" v="520" actId="20577"/>
          <ac:spMkLst>
            <pc:docMk/>
            <pc:sldMk cId="3692252167" sldId="26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05:43.669" v="528" actId="1076"/>
          <ac:picMkLst>
            <pc:docMk/>
            <pc:sldMk cId="3692252167" sldId="260"/>
            <ac:picMk id="3" creationId="{26020D26-A3D1-87FF-6D23-30510A8347CA}"/>
          </ac:picMkLst>
        </pc:picChg>
        <pc:picChg chg="add mod">
          <ac:chgData name="Riccardo Berta" userId="c8694f89-bba4-4576-b0a8-456619ca5a8c" providerId="ADAL" clId="{58424B7E-67A2-E24B-9516-C248AFA19009}" dt="2022-08-30T09:05:45.736" v="529" actId="1076"/>
          <ac:picMkLst>
            <pc:docMk/>
            <pc:sldMk cId="3692252167" sldId="260"/>
            <ac:picMk id="5" creationId="{9FA419C2-E609-741E-D65C-C1D117A7308B}"/>
          </ac:picMkLst>
        </pc:picChg>
        <pc:picChg chg="add mod">
          <ac:chgData name="Riccardo Berta" userId="c8694f89-bba4-4576-b0a8-456619ca5a8c" providerId="ADAL" clId="{58424B7E-67A2-E24B-9516-C248AFA19009}" dt="2022-08-30T09:05:50.436" v="530" actId="1076"/>
          <ac:picMkLst>
            <pc:docMk/>
            <pc:sldMk cId="3692252167" sldId="260"/>
            <ac:picMk id="7" creationId="{3ECFDE7C-5996-8F77-AAD8-C21E11379B42}"/>
          </ac:picMkLst>
        </pc:picChg>
      </pc:sldChg>
      <pc:sldChg chg="addSp modSp add mod">
        <pc:chgData name="Riccardo Berta" userId="c8694f89-bba4-4576-b0a8-456619ca5a8c" providerId="ADAL" clId="{58424B7E-67A2-E24B-9516-C248AFA19009}" dt="2022-08-30T09:35:29.211" v="1307" actId="21"/>
        <pc:sldMkLst>
          <pc:docMk/>
          <pc:sldMk cId="846979211" sldId="261"/>
        </pc:sldMkLst>
        <pc:spChg chg="mod">
          <ac:chgData name="Riccardo Berta" userId="c8694f89-bba4-4576-b0a8-456619ca5a8c" providerId="ADAL" clId="{58424B7E-67A2-E24B-9516-C248AFA19009}" dt="2022-08-30T09:06:58.258" v="533" actId="20577"/>
          <ac:spMkLst>
            <pc:docMk/>
            <pc:sldMk cId="846979211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5:29.211" v="1307" actId="21"/>
          <ac:spMkLst>
            <pc:docMk/>
            <pc:sldMk cId="846979211" sldId="26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08:52.432" v="561" actId="1076"/>
          <ac:picMkLst>
            <pc:docMk/>
            <pc:sldMk cId="846979211" sldId="261"/>
            <ac:picMk id="3" creationId="{ABE3CA87-0B25-2C79-A596-21112343DAEC}"/>
          </ac:picMkLst>
        </pc:picChg>
      </pc:sldChg>
      <pc:sldChg chg="modSp add mod">
        <pc:chgData name="Riccardo Berta" userId="c8694f89-bba4-4576-b0a8-456619ca5a8c" providerId="ADAL" clId="{58424B7E-67A2-E24B-9516-C248AFA19009}" dt="2022-08-30T09:19:27.119" v="830" actId="20577"/>
        <pc:sldMkLst>
          <pc:docMk/>
          <pc:sldMk cId="447929702" sldId="262"/>
        </pc:sldMkLst>
        <pc:spChg chg="mod">
          <ac:chgData name="Riccardo Berta" userId="c8694f89-bba4-4576-b0a8-456619ca5a8c" providerId="ADAL" clId="{58424B7E-67A2-E24B-9516-C248AFA19009}" dt="2022-08-30T09:09:40.371" v="566" actId="20577"/>
          <ac:spMkLst>
            <pc:docMk/>
            <pc:sldMk cId="447929702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19:27.119" v="830" actId="20577"/>
          <ac:spMkLst>
            <pc:docMk/>
            <pc:sldMk cId="447929702" sldId="262"/>
            <ac:spMk id="84" creationId="{00000000-0000-0000-0000-000000000000}"/>
          </ac:spMkLst>
        </pc:spChg>
      </pc:sldChg>
      <pc:sldChg chg="addSp modSp add mod ord">
        <pc:chgData name="Riccardo Berta" userId="c8694f89-bba4-4576-b0a8-456619ca5a8c" providerId="ADAL" clId="{58424B7E-67A2-E24B-9516-C248AFA19009}" dt="2022-08-30T09:40:40.663" v="1434" actId="20578"/>
        <pc:sldMkLst>
          <pc:docMk/>
          <pc:sldMk cId="11402927" sldId="263"/>
        </pc:sldMkLst>
        <pc:spChg chg="mod">
          <ac:chgData name="Riccardo Berta" userId="c8694f89-bba4-4576-b0a8-456619ca5a8c" providerId="ADAL" clId="{58424B7E-67A2-E24B-9516-C248AFA19009}" dt="2022-08-30T09:26:18.243" v="1009" actId="20577"/>
          <ac:spMkLst>
            <pc:docMk/>
            <pc:sldMk cId="11402927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2:06.516" v="1199" actId="404"/>
          <ac:spMkLst>
            <pc:docMk/>
            <pc:sldMk cId="11402927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29:03.309" v="1117" actId="1076"/>
          <ac:picMkLst>
            <pc:docMk/>
            <pc:sldMk cId="11402927" sldId="263"/>
            <ac:picMk id="3" creationId="{F3D401DB-61B8-1C3E-9105-7EC9ACE0FC92}"/>
          </ac:picMkLst>
        </pc:picChg>
        <pc:picChg chg="add mod">
          <ac:chgData name="Riccardo Berta" userId="c8694f89-bba4-4576-b0a8-456619ca5a8c" providerId="ADAL" clId="{58424B7E-67A2-E24B-9516-C248AFA19009}" dt="2022-08-30T09:32:36.205" v="1204" actId="1076"/>
          <ac:picMkLst>
            <pc:docMk/>
            <pc:sldMk cId="11402927" sldId="263"/>
            <ac:picMk id="5" creationId="{5D828C5A-E211-5917-F0A3-478949F392AF}"/>
          </ac:picMkLst>
        </pc:picChg>
        <pc:picChg chg="add mod">
          <ac:chgData name="Riccardo Berta" userId="c8694f89-bba4-4576-b0a8-456619ca5a8c" providerId="ADAL" clId="{58424B7E-67A2-E24B-9516-C248AFA19009}" dt="2022-08-30T09:32:25.306" v="1202" actId="1076"/>
          <ac:picMkLst>
            <pc:docMk/>
            <pc:sldMk cId="11402927" sldId="263"/>
            <ac:picMk id="7" creationId="{0C7BE3E7-6868-19EE-3253-53A71F868074}"/>
          </ac:picMkLst>
        </pc:picChg>
        <pc:picChg chg="add mod">
          <ac:chgData name="Riccardo Berta" userId="c8694f89-bba4-4576-b0a8-456619ca5a8c" providerId="ADAL" clId="{58424B7E-67A2-E24B-9516-C248AFA19009}" dt="2022-08-30T09:32:20.372" v="1201" actId="1076"/>
          <ac:picMkLst>
            <pc:docMk/>
            <pc:sldMk cId="11402927" sldId="263"/>
            <ac:picMk id="9" creationId="{4FF45D8D-E910-4192-97BD-DEBE87AA0D7F}"/>
          </ac:picMkLst>
        </pc:picChg>
        <pc:picChg chg="add mod">
          <ac:chgData name="Riccardo Berta" userId="c8694f89-bba4-4576-b0a8-456619ca5a8c" providerId="ADAL" clId="{58424B7E-67A2-E24B-9516-C248AFA19009}" dt="2022-08-30T09:32:16.472" v="1200" actId="1076"/>
          <ac:picMkLst>
            <pc:docMk/>
            <pc:sldMk cId="11402927" sldId="263"/>
            <ac:picMk id="11" creationId="{85A08A20-9095-CFB9-3040-825FE39CFB8A}"/>
          </ac:picMkLst>
        </pc:picChg>
      </pc:sldChg>
      <pc:sldChg chg="del">
        <pc:chgData name="Riccardo Berta" userId="c8694f89-bba4-4576-b0a8-456619ca5a8c" providerId="ADAL" clId="{58424B7E-67A2-E24B-9516-C248AFA19009}" dt="2022-08-30T08:44:10.781" v="14" actId="2696"/>
        <pc:sldMkLst>
          <pc:docMk/>
          <pc:sldMk cId="2190566097" sldId="263"/>
        </pc:sldMkLst>
      </pc:sldChg>
      <pc:sldChg chg="modSp add mod ord">
        <pc:chgData name="Riccardo Berta" userId="c8694f89-bba4-4576-b0a8-456619ca5a8c" providerId="ADAL" clId="{58424B7E-67A2-E24B-9516-C248AFA19009}" dt="2022-08-30T09:40:38.066" v="1433" actId="20578"/>
        <pc:sldMkLst>
          <pc:docMk/>
          <pc:sldMk cId="2794482370" sldId="264"/>
        </pc:sldMkLst>
        <pc:spChg chg="mod">
          <ac:chgData name="Riccardo Berta" userId="c8694f89-bba4-4576-b0a8-456619ca5a8c" providerId="ADAL" clId="{58424B7E-67A2-E24B-9516-C248AFA19009}" dt="2022-08-30T09:35:37.505" v="1317" actId="20577"/>
          <ac:spMkLst>
            <pc:docMk/>
            <pc:sldMk cId="2794482370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7:23.887" v="1369" actId="20577"/>
          <ac:spMkLst>
            <pc:docMk/>
            <pc:sldMk cId="2794482370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58424B7E-67A2-E24B-9516-C248AFA19009}" dt="2022-08-30T08:44:11.185" v="15" actId="2696"/>
        <pc:sldMkLst>
          <pc:docMk/>
          <pc:sldMk cId="3888810046" sldId="264"/>
        </pc:sldMkLst>
      </pc:sldChg>
      <pc:sldChg chg="add del">
        <pc:chgData name="Riccardo Berta" userId="c8694f89-bba4-4576-b0a8-456619ca5a8c" providerId="ADAL" clId="{58424B7E-67A2-E24B-9516-C248AFA19009}" dt="2022-08-30T09:40:43.113" v="1435" actId="2696"/>
        <pc:sldMkLst>
          <pc:docMk/>
          <pc:sldMk cId="1840044115" sldId="265"/>
        </pc:sldMkLst>
      </pc:sldChg>
      <pc:sldChg chg="del">
        <pc:chgData name="Riccardo Berta" userId="c8694f89-bba4-4576-b0a8-456619ca5a8c" providerId="ADAL" clId="{58424B7E-67A2-E24B-9516-C248AFA19009}" dt="2022-08-30T08:44:10.392" v="13" actId="2696"/>
        <pc:sldMkLst>
          <pc:docMk/>
          <pc:sldMk cId="2733657070" sldId="265"/>
        </pc:sldMkLst>
      </pc:sldChg>
      <pc:sldChg chg="del">
        <pc:chgData name="Riccardo Berta" userId="c8694f89-bba4-4576-b0a8-456619ca5a8c" providerId="ADAL" clId="{58424B7E-67A2-E24B-9516-C248AFA19009}" dt="2022-08-30T08:44:11.546" v="16" actId="2696"/>
        <pc:sldMkLst>
          <pc:docMk/>
          <pc:sldMk cId="2836957529" sldId="266"/>
        </pc:sldMkLst>
      </pc:sldChg>
      <pc:sldChg chg="add del">
        <pc:chgData name="Riccardo Berta" userId="c8694f89-bba4-4576-b0a8-456619ca5a8c" providerId="ADAL" clId="{58424B7E-67A2-E24B-9516-C248AFA19009}" dt="2022-08-30T09:40:44.686" v="1436" actId="2696"/>
        <pc:sldMkLst>
          <pc:docMk/>
          <pc:sldMk cId="3173063083" sldId="266"/>
        </pc:sldMkLst>
      </pc:sldChg>
      <pc:sldChg chg="del">
        <pc:chgData name="Riccardo Berta" userId="c8694f89-bba4-4576-b0a8-456619ca5a8c" providerId="ADAL" clId="{58424B7E-67A2-E24B-9516-C248AFA19009}" dt="2022-08-30T08:44:11.879" v="17" actId="2696"/>
        <pc:sldMkLst>
          <pc:docMk/>
          <pc:sldMk cId="3519359877" sldId="267"/>
        </pc:sldMkLst>
      </pc:sldChg>
      <pc:sldChg chg="add del">
        <pc:chgData name="Riccardo Berta" userId="c8694f89-bba4-4576-b0a8-456619ca5a8c" providerId="ADAL" clId="{58424B7E-67A2-E24B-9516-C248AFA19009}" dt="2022-08-30T09:40:45.351" v="1437" actId="2696"/>
        <pc:sldMkLst>
          <pc:docMk/>
          <pc:sldMk cId="4284808824" sldId="267"/>
        </pc:sldMkLst>
      </pc:sldChg>
      <pc:sldChg chg="add del">
        <pc:chgData name="Riccardo Berta" userId="c8694f89-bba4-4576-b0a8-456619ca5a8c" providerId="ADAL" clId="{58424B7E-67A2-E24B-9516-C248AFA19009}" dt="2022-08-30T09:40:46.386" v="1438" actId="2696"/>
        <pc:sldMkLst>
          <pc:docMk/>
          <pc:sldMk cId="2262434218" sldId="268"/>
        </pc:sldMkLst>
      </pc:sldChg>
      <pc:sldChg chg="del">
        <pc:chgData name="Riccardo Berta" userId="c8694f89-bba4-4576-b0a8-456619ca5a8c" providerId="ADAL" clId="{58424B7E-67A2-E24B-9516-C248AFA19009}" dt="2022-08-30T08:44:12.296" v="18" actId="2696"/>
        <pc:sldMkLst>
          <pc:docMk/>
          <pc:sldMk cId="3883776362" sldId="268"/>
        </pc:sldMkLst>
      </pc:sldChg>
      <pc:sldChg chg="del">
        <pc:chgData name="Riccardo Berta" userId="c8694f89-bba4-4576-b0a8-456619ca5a8c" providerId="ADAL" clId="{58424B7E-67A2-E24B-9516-C248AFA19009}" dt="2022-08-30T08:44:12.734" v="19" actId="2696"/>
        <pc:sldMkLst>
          <pc:docMk/>
          <pc:sldMk cId="482081013" sldId="269"/>
        </pc:sldMkLst>
      </pc:sldChg>
      <pc:sldChg chg="del">
        <pc:chgData name="Riccardo Berta" userId="c8694f89-bba4-4576-b0a8-456619ca5a8c" providerId="ADAL" clId="{58424B7E-67A2-E24B-9516-C248AFA19009}" dt="2022-08-30T08:44:13.162" v="20" actId="2696"/>
        <pc:sldMkLst>
          <pc:docMk/>
          <pc:sldMk cId="761532774" sldId="270"/>
        </pc:sldMkLst>
      </pc:sldChg>
      <pc:sldChg chg="del">
        <pc:chgData name="Riccardo Berta" userId="c8694f89-bba4-4576-b0a8-456619ca5a8c" providerId="ADAL" clId="{58424B7E-67A2-E24B-9516-C248AFA19009}" dt="2022-08-30T08:44:13.596" v="21" actId="2696"/>
        <pc:sldMkLst>
          <pc:docMk/>
          <pc:sldMk cId="3967202540" sldId="271"/>
        </pc:sldMkLst>
      </pc:sldChg>
      <pc:sldChg chg="del">
        <pc:chgData name="Riccardo Berta" userId="c8694f89-bba4-4576-b0a8-456619ca5a8c" providerId="ADAL" clId="{58424B7E-67A2-E24B-9516-C248AFA19009}" dt="2022-08-30T08:44:14.037" v="22" actId="2696"/>
        <pc:sldMkLst>
          <pc:docMk/>
          <pc:sldMk cId="2355894371" sldId="272"/>
        </pc:sldMkLst>
      </pc:sldChg>
      <pc:sldChg chg="del">
        <pc:chgData name="Riccardo Berta" userId="c8694f89-bba4-4576-b0a8-456619ca5a8c" providerId="ADAL" clId="{58424B7E-67A2-E24B-9516-C248AFA19009}" dt="2022-08-30T08:44:14.570" v="23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58424B7E-67A2-E24B-9516-C248AFA19009}" dt="2022-08-30T08:44:15.613" v="24" actId="2696"/>
        <pc:sldMkLst>
          <pc:docMk/>
          <pc:sldMk cId="806177680" sldId="274"/>
        </pc:sldMkLst>
      </pc:sldChg>
      <pc:sldChg chg="del">
        <pc:chgData name="Riccardo Berta" userId="c8694f89-bba4-4576-b0a8-456619ca5a8c" providerId="ADAL" clId="{58424B7E-67A2-E24B-9516-C248AFA19009}" dt="2022-08-30T08:44:16.250" v="25" actId="2696"/>
        <pc:sldMkLst>
          <pc:docMk/>
          <pc:sldMk cId="284781631" sldId="275"/>
        </pc:sldMkLst>
      </pc:sldChg>
      <pc:sldChg chg="del">
        <pc:chgData name="Riccardo Berta" userId="c8694f89-bba4-4576-b0a8-456619ca5a8c" providerId="ADAL" clId="{58424B7E-67A2-E24B-9516-C248AFA19009}" dt="2022-08-30T08:44:17.013" v="26" actId="2696"/>
        <pc:sldMkLst>
          <pc:docMk/>
          <pc:sldMk cId="4125292156" sldId="276"/>
        </pc:sldMkLst>
      </pc:sldChg>
      <pc:sldChg chg="del">
        <pc:chgData name="Riccardo Berta" userId="c8694f89-bba4-4576-b0a8-456619ca5a8c" providerId="ADAL" clId="{58424B7E-67A2-E24B-9516-C248AFA19009}" dt="2022-08-30T08:44:17.602" v="27" actId="2696"/>
        <pc:sldMkLst>
          <pc:docMk/>
          <pc:sldMk cId="1388305878" sldId="277"/>
        </pc:sldMkLst>
      </pc:sldChg>
      <pc:sldChg chg="del">
        <pc:chgData name="Riccardo Berta" userId="c8694f89-bba4-4576-b0a8-456619ca5a8c" providerId="ADAL" clId="{58424B7E-67A2-E24B-9516-C248AFA19009}" dt="2022-08-30T08:44:18.091" v="28" actId="2696"/>
        <pc:sldMkLst>
          <pc:docMk/>
          <pc:sldMk cId="2276488042" sldId="278"/>
        </pc:sldMkLst>
      </pc:sldChg>
      <pc:sldMasterChg chg="modSldLayout">
        <pc:chgData name="Riccardo Berta" userId="c8694f89-bba4-4576-b0a8-456619ca5a8c" providerId="ADAL" clId="{58424B7E-67A2-E24B-9516-C248AFA19009}" dt="2022-08-30T08:51:17.059" v="152" actId="948"/>
        <pc:sldMasterMkLst>
          <pc:docMk/>
          <pc:sldMasterMk cId="0" sldId="2147483659"/>
        </pc:sldMasterMkLst>
        <pc:sldLayoutChg chg="modSp mod">
          <pc:chgData name="Riccardo Berta" userId="c8694f89-bba4-4576-b0a8-456619ca5a8c" providerId="ADAL" clId="{58424B7E-67A2-E24B-9516-C248AFA19009}" dt="2022-08-30T08:51:17.059" v="152" actId="948"/>
          <pc:sldLayoutMkLst>
            <pc:docMk/>
            <pc:sldMasterMk cId="0" sldId="2147483659"/>
            <pc:sldLayoutMk cId="0" sldId="2147483650"/>
          </pc:sldLayoutMkLst>
          <pc:spChg chg="mod">
            <ac:chgData name="Riccardo Berta" userId="c8694f89-bba4-4576-b0a8-456619ca5a8c" providerId="ADAL" clId="{58424B7E-67A2-E24B-9516-C248AFA19009}" dt="2022-08-30T08:51:17.059" v="152" actId="948"/>
            <ac:spMkLst>
              <pc:docMk/>
              <pc:sldMasterMk cId="0" sldId="2147483659"/>
              <pc:sldLayoutMk cId="0" sldId="2147483650"/>
              <ac:spMk id="23" creationId="{00000000-0000-0000-0000-000000000000}"/>
            </ac:spMkLst>
          </pc:spChg>
        </pc:sldLayoutChg>
      </pc:sldMasterChg>
    </pc:docChg>
  </pc:docChgLst>
  <pc:docChgLst>
    <pc:chgData name="Riccardo Berta" userId="c8694f89-bba4-4576-b0a8-456619ca5a8c" providerId="ADAL" clId="{F4AAAA8C-1CB2-214C-996A-F15BCA6CB64E}"/>
    <pc:docChg chg="undo custSel addSld delSld modSld">
      <pc:chgData name="Riccardo Berta" userId="c8694f89-bba4-4576-b0a8-456619ca5a8c" providerId="ADAL" clId="{F4AAAA8C-1CB2-214C-996A-F15BCA6CB64E}" dt="2022-07-29T16:21:50.628" v="2975" actId="1076"/>
      <pc:docMkLst>
        <pc:docMk/>
      </pc:docMkLst>
      <pc:sldChg chg="modSp mod">
        <pc:chgData name="Riccardo Berta" userId="c8694f89-bba4-4576-b0a8-456619ca5a8c" providerId="ADAL" clId="{F4AAAA8C-1CB2-214C-996A-F15BCA6CB64E}" dt="2022-07-27T13:37:29.445" v="2" actId="20577"/>
        <pc:sldMkLst>
          <pc:docMk/>
          <pc:sldMk cId="0" sldId="256"/>
        </pc:sldMkLst>
        <pc:spChg chg="mod">
          <ac:chgData name="Riccardo Berta" userId="c8694f89-bba4-4576-b0a8-456619ca5a8c" providerId="ADAL" clId="{F4AAAA8C-1CB2-214C-996A-F15BCA6CB64E}" dt="2022-07-27T13:37:29.445" v="2" actId="20577"/>
          <ac:spMkLst>
            <pc:docMk/>
            <pc:sldMk cId="0" sldId="256"/>
            <ac:spMk id="62" creationId="{00000000-0000-0000-0000-000000000000}"/>
          </ac:spMkLst>
        </pc:spChg>
      </pc:sldChg>
      <pc:sldChg chg="addSp modSp mod">
        <pc:chgData name="Riccardo Berta" userId="c8694f89-bba4-4576-b0a8-456619ca5a8c" providerId="ADAL" clId="{F4AAAA8C-1CB2-214C-996A-F15BCA6CB64E}" dt="2022-07-27T13:43:23.760" v="162" actId="20577"/>
        <pc:sldMkLst>
          <pc:docMk/>
          <pc:sldMk cId="0" sldId="257"/>
        </pc:sldMkLst>
        <pc:spChg chg="mod">
          <ac:chgData name="Riccardo Berta" userId="c8694f89-bba4-4576-b0a8-456619ca5a8c" providerId="ADAL" clId="{F4AAAA8C-1CB2-214C-996A-F15BCA6CB64E}" dt="2022-07-27T13:38:19.538" v="24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7T13:43:23.760" v="162" actId="20577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7T13:43:02.813" v="153" actId="1076"/>
          <ac:picMkLst>
            <pc:docMk/>
            <pc:sldMk cId="0" sldId="257"/>
            <ac:picMk id="3" creationId="{E337B85C-FAA8-CC41-92F2-13E0228E3B65}"/>
          </ac:picMkLst>
        </pc:picChg>
      </pc:sldChg>
      <pc:sldChg chg="modSp del">
        <pc:chgData name="Riccardo Berta" userId="c8694f89-bba4-4576-b0a8-456619ca5a8c" providerId="ADAL" clId="{F4AAAA8C-1CB2-214C-996A-F15BCA6CB64E}" dt="2022-07-27T13:43:43.714" v="164" actId="2696"/>
        <pc:sldMkLst>
          <pc:docMk/>
          <pc:sldMk cId="1899110855" sldId="258"/>
        </pc:sldMkLst>
        <pc:spChg chg="mod">
          <ac:chgData name="Riccardo Berta" userId="c8694f89-bba4-4576-b0a8-456619ca5a8c" providerId="ADAL" clId="{F4AAAA8C-1CB2-214C-996A-F15BCA6CB64E}" dt="2022-07-27T13:43:40.189" v="163"/>
          <ac:spMkLst>
            <pc:docMk/>
            <pc:sldMk cId="1899110855" sldId="258"/>
            <ac:spMk id="2" creationId="{9A367158-2E24-E90C-7ECC-502AB323ED05}"/>
          </ac:spMkLst>
        </pc:spChg>
      </pc:sldChg>
      <pc:sldChg chg="addSp delSp modSp mod">
        <pc:chgData name="Riccardo Berta" userId="c8694f89-bba4-4576-b0a8-456619ca5a8c" providerId="ADAL" clId="{F4AAAA8C-1CB2-214C-996A-F15BCA6CB64E}" dt="2022-07-29T16:13:43.411" v="2890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F4AAAA8C-1CB2-214C-996A-F15BCA6CB64E}" dt="2022-07-29T16:13:43.411" v="2890" actId="20577"/>
          <ac:spMkLst>
            <pc:docMk/>
            <pc:sldMk cId="3018556184" sldId="259"/>
            <ac:spMk id="3" creationId="{38BFAA1C-1163-169B-2D77-6FEF73CC8512}"/>
          </ac:spMkLst>
        </pc:spChg>
        <pc:picChg chg="add del mod">
          <ac:chgData name="Riccardo Berta" userId="c8694f89-bba4-4576-b0a8-456619ca5a8c" providerId="ADAL" clId="{F4AAAA8C-1CB2-214C-996A-F15BCA6CB64E}" dt="2022-07-29T07:13:37.040" v="2021" actId="21"/>
          <ac:picMkLst>
            <pc:docMk/>
            <pc:sldMk cId="3018556184" sldId="259"/>
            <ac:picMk id="5" creationId="{3D57D188-F23C-A5F1-8770-234AC5C0F8CD}"/>
          </ac:picMkLst>
        </pc:picChg>
      </pc:sldChg>
      <pc:sldChg chg="del">
        <pc:chgData name="Riccardo Berta" userId="c8694f89-bba4-4576-b0a8-456619ca5a8c" providerId="ADAL" clId="{F4AAAA8C-1CB2-214C-996A-F15BCA6CB64E}" dt="2022-07-27T13:43:45.045" v="165" actId="2696"/>
        <pc:sldMkLst>
          <pc:docMk/>
          <pc:sldMk cId="1104208334" sldId="260"/>
        </pc:sldMkLst>
      </pc:sldChg>
      <pc:sldChg chg="addSp delSp modSp add mod">
        <pc:chgData name="Riccardo Berta" userId="c8694f89-bba4-4576-b0a8-456619ca5a8c" providerId="ADAL" clId="{F4AAAA8C-1CB2-214C-996A-F15BCA6CB64E}" dt="2022-07-28T05:47:21.216" v="337" actId="1076"/>
        <pc:sldMkLst>
          <pc:docMk/>
          <pc:sldMk cId="2119751735" sldId="260"/>
        </pc:sldMkLst>
        <pc:spChg chg="mod">
          <ac:chgData name="Riccardo Berta" userId="c8694f89-bba4-4576-b0a8-456619ca5a8c" providerId="ADAL" clId="{F4AAAA8C-1CB2-214C-996A-F15BCA6CB64E}" dt="2022-07-27T13:45:31.917" v="177" actId="20577"/>
          <ac:spMkLst>
            <pc:docMk/>
            <pc:sldMk cId="2119751735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5:46:51.692" v="332" actId="20577"/>
          <ac:spMkLst>
            <pc:docMk/>
            <pc:sldMk cId="2119751735" sldId="260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F4AAAA8C-1CB2-214C-996A-F15BCA6CB64E}" dt="2022-07-28T05:47:21.216" v="337" actId="1076"/>
          <ac:grpSpMkLst>
            <pc:docMk/>
            <pc:sldMk cId="2119751735" sldId="260"/>
            <ac:grpSpMk id="7" creationId="{489CA0CE-5F21-4BF4-5B0C-E98A8FC5FDD8}"/>
          </ac:grpSpMkLst>
        </pc:grpChg>
        <pc:picChg chg="del">
          <ac:chgData name="Riccardo Berta" userId="c8694f89-bba4-4576-b0a8-456619ca5a8c" providerId="ADAL" clId="{F4AAAA8C-1CB2-214C-996A-F15BCA6CB64E}" dt="2022-07-27T13:45:46.742" v="181" actId="478"/>
          <ac:picMkLst>
            <pc:docMk/>
            <pc:sldMk cId="2119751735" sldId="260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4" creationId="{BEB555A5-8E8F-EF63-4BD5-BDB8C5B0448C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6" creationId="{177C8D6D-02B1-C754-62AE-4DE123A1F0A3}"/>
          </ac:picMkLst>
        </pc:picChg>
        <pc:picChg chg="add mod">
          <ac:chgData name="Riccardo Berta" userId="c8694f89-bba4-4576-b0a8-456619ca5a8c" providerId="ADAL" clId="{F4AAAA8C-1CB2-214C-996A-F15BCA6CB64E}" dt="2022-07-28T05:47:04.885" v="335" actId="167"/>
          <ac:picMkLst>
            <pc:docMk/>
            <pc:sldMk cId="2119751735" sldId="260"/>
            <ac:picMk id="9" creationId="{B47B7D50-84FB-AA7F-8A99-66D4AF7E0E9D}"/>
          </ac:picMkLst>
        </pc:picChg>
      </pc:sldChg>
      <pc:sldChg chg="del">
        <pc:chgData name="Riccardo Berta" userId="c8694f89-bba4-4576-b0a8-456619ca5a8c" providerId="ADAL" clId="{F4AAAA8C-1CB2-214C-996A-F15BCA6CB64E}" dt="2022-07-27T13:43:46.058" v="166" actId="2696"/>
        <pc:sldMkLst>
          <pc:docMk/>
          <pc:sldMk cId="1290395919" sldId="261"/>
        </pc:sldMkLst>
      </pc:sldChg>
      <pc:sldChg chg="delSp modSp add mod">
        <pc:chgData name="Riccardo Berta" userId="c8694f89-bba4-4576-b0a8-456619ca5a8c" providerId="ADAL" clId="{F4AAAA8C-1CB2-214C-996A-F15BCA6CB64E}" dt="2022-07-28T06:08:36.900" v="979" actId="20577"/>
        <pc:sldMkLst>
          <pc:docMk/>
          <pc:sldMk cId="2389937581" sldId="261"/>
        </pc:sldMkLst>
        <pc:spChg chg="mod">
          <ac:chgData name="Riccardo Berta" userId="c8694f89-bba4-4576-b0a8-456619ca5a8c" providerId="ADAL" clId="{F4AAAA8C-1CB2-214C-996A-F15BCA6CB64E}" dt="2022-07-28T05:48:31.210" v="384" actId="20577"/>
          <ac:spMkLst>
            <pc:docMk/>
            <pc:sldMk cId="2389937581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08:36.900" v="979" actId="20577"/>
          <ac:spMkLst>
            <pc:docMk/>
            <pc:sldMk cId="2389937581" sldId="261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5:48:38.627" v="386" actId="478"/>
          <ac:picMkLst>
            <pc:docMk/>
            <pc:sldMk cId="2389937581" sldId="261"/>
            <ac:picMk id="3" creationId="{E337B85C-FAA8-CC41-92F2-13E0228E3B65}"/>
          </ac:picMkLst>
        </pc:picChg>
      </pc:sldChg>
      <pc:sldChg chg="addSp delSp modSp add mod">
        <pc:chgData name="Riccardo Berta" userId="c8694f89-bba4-4576-b0a8-456619ca5a8c" providerId="ADAL" clId="{F4AAAA8C-1CB2-214C-996A-F15BCA6CB64E}" dt="2022-07-28T06:20:33.799" v="1324" actId="58"/>
        <pc:sldMkLst>
          <pc:docMk/>
          <pc:sldMk cId="1270389364" sldId="262"/>
        </pc:sldMkLst>
        <pc:spChg chg="mod">
          <ac:chgData name="Riccardo Berta" userId="c8694f89-bba4-4576-b0a8-456619ca5a8c" providerId="ADAL" clId="{F4AAAA8C-1CB2-214C-996A-F15BCA6CB64E}" dt="2022-07-28T06:09:05.210" v="991" actId="20577"/>
          <ac:spMkLst>
            <pc:docMk/>
            <pc:sldMk cId="1270389364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20:33.799" v="1324" actId="58"/>
          <ac:spMkLst>
            <pc:docMk/>
            <pc:sldMk cId="1270389364" sldId="262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6:09:15.678" v="996" actId="478"/>
          <ac:picMkLst>
            <pc:docMk/>
            <pc:sldMk cId="1270389364" sldId="262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6:17:50.208" v="1230" actId="1036"/>
          <ac:picMkLst>
            <pc:docMk/>
            <pc:sldMk cId="1270389364" sldId="262"/>
            <ac:picMk id="4" creationId="{AB9A4B8B-5326-C7E4-06B6-378D995D5B26}"/>
          </ac:picMkLst>
        </pc:picChg>
      </pc:sldChg>
      <pc:sldChg chg="del">
        <pc:chgData name="Riccardo Berta" userId="c8694f89-bba4-4576-b0a8-456619ca5a8c" providerId="ADAL" clId="{F4AAAA8C-1CB2-214C-996A-F15BCA6CB64E}" dt="2022-07-27T13:43:47.251" v="167" actId="2696"/>
        <pc:sldMkLst>
          <pc:docMk/>
          <pc:sldMk cId="4130549615" sldId="262"/>
        </pc:sldMkLst>
      </pc:sldChg>
      <pc:sldChg chg="modSp add mod">
        <pc:chgData name="Riccardo Berta" userId="c8694f89-bba4-4576-b0a8-456619ca5a8c" providerId="ADAL" clId="{F4AAAA8C-1CB2-214C-996A-F15BCA6CB64E}" dt="2022-07-29T07:18:15.970" v="2126" actId="1076"/>
        <pc:sldMkLst>
          <pc:docMk/>
          <pc:sldMk cId="2644872656" sldId="263"/>
        </pc:sldMkLst>
        <pc:spChg chg="mod">
          <ac:chgData name="Riccardo Berta" userId="c8694f89-bba4-4576-b0a8-456619ca5a8c" providerId="ADAL" clId="{F4AAAA8C-1CB2-214C-996A-F15BCA6CB64E}" dt="2022-07-28T13:41:46.191" v="1354" actId="20577"/>
          <ac:spMkLst>
            <pc:docMk/>
            <pc:sldMk cId="2644872656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8:15.970" v="2126" actId="1076"/>
          <ac:spMkLst>
            <pc:docMk/>
            <pc:sldMk cId="2644872656" sldId="263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8.139" v="168" actId="2696"/>
        <pc:sldMkLst>
          <pc:docMk/>
          <pc:sldMk cId="3102138681" sldId="263"/>
        </pc:sldMkLst>
      </pc:sldChg>
      <pc:sldChg chg="modSp add mod">
        <pc:chgData name="Riccardo Berta" userId="c8694f89-bba4-4576-b0a8-456619ca5a8c" providerId="ADAL" clId="{F4AAAA8C-1CB2-214C-996A-F15BCA6CB64E}" dt="2022-07-28T13:59:43.403" v="1794" actId="20577"/>
        <pc:sldMkLst>
          <pc:docMk/>
          <pc:sldMk cId="1681389695" sldId="264"/>
        </pc:sldMkLst>
        <pc:spChg chg="mod">
          <ac:chgData name="Riccardo Berta" userId="c8694f89-bba4-4576-b0a8-456619ca5a8c" providerId="ADAL" clId="{F4AAAA8C-1CB2-214C-996A-F15BCA6CB64E}" dt="2022-07-28T13:55:27.771" v="1667" actId="20577"/>
          <ac:spMkLst>
            <pc:docMk/>
            <pc:sldMk cId="1681389695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13:59:43.403" v="1794" actId="20577"/>
          <ac:spMkLst>
            <pc:docMk/>
            <pc:sldMk cId="1681389695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9.652" v="169" actId="2696"/>
        <pc:sldMkLst>
          <pc:docMk/>
          <pc:sldMk cId="2113557187" sldId="264"/>
        </pc:sldMkLst>
      </pc:sldChg>
      <pc:sldChg chg="del">
        <pc:chgData name="Riccardo Berta" userId="c8694f89-bba4-4576-b0a8-456619ca5a8c" providerId="ADAL" clId="{F4AAAA8C-1CB2-214C-996A-F15BCA6CB64E}" dt="2022-07-27T13:43:57.658" v="170" actId="2696"/>
        <pc:sldMkLst>
          <pc:docMk/>
          <pc:sldMk cId="2045385232" sldId="265"/>
        </pc:sldMkLst>
      </pc:sldChg>
      <pc:sldChg chg="addSp modSp add mod">
        <pc:chgData name="Riccardo Berta" userId="c8694f89-bba4-4576-b0a8-456619ca5a8c" providerId="ADAL" clId="{F4AAAA8C-1CB2-214C-996A-F15BCA6CB64E}" dt="2022-07-29T07:15:19.612" v="2059" actId="1037"/>
        <pc:sldMkLst>
          <pc:docMk/>
          <pc:sldMk cId="2862573505" sldId="265"/>
        </pc:sldMkLst>
        <pc:spChg chg="mod">
          <ac:chgData name="Riccardo Berta" userId="c8694f89-bba4-4576-b0a8-456619ca5a8c" providerId="ADAL" clId="{F4AAAA8C-1CB2-214C-996A-F15BCA6CB64E}" dt="2022-07-28T14:01:34.242" v="1824" actId="20577"/>
          <ac:spMkLst>
            <pc:docMk/>
            <pc:sldMk cId="2862573505" sldId="265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4:51.920" v="2043" actId="1076"/>
          <ac:spMkLst>
            <pc:docMk/>
            <pc:sldMk cId="2862573505" sldId="26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07:14:07.899" v="2027" actId="1076"/>
          <ac:picMkLst>
            <pc:docMk/>
            <pc:sldMk cId="2862573505" sldId="265"/>
            <ac:picMk id="3" creationId="{E5BCAA50-F768-A24F-D65F-DC7B97A8A06C}"/>
          </ac:picMkLst>
        </pc:picChg>
        <pc:picChg chg="add mod">
          <ac:chgData name="Riccardo Berta" userId="c8694f89-bba4-4576-b0a8-456619ca5a8c" providerId="ADAL" clId="{F4AAAA8C-1CB2-214C-996A-F15BCA6CB64E}" dt="2022-07-29T07:15:19.612" v="2059" actId="1037"/>
          <ac:picMkLst>
            <pc:docMk/>
            <pc:sldMk cId="2862573505" sldId="265"/>
            <ac:picMk id="5" creationId="{743A1BA3-6E04-AB8A-9650-4CD776CB6A72}"/>
          </ac:picMkLst>
        </pc:picChg>
        <pc:picChg chg="add mod">
          <ac:chgData name="Riccardo Berta" userId="c8694f89-bba4-4576-b0a8-456619ca5a8c" providerId="ADAL" clId="{F4AAAA8C-1CB2-214C-996A-F15BCA6CB64E}" dt="2022-07-29T07:15:08.710" v="2051" actId="1037"/>
          <ac:picMkLst>
            <pc:docMk/>
            <pc:sldMk cId="2862573505" sldId="265"/>
            <ac:picMk id="6" creationId="{9C1ABB64-8085-F0EF-1388-6AF4DB3909BB}"/>
          </ac:picMkLst>
        </pc:picChg>
      </pc:sldChg>
      <pc:sldChg chg="modSp add mod">
        <pc:chgData name="Riccardo Berta" userId="c8694f89-bba4-4576-b0a8-456619ca5a8c" providerId="ADAL" clId="{F4AAAA8C-1CB2-214C-996A-F15BCA6CB64E}" dt="2022-07-29T15:42:16.243" v="2364" actId="404"/>
        <pc:sldMkLst>
          <pc:docMk/>
          <pc:sldMk cId="4181844165" sldId="266"/>
        </pc:sldMkLst>
        <pc:spChg chg="mod">
          <ac:chgData name="Riccardo Berta" userId="c8694f89-bba4-4576-b0a8-456619ca5a8c" providerId="ADAL" clId="{F4AAAA8C-1CB2-214C-996A-F15BCA6CB64E}" dt="2022-07-29T07:11:57.611" v="2016"/>
          <ac:spMkLst>
            <pc:docMk/>
            <pc:sldMk cId="4181844165" sldId="266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5:42:16.243" v="2364" actId="404"/>
          <ac:spMkLst>
            <pc:docMk/>
            <pc:sldMk cId="4181844165" sldId="266"/>
            <ac:spMk id="84" creationId="{00000000-0000-0000-0000-000000000000}"/>
          </ac:spMkLst>
        </pc:spChg>
      </pc:sldChg>
      <pc:sldChg chg="addSp delSp modSp add mod">
        <pc:chgData name="Riccardo Berta" userId="c8694f89-bba4-4576-b0a8-456619ca5a8c" providerId="ADAL" clId="{F4AAAA8C-1CB2-214C-996A-F15BCA6CB64E}" dt="2022-07-29T16:21:50.628" v="2975" actId="1076"/>
        <pc:sldMkLst>
          <pc:docMk/>
          <pc:sldMk cId="216455838" sldId="267"/>
        </pc:sldMkLst>
        <pc:spChg chg="mod">
          <ac:chgData name="Riccardo Berta" userId="c8694f89-bba4-4576-b0a8-456619ca5a8c" providerId="ADAL" clId="{F4AAAA8C-1CB2-214C-996A-F15BCA6CB64E}" dt="2022-07-29T16:21:40.165" v="2974" actId="20577"/>
          <ac:spMkLst>
            <pc:docMk/>
            <pc:sldMk cId="216455838" sldId="26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21:04.813" v="2957" actId="20577"/>
          <ac:spMkLst>
            <pc:docMk/>
            <pc:sldMk cId="216455838" sldId="267"/>
            <ac:spMk id="84" creationId="{00000000-0000-0000-0000-000000000000}"/>
          </ac:spMkLst>
        </pc:spChg>
        <pc:picChg chg="add del">
          <ac:chgData name="Riccardo Berta" userId="c8694f89-bba4-4576-b0a8-456619ca5a8c" providerId="ADAL" clId="{F4AAAA8C-1CB2-214C-996A-F15BCA6CB64E}" dt="2022-07-29T15:53:24.645" v="2396" actId="478"/>
          <ac:picMkLst>
            <pc:docMk/>
            <pc:sldMk cId="216455838" sldId="267"/>
            <ac:picMk id="2" creationId="{F4FCEF60-8194-3CD6-BE60-E133D5DF313E}"/>
          </ac:picMkLst>
        </pc:picChg>
        <pc:picChg chg="add mod">
          <ac:chgData name="Riccardo Berta" userId="c8694f89-bba4-4576-b0a8-456619ca5a8c" providerId="ADAL" clId="{F4AAAA8C-1CB2-214C-996A-F15BCA6CB64E}" dt="2022-07-29T16:21:09.630" v="2958" actId="1076"/>
          <ac:picMkLst>
            <pc:docMk/>
            <pc:sldMk cId="216455838" sldId="267"/>
            <ac:picMk id="4" creationId="{E6F64BDC-73CD-7216-BA09-69DDCB93F9D4}"/>
          </ac:picMkLst>
        </pc:picChg>
        <pc:picChg chg="add mod">
          <ac:chgData name="Riccardo Berta" userId="c8694f89-bba4-4576-b0a8-456619ca5a8c" providerId="ADAL" clId="{F4AAAA8C-1CB2-214C-996A-F15BCA6CB64E}" dt="2022-07-29T16:21:50.628" v="2975" actId="1076"/>
          <ac:picMkLst>
            <pc:docMk/>
            <pc:sldMk cId="216455838" sldId="267"/>
            <ac:picMk id="5" creationId="{3ACC4B13-0F8B-1CAD-68C4-DF5DFDB1BD88}"/>
          </ac:picMkLst>
        </pc:picChg>
      </pc:sldChg>
      <pc:sldChg chg="modSp add mod">
        <pc:chgData name="Riccardo Berta" userId="c8694f89-bba4-4576-b0a8-456619ca5a8c" providerId="ADAL" clId="{F4AAAA8C-1CB2-214C-996A-F15BCA6CB64E}" dt="2022-07-29T16:13:07.544" v="2873" actId="20577"/>
        <pc:sldMkLst>
          <pc:docMk/>
          <pc:sldMk cId="925286286" sldId="268"/>
        </pc:sldMkLst>
        <pc:spChg chg="mod">
          <ac:chgData name="Riccardo Berta" userId="c8694f89-bba4-4576-b0a8-456619ca5a8c" providerId="ADAL" clId="{F4AAAA8C-1CB2-214C-996A-F15BCA6CB64E}" dt="2022-07-29T16:00:31.322" v="2504"/>
          <ac:spMkLst>
            <pc:docMk/>
            <pc:sldMk cId="925286286" sldId="268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3:07.544" v="2873" actId="20577"/>
          <ac:spMkLst>
            <pc:docMk/>
            <pc:sldMk cId="925286286" sldId="268"/>
            <ac:spMk id="84" creationId="{00000000-0000-0000-0000-000000000000}"/>
          </ac:spMkLst>
        </pc:spChg>
      </pc:sldChg>
      <pc:sldChg chg="addSp modSp add mod">
        <pc:chgData name="Riccardo Berta" userId="c8694f89-bba4-4576-b0a8-456619ca5a8c" providerId="ADAL" clId="{F4AAAA8C-1CB2-214C-996A-F15BCA6CB64E}" dt="2022-07-29T16:20:35.039" v="2951" actId="962"/>
        <pc:sldMkLst>
          <pc:docMk/>
          <pc:sldMk cId="3471997037" sldId="269"/>
        </pc:sldMkLst>
        <pc:spChg chg="mod">
          <ac:chgData name="Riccardo Berta" userId="c8694f89-bba4-4576-b0a8-456619ca5a8c" providerId="ADAL" clId="{F4AAAA8C-1CB2-214C-996A-F15BCA6CB64E}" dt="2022-07-29T16:17:02.750" v="2922" actId="20577"/>
          <ac:spMkLst>
            <pc:docMk/>
            <pc:sldMk cId="3471997037" sldId="269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8:45.638" v="2948" actId="20577"/>
          <ac:spMkLst>
            <pc:docMk/>
            <pc:sldMk cId="3471997037" sldId="26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16:20:35.039" v="2951" actId="962"/>
          <ac:picMkLst>
            <pc:docMk/>
            <pc:sldMk cId="3471997037" sldId="269"/>
            <ac:picMk id="3" creationId="{471AFF0B-7713-10C4-E8A3-3EDBC8FE0FD9}"/>
          </ac:picMkLst>
        </pc:picChg>
      </pc:sldChg>
      <pc:sldChg chg="add">
        <pc:chgData name="Riccardo Berta" userId="c8694f89-bba4-4576-b0a8-456619ca5a8c" providerId="ADAL" clId="{F4AAAA8C-1CB2-214C-996A-F15BCA6CB64E}" dt="2022-07-28T14:01:20.148" v="1808"/>
        <pc:sldMkLst>
          <pc:docMk/>
          <pc:sldMk cId="3130917410" sldId="270"/>
        </pc:sldMkLst>
      </pc:sldChg>
      <pc:sldChg chg="add">
        <pc:chgData name="Riccardo Berta" userId="c8694f89-bba4-4576-b0a8-456619ca5a8c" providerId="ADAL" clId="{F4AAAA8C-1CB2-214C-996A-F15BCA6CB64E}" dt="2022-07-28T14:01:20.483" v="1809"/>
        <pc:sldMkLst>
          <pc:docMk/>
          <pc:sldMk cId="2266699268" sldId="271"/>
        </pc:sldMkLst>
      </pc:sldChg>
    </pc:docChg>
  </pc:docChgLst>
  <pc:docChgLst>
    <pc:chgData name="Riccardo Berta" userId="c8694f89-bba4-4576-b0a8-456619ca5a8c" providerId="ADAL" clId="{3E7BAF75-66AC-6246-A6D2-BF46DE9AAFF9}"/>
    <pc:docChg chg="undo custSel addSld delSld modSld sldOrd">
      <pc:chgData name="Riccardo Berta" userId="c8694f89-bba4-4576-b0a8-456619ca5a8c" providerId="ADAL" clId="{3E7BAF75-66AC-6246-A6D2-BF46DE9AAFF9}" dt="2022-10-10T06:50:03.464" v="408" actId="2696"/>
      <pc:docMkLst>
        <pc:docMk/>
      </pc:docMkLst>
      <pc:sldChg chg="modSp mod">
        <pc:chgData name="Riccardo Berta" userId="c8694f89-bba4-4576-b0a8-456619ca5a8c" providerId="ADAL" clId="{3E7BAF75-66AC-6246-A6D2-BF46DE9AAFF9}" dt="2022-10-10T05:46:15.837" v="2"/>
        <pc:sldMkLst>
          <pc:docMk/>
          <pc:sldMk cId="0" sldId="256"/>
        </pc:sldMkLst>
        <pc:spChg chg="mod">
          <ac:chgData name="Riccardo Berta" userId="c8694f89-bba4-4576-b0a8-456619ca5a8c" providerId="ADAL" clId="{3E7BAF75-66AC-6246-A6D2-BF46DE9AAFF9}" dt="2022-10-10T05:46:15.837" v="2"/>
          <ac:spMkLst>
            <pc:docMk/>
            <pc:sldMk cId="0" sldId="256"/>
            <ac:spMk id="62" creationId="{00000000-0000-0000-0000-000000000000}"/>
          </ac:spMkLst>
        </pc:spChg>
      </pc:sldChg>
      <pc:sldChg chg="addSp delSp modSp del mod">
        <pc:chgData name="Riccardo Berta" userId="c8694f89-bba4-4576-b0a8-456619ca5a8c" providerId="ADAL" clId="{3E7BAF75-66AC-6246-A6D2-BF46DE9AAFF9}" dt="2022-10-10T06:50:03.464" v="408" actId="2696"/>
        <pc:sldMkLst>
          <pc:docMk/>
          <pc:sldMk cId="0" sldId="257"/>
        </pc:sldMkLst>
        <pc:spChg chg="mod">
          <ac:chgData name="Riccardo Berta" userId="c8694f89-bba4-4576-b0a8-456619ca5a8c" providerId="ADAL" clId="{3E7BAF75-66AC-6246-A6D2-BF46DE9AAFF9}" dt="2022-10-10T05:52:29.389" v="210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3E7BAF75-66AC-6246-A6D2-BF46DE9AAFF9}" dt="2022-10-10T06:48:58.220" v="403" actId="20577"/>
          <ac:spMkLst>
            <pc:docMk/>
            <pc:sldMk cId="0" sldId="257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E7BAF75-66AC-6246-A6D2-BF46DE9AAFF9}" dt="2022-10-10T05:54:30.378" v="259" actId="21"/>
          <ac:picMkLst>
            <pc:docMk/>
            <pc:sldMk cId="0" sldId="257"/>
            <ac:picMk id="3" creationId="{77158CF1-79B9-1189-BA62-05566A5F9F89}"/>
          </ac:picMkLst>
        </pc:picChg>
        <pc:picChg chg="add del mod">
          <ac:chgData name="Riccardo Berta" userId="c8694f89-bba4-4576-b0a8-456619ca5a8c" providerId="ADAL" clId="{3E7BAF75-66AC-6246-A6D2-BF46DE9AAFF9}" dt="2022-10-10T06:45:43.530" v="274" actId="478"/>
          <ac:picMkLst>
            <pc:docMk/>
            <pc:sldMk cId="0" sldId="257"/>
            <ac:picMk id="5" creationId="{EA46E203-9491-2A6B-C89A-E85314823A8A}"/>
          </ac:picMkLst>
        </pc:picChg>
        <pc:picChg chg="add del mod">
          <ac:chgData name="Riccardo Berta" userId="c8694f89-bba4-4576-b0a8-456619ca5a8c" providerId="ADAL" clId="{3E7BAF75-66AC-6246-A6D2-BF46DE9AAFF9}" dt="2022-10-10T06:46:01.687" v="277" actId="478"/>
          <ac:picMkLst>
            <pc:docMk/>
            <pc:sldMk cId="0" sldId="257"/>
            <ac:picMk id="7" creationId="{B05BB6B6-2684-63DB-BA47-244FB3AED254}"/>
          </ac:picMkLst>
        </pc:picChg>
        <pc:picChg chg="add mod">
          <ac:chgData name="Riccardo Berta" userId="c8694f89-bba4-4576-b0a8-456619ca5a8c" providerId="ADAL" clId="{3E7BAF75-66AC-6246-A6D2-BF46DE9AAFF9}" dt="2022-10-10T06:46:26.825" v="282" actId="1076"/>
          <ac:picMkLst>
            <pc:docMk/>
            <pc:sldMk cId="0" sldId="257"/>
            <ac:picMk id="9" creationId="{130A8276-CD8C-0CDC-504C-5EB1E6B4EE17}"/>
          </ac:picMkLst>
        </pc:picChg>
      </pc:sldChg>
      <pc:sldChg chg="modSp mod">
        <pc:chgData name="Riccardo Berta" userId="c8694f89-bba4-4576-b0a8-456619ca5a8c" providerId="ADAL" clId="{3E7BAF75-66AC-6246-A6D2-BF46DE9AAFF9}" dt="2022-10-10T06:49:57.961" v="406" actId="20577"/>
        <pc:sldMkLst>
          <pc:docMk/>
          <pc:sldMk cId="0" sldId="264"/>
        </pc:sldMkLst>
        <pc:spChg chg="mod">
          <ac:chgData name="Riccardo Berta" userId="c8694f89-bba4-4576-b0a8-456619ca5a8c" providerId="ADAL" clId="{3E7BAF75-66AC-6246-A6D2-BF46DE9AAFF9}" dt="2022-10-10T06:49:57.961" v="406" actId="20577"/>
          <ac:spMkLst>
            <pc:docMk/>
            <pc:sldMk cId="0" sldId="264"/>
            <ac:spMk id="84" creationId="{00000000-0000-0000-0000-000000000000}"/>
          </ac:spMkLst>
        </pc:spChg>
      </pc:sldChg>
      <pc:sldChg chg="add">
        <pc:chgData name="Riccardo Berta" userId="c8694f89-bba4-4576-b0a8-456619ca5a8c" providerId="ADAL" clId="{3E7BAF75-66AC-6246-A6D2-BF46DE9AAFF9}" dt="2022-10-10T05:46:57.632" v="59"/>
        <pc:sldMkLst>
          <pc:docMk/>
          <pc:sldMk cId="2056707301" sldId="265"/>
        </pc:sldMkLst>
      </pc:sldChg>
      <pc:sldChg chg="del">
        <pc:chgData name="Riccardo Berta" userId="c8694f89-bba4-4576-b0a8-456619ca5a8c" providerId="ADAL" clId="{3E7BAF75-66AC-6246-A6D2-BF46DE9AAFF9}" dt="2022-10-10T05:46:43.197" v="39" actId="2696"/>
        <pc:sldMkLst>
          <pc:docMk/>
          <pc:sldMk cId="4260925133" sldId="265"/>
        </pc:sldMkLst>
      </pc:sldChg>
      <pc:sldChg chg="del">
        <pc:chgData name="Riccardo Berta" userId="c8694f89-bba4-4576-b0a8-456619ca5a8c" providerId="ADAL" clId="{3E7BAF75-66AC-6246-A6D2-BF46DE9AAFF9}" dt="2022-10-10T05:46:44.845" v="43" actId="2696"/>
        <pc:sldMkLst>
          <pc:docMk/>
          <pc:sldMk cId="2074499598" sldId="266"/>
        </pc:sldMkLst>
      </pc:sldChg>
      <pc:sldChg chg="add">
        <pc:chgData name="Riccardo Berta" userId="c8694f89-bba4-4576-b0a8-456619ca5a8c" providerId="ADAL" clId="{3E7BAF75-66AC-6246-A6D2-BF46DE9AAFF9}" dt="2022-10-10T05:46:58.085" v="60"/>
        <pc:sldMkLst>
          <pc:docMk/>
          <pc:sldMk cId="3627108427" sldId="266"/>
        </pc:sldMkLst>
      </pc:sldChg>
      <pc:sldChg chg="add">
        <pc:chgData name="Riccardo Berta" userId="c8694f89-bba4-4576-b0a8-456619ca5a8c" providerId="ADAL" clId="{3E7BAF75-66AC-6246-A6D2-BF46DE9AAFF9}" dt="2022-10-10T05:46:58.436" v="61"/>
        <pc:sldMkLst>
          <pc:docMk/>
          <pc:sldMk cId="755056336" sldId="267"/>
        </pc:sldMkLst>
      </pc:sldChg>
      <pc:sldChg chg="del">
        <pc:chgData name="Riccardo Berta" userId="c8694f89-bba4-4576-b0a8-456619ca5a8c" providerId="ADAL" clId="{3E7BAF75-66AC-6246-A6D2-BF46DE9AAFF9}" dt="2022-10-10T05:46:43.684" v="40" actId="2696"/>
        <pc:sldMkLst>
          <pc:docMk/>
          <pc:sldMk cId="2259674710" sldId="267"/>
        </pc:sldMkLst>
      </pc:sldChg>
      <pc:sldChg chg="add">
        <pc:chgData name="Riccardo Berta" userId="c8694f89-bba4-4576-b0a8-456619ca5a8c" providerId="ADAL" clId="{3E7BAF75-66AC-6246-A6D2-BF46DE9AAFF9}" dt="2022-10-10T05:46:58.789" v="62"/>
        <pc:sldMkLst>
          <pc:docMk/>
          <pc:sldMk cId="2533931395" sldId="268"/>
        </pc:sldMkLst>
      </pc:sldChg>
      <pc:sldChg chg="del">
        <pc:chgData name="Riccardo Berta" userId="c8694f89-bba4-4576-b0a8-456619ca5a8c" providerId="ADAL" clId="{3E7BAF75-66AC-6246-A6D2-BF46DE9AAFF9}" dt="2022-10-10T05:46:44.071" v="41" actId="2696"/>
        <pc:sldMkLst>
          <pc:docMk/>
          <pc:sldMk cId="2756532613" sldId="268"/>
        </pc:sldMkLst>
      </pc:sldChg>
      <pc:sldChg chg="add">
        <pc:chgData name="Riccardo Berta" userId="c8694f89-bba4-4576-b0a8-456619ca5a8c" providerId="ADAL" clId="{3E7BAF75-66AC-6246-A6D2-BF46DE9AAFF9}" dt="2022-10-10T05:46:59.115" v="63"/>
        <pc:sldMkLst>
          <pc:docMk/>
          <pc:sldMk cId="3588489452" sldId="269"/>
        </pc:sldMkLst>
      </pc:sldChg>
      <pc:sldChg chg="del">
        <pc:chgData name="Riccardo Berta" userId="c8694f89-bba4-4576-b0a8-456619ca5a8c" providerId="ADAL" clId="{3E7BAF75-66AC-6246-A6D2-BF46DE9AAFF9}" dt="2022-10-10T05:46:44.473" v="42" actId="2696"/>
        <pc:sldMkLst>
          <pc:docMk/>
          <pc:sldMk cId="3950372499" sldId="269"/>
        </pc:sldMkLst>
      </pc:sldChg>
      <pc:sldChg chg="addSp delSp modSp add del mod ord">
        <pc:chgData name="Riccardo Berta" userId="c8694f89-bba4-4576-b0a8-456619ca5a8c" providerId="ADAL" clId="{3E7BAF75-66AC-6246-A6D2-BF46DE9AAFF9}" dt="2022-10-10T06:50:00.088" v="407" actId="2696"/>
        <pc:sldMkLst>
          <pc:docMk/>
          <pc:sldMk cId="1602265730" sldId="270"/>
        </pc:sldMkLst>
        <pc:spChg chg="mod">
          <ac:chgData name="Riccardo Berta" userId="c8694f89-bba4-4576-b0a8-456619ca5a8c" providerId="ADAL" clId="{3E7BAF75-66AC-6246-A6D2-BF46DE9AAFF9}" dt="2022-10-10T05:52:08.199" v="174" actId="20577"/>
          <ac:spMkLst>
            <pc:docMk/>
            <pc:sldMk cId="1602265730" sldId="270"/>
            <ac:spMk id="83" creationId="{00000000-0000-0000-0000-000000000000}"/>
          </ac:spMkLst>
        </pc:spChg>
        <pc:spChg chg="mod">
          <ac:chgData name="Riccardo Berta" userId="c8694f89-bba4-4576-b0a8-456619ca5a8c" providerId="ADAL" clId="{3E7BAF75-66AC-6246-A6D2-BF46DE9AAFF9}" dt="2022-10-10T05:54:57.918" v="270" actId="20577"/>
          <ac:spMkLst>
            <pc:docMk/>
            <pc:sldMk cId="1602265730" sldId="270"/>
            <ac:spMk id="84" creationId="{00000000-0000-0000-0000-000000000000}"/>
          </ac:spMkLst>
        </pc:spChg>
        <pc:picChg chg="add del mod modCrop">
          <ac:chgData name="Riccardo Berta" userId="c8694f89-bba4-4576-b0a8-456619ca5a8c" providerId="ADAL" clId="{3E7BAF75-66AC-6246-A6D2-BF46DE9AAFF9}" dt="2022-10-10T05:54:27.586" v="258" actId="478"/>
          <ac:picMkLst>
            <pc:docMk/>
            <pc:sldMk cId="1602265730" sldId="270"/>
            <ac:picMk id="3" creationId="{823D74D6-16BE-2E45-CDC1-8D17637D30F9}"/>
          </ac:picMkLst>
        </pc:picChg>
        <pc:picChg chg="add mod">
          <ac:chgData name="Riccardo Berta" userId="c8694f89-bba4-4576-b0a8-456619ca5a8c" providerId="ADAL" clId="{3E7BAF75-66AC-6246-A6D2-BF46DE9AAFF9}" dt="2022-10-10T05:55:03.304" v="271" actId="1076"/>
          <ac:picMkLst>
            <pc:docMk/>
            <pc:sldMk cId="1602265730" sldId="270"/>
            <ac:picMk id="4" creationId="{2A63E7D8-8EC6-38EC-96E9-864C8BA5FBBD}"/>
          </ac:picMkLst>
        </pc:picChg>
      </pc:sldChg>
      <pc:sldChg chg="del">
        <pc:chgData name="Riccardo Berta" userId="c8694f89-bba4-4576-b0a8-456619ca5a8c" providerId="ADAL" clId="{3E7BAF75-66AC-6246-A6D2-BF46DE9AAFF9}" dt="2022-10-10T05:46:45.250" v="44" actId="2696"/>
        <pc:sldMkLst>
          <pc:docMk/>
          <pc:sldMk cId="3668836689" sldId="270"/>
        </pc:sldMkLst>
      </pc:sldChg>
      <pc:sldChg chg="del">
        <pc:chgData name="Riccardo Berta" userId="c8694f89-bba4-4576-b0a8-456619ca5a8c" providerId="ADAL" clId="{3E7BAF75-66AC-6246-A6D2-BF46DE9AAFF9}" dt="2022-10-10T05:46:45.673" v="45" actId="2696"/>
        <pc:sldMkLst>
          <pc:docMk/>
          <pc:sldMk cId="1894295752" sldId="271"/>
        </pc:sldMkLst>
      </pc:sldChg>
      <pc:sldChg chg="del">
        <pc:chgData name="Riccardo Berta" userId="c8694f89-bba4-4576-b0a8-456619ca5a8c" providerId="ADAL" clId="{3E7BAF75-66AC-6246-A6D2-BF46DE9AAFF9}" dt="2022-10-10T05:46:46.147" v="46" actId="2696"/>
        <pc:sldMkLst>
          <pc:docMk/>
          <pc:sldMk cId="732868139" sldId="272"/>
        </pc:sldMkLst>
      </pc:sldChg>
      <pc:sldChg chg="del">
        <pc:chgData name="Riccardo Berta" userId="c8694f89-bba4-4576-b0a8-456619ca5a8c" providerId="ADAL" clId="{3E7BAF75-66AC-6246-A6D2-BF46DE9AAFF9}" dt="2022-10-10T05:46:46.631" v="47" actId="2696"/>
        <pc:sldMkLst>
          <pc:docMk/>
          <pc:sldMk cId="3859598341" sldId="273"/>
        </pc:sldMkLst>
      </pc:sldChg>
      <pc:sldChg chg="del">
        <pc:chgData name="Riccardo Berta" userId="c8694f89-bba4-4576-b0a8-456619ca5a8c" providerId="ADAL" clId="{3E7BAF75-66AC-6246-A6D2-BF46DE9AAFF9}" dt="2022-10-10T05:46:47.315" v="48" actId="2696"/>
        <pc:sldMkLst>
          <pc:docMk/>
          <pc:sldMk cId="2213323745" sldId="274"/>
        </pc:sldMkLst>
      </pc:sldChg>
      <pc:sldChg chg="del">
        <pc:chgData name="Riccardo Berta" userId="c8694f89-bba4-4576-b0a8-456619ca5a8c" providerId="ADAL" clId="{3E7BAF75-66AC-6246-A6D2-BF46DE9AAFF9}" dt="2022-10-10T05:46:47.713" v="49" actId="2696"/>
        <pc:sldMkLst>
          <pc:docMk/>
          <pc:sldMk cId="303121765" sldId="275"/>
        </pc:sldMkLst>
      </pc:sldChg>
      <pc:sldChg chg="del">
        <pc:chgData name="Riccardo Berta" userId="c8694f89-bba4-4576-b0a8-456619ca5a8c" providerId="ADAL" clId="{3E7BAF75-66AC-6246-A6D2-BF46DE9AAFF9}" dt="2022-10-10T05:46:48.481" v="50" actId="2696"/>
        <pc:sldMkLst>
          <pc:docMk/>
          <pc:sldMk cId="2020526202" sldId="276"/>
        </pc:sldMkLst>
      </pc:sldChg>
      <pc:sldChg chg="del">
        <pc:chgData name="Riccardo Berta" userId="c8694f89-bba4-4576-b0a8-456619ca5a8c" providerId="ADAL" clId="{3E7BAF75-66AC-6246-A6D2-BF46DE9AAFF9}" dt="2022-10-10T05:46:48.981" v="51" actId="2696"/>
        <pc:sldMkLst>
          <pc:docMk/>
          <pc:sldMk cId="3156887330" sldId="277"/>
        </pc:sldMkLst>
      </pc:sldChg>
      <pc:sldChg chg="del">
        <pc:chgData name="Riccardo Berta" userId="c8694f89-bba4-4576-b0a8-456619ca5a8c" providerId="ADAL" clId="{3E7BAF75-66AC-6246-A6D2-BF46DE9AAFF9}" dt="2022-10-10T05:46:49.684" v="52" actId="2696"/>
        <pc:sldMkLst>
          <pc:docMk/>
          <pc:sldMk cId="1586284290" sldId="278"/>
        </pc:sldMkLst>
      </pc:sldChg>
      <pc:sldChg chg="del">
        <pc:chgData name="Riccardo Berta" userId="c8694f89-bba4-4576-b0a8-456619ca5a8c" providerId="ADAL" clId="{3E7BAF75-66AC-6246-A6D2-BF46DE9AAFF9}" dt="2022-10-10T05:46:50.239" v="53" actId="2696"/>
        <pc:sldMkLst>
          <pc:docMk/>
          <pc:sldMk cId="2677523252" sldId="279"/>
        </pc:sldMkLst>
      </pc:sldChg>
      <pc:sldChg chg="del">
        <pc:chgData name="Riccardo Berta" userId="c8694f89-bba4-4576-b0a8-456619ca5a8c" providerId="ADAL" clId="{3E7BAF75-66AC-6246-A6D2-BF46DE9AAFF9}" dt="2022-10-10T05:46:52.009" v="54" actId="2696"/>
        <pc:sldMkLst>
          <pc:docMk/>
          <pc:sldMk cId="635836889" sldId="280"/>
        </pc:sldMkLst>
      </pc:sldChg>
      <pc:sldChg chg="del">
        <pc:chgData name="Riccardo Berta" userId="c8694f89-bba4-4576-b0a8-456619ca5a8c" providerId="ADAL" clId="{3E7BAF75-66AC-6246-A6D2-BF46DE9AAFF9}" dt="2022-10-10T05:46:52.591" v="55" actId="2696"/>
        <pc:sldMkLst>
          <pc:docMk/>
          <pc:sldMk cId="2288803032" sldId="281"/>
        </pc:sldMkLst>
      </pc:sldChg>
      <pc:sldChg chg="del">
        <pc:chgData name="Riccardo Berta" userId="c8694f89-bba4-4576-b0a8-456619ca5a8c" providerId="ADAL" clId="{3E7BAF75-66AC-6246-A6D2-BF46DE9AAFF9}" dt="2022-10-10T05:46:53.984" v="57" actId="2696"/>
        <pc:sldMkLst>
          <pc:docMk/>
          <pc:sldMk cId="663506827" sldId="282"/>
        </pc:sldMkLst>
      </pc:sldChg>
      <pc:sldChg chg="del">
        <pc:chgData name="Riccardo Berta" userId="c8694f89-bba4-4576-b0a8-456619ca5a8c" providerId="ADAL" clId="{3E7BAF75-66AC-6246-A6D2-BF46DE9AAFF9}" dt="2022-10-10T05:46:55.020" v="58" actId="2696"/>
        <pc:sldMkLst>
          <pc:docMk/>
          <pc:sldMk cId="2423864326" sldId="283"/>
        </pc:sldMkLst>
      </pc:sldChg>
      <pc:sldChg chg="del">
        <pc:chgData name="Riccardo Berta" userId="c8694f89-bba4-4576-b0a8-456619ca5a8c" providerId="ADAL" clId="{3E7BAF75-66AC-6246-A6D2-BF46DE9AAFF9}" dt="2022-10-10T05:46:53.442" v="56" actId="2696"/>
        <pc:sldMkLst>
          <pc:docMk/>
          <pc:sldMk cId="852930802" sldId="284"/>
        </pc:sldMkLst>
      </pc:sldChg>
    </pc:docChg>
  </pc:docChgLst>
  <pc:docChgLst>
    <pc:chgData name="Riccardo Berta" userId="c8694f89-bba4-4576-b0a8-456619ca5a8c" providerId="ADAL" clId="{285D91C1-4BF4-0841-A283-B28F698AE366}"/>
    <pc:docChg chg="custSel addSld modSld">
      <pc:chgData name="Riccardo Berta" userId="c8694f89-bba4-4576-b0a8-456619ca5a8c" providerId="ADAL" clId="{285D91C1-4BF4-0841-A283-B28F698AE366}" dt="2022-08-26T17:01:29.210" v="222" actId="20577"/>
      <pc:docMkLst>
        <pc:docMk/>
      </pc:docMkLst>
      <pc:sldChg chg="addSp delSp modSp add mod">
        <pc:chgData name="Riccardo Berta" userId="c8694f89-bba4-4576-b0a8-456619ca5a8c" providerId="ADAL" clId="{285D91C1-4BF4-0841-A283-B28F698AE366}" dt="2022-08-26T17:01:29.210" v="222" actId="20577"/>
        <pc:sldMkLst>
          <pc:docMk/>
          <pc:sldMk cId="1388305878" sldId="277"/>
        </pc:sldMkLst>
        <pc:spChg chg="mod">
          <ac:chgData name="Riccardo Berta" userId="c8694f89-bba4-4576-b0a8-456619ca5a8c" providerId="ADAL" clId="{285D91C1-4BF4-0841-A283-B28F698AE366}" dt="2022-08-26T11:06:53.297" v="2" actId="20577"/>
          <ac:spMkLst>
            <pc:docMk/>
            <pc:sldMk cId="1388305878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285D91C1-4BF4-0841-A283-B28F698AE366}" dt="2022-08-26T17:01:29.210" v="222" actId="20577"/>
          <ac:spMkLst>
            <pc:docMk/>
            <pc:sldMk cId="1388305878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285D91C1-4BF4-0841-A283-B28F698AE366}" dt="2022-08-26T11:13:04.169" v="129" actId="1035"/>
          <ac:picMkLst>
            <pc:docMk/>
            <pc:sldMk cId="1388305878" sldId="277"/>
            <ac:picMk id="3" creationId="{94F1A503-7FFE-557A-BCB0-DC1D9F0CDB3C}"/>
          </ac:picMkLst>
        </pc:picChg>
        <pc:picChg chg="del">
          <ac:chgData name="Riccardo Berta" userId="c8694f89-bba4-4576-b0a8-456619ca5a8c" providerId="ADAL" clId="{285D91C1-4BF4-0841-A283-B28F698AE366}" dt="2022-08-26T11:06:59.121" v="7" actId="478"/>
          <ac:picMkLst>
            <pc:docMk/>
            <pc:sldMk cId="1388305878" sldId="277"/>
            <ac:picMk id="4" creationId="{B37C8976-E86A-4EAB-21EA-45CA6D160B6E}"/>
          </ac:picMkLst>
        </pc:picChg>
        <pc:picChg chg="add mod">
          <ac:chgData name="Riccardo Berta" userId="c8694f89-bba4-4576-b0a8-456619ca5a8c" providerId="ADAL" clId="{285D91C1-4BF4-0841-A283-B28F698AE366}" dt="2022-08-26T11:13:15.479" v="133" actId="1035"/>
          <ac:picMkLst>
            <pc:docMk/>
            <pc:sldMk cId="1388305878" sldId="277"/>
            <ac:picMk id="6" creationId="{55622F76-3F69-85DA-DB04-2F9FA718C471}"/>
          </ac:picMkLst>
        </pc:picChg>
      </pc:sldChg>
      <pc:sldChg chg="addSp delSp modSp add mod">
        <pc:chgData name="Riccardo Berta" userId="c8694f89-bba4-4576-b0a8-456619ca5a8c" providerId="ADAL" clId="{285D91C1-4BF4-0841-A283-B28F698AE366}" dt="2022-08-26T17:01:19.085" v="220" actId="1076"/>
        <pc:sldMkLst>
          <pc:docMk/>
          <pc:sldMk cId="2276488042" sldId="278"/>
        </pc:sldMkLst>
        <pc:spChg chg="mod">
          <ac:chgData name="Riccardo Berta" userId="c8694f89-bba4-4576-b0a8-456619ca5a8c" providerId="ADAL" clId="{285D91C1-4BF4-0841-A283-B28F698AE366}" dt="2022-08-26T11:13:29.102" v="137" actId="20577"/>
          <ac:spMkLst>
            <pc:docMk/>
            <pc:sldMk cId="2276488042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285D91C1-4BF4-0841-A283-B28F698AE366}" dt="2022-08-26T11:21:06.057" v="217" actId="20577"/>
          <ac:spMkLst>
            <pc:docMk/>
            <pc:sldMk cId="2276488042" sldId="278"/>
            <ac:spMk id="84" creationId="{00000000-0000-0000-0000-000000000000}"/>
          </ac:spMkLst>
        </pc:spChg>
        <pc:picChg chg="del">
          <ac:chgData name="Riccardo Berta" userId="c8694f89-bba4-4576-b0a8-456619ca5a8c" providerId="ADAL" clId="{285D91C1-4BF4-0841-A283-B28F698AE366}" dt="2022-08-26T11:15:29.168" v="157" actId="478"/>
          <ac:picMkLst>
            <pc:docMk/>
            <pc:sldMk cId="2276488042" sldId="278"/>
            <ac:picMk id="3" creationId="{94F1A503-7FFE-557A-BCB0-DC1D9F0CDB3C}"/>
          </ac:picMkLst>
        </pc:picChg>
        <pc:picChg chg="add del mod">
          <ac:chgData name="Riccardo Berta" userId="c8694f89-bba4-4576-b0a8-456619ca5a8c" providerId="ADAL" clId="{285D91C1-4BF4-0841-A283-B28F698AE366}" dt="2022-08-26T11:17:51.407" v="196" actId="478"/>
          <ac:picMkLst>
            <pc:docMk/>
            <pc:sldMk cId="2276488042" sldId="278"/>
            <ac:picMk id="4" creationId="{60504E6C-6A9E-9C37-40B0-D19295DDEEC3}"/>
          </ac:picMkLst>
        </pc:picChg>
        <pc:picChg chg="del">
          <ac:chgData name="Riccardo Berta" userId="c8694f89-bba4-4576-b0a8-456619ca5a8c" providerId="ADAL" clId="{285D91C1-4BF4-0841-A283-B28F698AE366}" dt="2022-08-26T11:15:30.021" v="158" actId="478"/>
          <ac:picMkLst>
            <pc:docMk/>
            <pc:sldMk cId="2276488042" sldId="278"/>
            <ac:picMk id="6" creationId="{55622F76-3F69-85DA-DB04-2F9FA718C471}"/>
          </ac:picMkLst>
        </pc:picChg>
        <pc:picChg chg="add mod">
          <ac:chgData name="Riccardo Berta" userId="c8694f89-bba4-4576-b0a8-456619ca5a8c" providerId="ADAL" clId="{285D91C1-4BF4-0841-A283-B28F698AE366}" dt="2022-08-26T17:01:19.085" v="220" actId="1076"/>
          <ac:picMkLst>
            <pc:docMk/>
            <pc:sldMk cId="2276488042" sldId="278"/>
            <ac:picMk id="7" creationId="{12A38CB3-9C82-D386-6AEC-F799DFDA4DBA}"/>
          </ac:picMkLst>
        </pc:picChg>
      </pc:sldChg>
    </pc:docChg>
  </pc:docChgLst>
  <pc:docChgLst>
    <pc:chgData name="Riccardo Berta" userId="c8694f89-bba4-4576-b0a8-456619ca5a8c" providerId="ADAL" clId="{89457721-8AF9-BB44-BAF2-46F7B0D7D7E8}"/>
    <pc:docChg chg="custSel addSld delSld modSld">
      <pc:chgData name="Riccardo Berta" userId="c8694f89-bba4-4576-b0a8-456619ca5a8c" providerId="ADAL" clId="{89457721-8AF9-BB44-BAF2-46F7B0D7D7E8}" dt="2022-08-30T09:55:24.863" v="44" actId="20577"/>
      <pc:docMkLst>
        <pc:docMk/>
      </pc:docMkLst>
      <pc:sldChg chg="modSp mod">
        <pc:chgData name="Riccardo Berta" userId="c8694f89-bba4-4576-b0a8-456619ca5a8c" providerId="ADAL" clId="{89457721-8AF9-BB44-BAF2-46F7B0D7D7E8}" dt="2022-08-30T09:54:06.379" v="7" actId="20577"/>
        <pc:sldMkLst>
          <pc:docMk/>
          <pc:sldMk cId="0" sldId="256"/>
        </pc:sldMkLst>
        <pc:spChg chg="mod">
          <ac:chgData name="Riccardo Berta" userId="c8694f89-bba4-4576-b0a8-456619ca5a8c" providerId="ADAL" clId="{89457721-8AF9-BB44-BAF2-46F7B0D7D7E8}" dt="2022-08-30T09:54:06.379" v="7" actId="20577"/>
          <ac:spMkLst>
            <pc:docMk/>
            <pc:sldMk cId="0" sldId="256"/>
            <ac:spMk id="62" creationId="{00000000-0000-0000-0000-000000000000}"/>
          </ac:spMkLst>
        </pc:spChg>
      </pc:sldChg>
      <pc:sldChg chg="delSp modSp mod">
        <pc:chgData name="Riccardo Berta" userId="c8694f89-bba4-4576-b0a8-456619ca5a8c" providerId="ADAL" clId="{89457721-8AF9-BB44-BAF2-46F7B0D7D7E8}" dt="2022-08-30T09:54:23.221" v="18" actId="478"/>
        <pc:sldMkLst>
          <pc:docMk/>
          <pc:sldMk cId="0" sldId="257"/>
        </pc:sldMkLst>
        <pc:spChg chg="mod">
          <ac:chgData name="Riccardo Berta" userId="c8694f89-bba4-4576-b0a8-456619ca5a8c" providerId="ADAL" clId="{89457721-8AF9-BB44-BAF2-46F7B0D7D7E8}" dt="2022-08-30T09:54:14.367" v="13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89457721-8AF9-BB44-BAF2-46F7B0D7D7E8}" dt="2022-08-30T09:54:19.217" v="17" actId="20577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89457721-8AF9-BB44-BAF2-46F7B0D7D7E8}" dt="2022-08-30T09:54:23.221" v="18" actId="478"/>
          <ac:picMkLst>
            <pc:docMk/>
            <pc:sldMk cId="0" sldId="257"/>
            <ac:picMk id="3" creationId="{EE0D0F3E-A843-92E5-ABBC-F41E3CA3C922}"/>
          </ac:picMkLst>
        </pc:picChg>
        <pc:picChg chg="del">
          <ac:chgData name="Riccardo Berta" userId="c8694f89-bba4-4576-b0a8-456619ca5a8c" providerId="ADAL" clId="{89457721-8AF9-BB44-BAF2-46F7B0D7D7E8}" dt="2022-08-30T09:54:16.325" v="14" actId="478"/>
          <ac:picMkLst>
            <pc:docMk/>
            <pc:sldMk cId="0" sldId="257"/>
            <ac:picMk id="5" creationId="{692F2B73-F6B6-F2AC-BB2A-2B1020944694}"/>
          </ac:picMkLst>
        </pc:picChg>
      </pc:sldChg>
      <pc:sldChg chg="modSp mod">
        <pc:chgData name="Riccardo Berta" userId="c8694f89-bba4-4576-b0a8-456619ca5a8c" providerId="ADAL" clId="{89457721-8AF9-BB44-BAF2-46F7B0D7D7E8}" dt="2022-08-30T09:54:11.362" v="10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89457721-8AF9-BB44-BAF2-46F7B0D7D7E8}" dt="2022-08-30T09:54:11.362" v="10" actId="20577"/>
          <ac:spMkLst>
            <pc:docMk/>
            <pc:sldMk cId="3018556184" sldId="259"/>
            <ac:spMk id="3" creationId="{38BFAA1C-1163-169B-2D77-6FEF73CC8512}"/>
          </ac:spMkLst>
        </pc:spChg>
      </pc:sldChg>
      <pc:sldChg chg="add">
        <pc:chgData name="Riccardo Berta" userId="c8694f89-bba4-4576-b0a8-456619ca5a8c" providerId="ADAL" clId="{89457721-8AF9-BB44-BAF2-46F7B0D7D7E8}" dt="2022-08-30T09:54:31.238" v="24"/>
        <pc:sldMkLst>
          <pc:docMk/>
          <pc:sldMk cId="3239712184" sldId="260"/>
        </pc:sldMkLst>
      </pc:sldChg>
      <pc:sldChg chg="del">
        <pc:chgData name="Riccardo Berta" userId="c8694f89-bba4-4576-b0a8-456619ca5a8c" providerId="ADAL" clId="{89457721-8AF9-BB44-BAF2-46F7B0D7D7E8}" dt="2022-08-30T09:54:26.068" v="19" actId="2696"/>
        <pc:sldMkLst>
          <pc:docMk/>
          <pc:sldMk cId="3692252167" sldId="260"/>
        </pc:sldMkLst>
      </pc:sldChg>
      <pc:sldChg chg="add">
        <pc:chgData name="Riccardo Berta" userId="c8694f89-bba4-4576-b0a8-456619ca5a8c" providerId="ADAL" clId="{89457721-8AF9-BB44-BAF2-46F7B0D7D7E8}" dt="2022-08-30T09:54:32.176" v="25"/>
        <pc:sldMkLst>
          <pc:docMk/>
          <pc:sldMk cId="723946338" sldId="261"/>
        </pc:sldMkLst>
      </pc:sldChg>
      <pc:sldChg chg="del">
        <pc:chgData name="Riccardo Berta" userId="c8694f89-bba4-4576-b0a8-456619ca5a8c" providerId="ADAL" clId="{89457721-8AF9-BB44-BAF2-46F7B0D7D7E8}" dt="2022-08-30T09:54:26.532" v="20" actId="2696"/>
        <pc:sldMkLst>
          <pc:docMk/>
          <pc:sldMk cId="846979211" sldId="261"/>
        </pc:sldMkLst>
      </pc:sldChg>
      <pc:sldChg chg="del">
        <pc:chgData name="Riccardo Berta" userId="c8694f89-bba4-4576-b0a8-456619ca5a8c" providerId="ADAL" clId="{89457721-8AF9-BB44-BAF2-46F7B0D7D7E8}" dt="2022-08-30T09:54:26.938" v="21" actId="2696"/>
        <pc:sldMkLst>
          <pc:docMk/>
          <pc:sldMk cId="447929702" sldId="262"/>
        </pc:sldMkLst>
      </pc:sldChg>
      <pc:sldChg chg="add">
        <pc:chgData name="Riccardo Berta" userId="c8694f89-bba4-4576-b0a8-456619ca5a8c" providerId="ADAL" clId="{89457721-8AF9-BB44-BAF2-46F7B0D7D7E8}" dt="2022-08-30T09:54:33.167" v="26"/>
        <pc:sldMkLst>
          <pc:docMk/>
          <pc:sldMk cId="1167696200" sldId="262"/>
        </pc:sldMkLst>
      </pc:sldChg>
      <pc:sldChg chg="del">
        <pc:chgData name="Riccardo Berta" userId="c8694f89-bba4-4576-b0a8-456619ca5a8c" providerId="ADAL" clId="{89457721-8AF9-BB44-BAF2-46F7B0D7D7E8}" dt="2022-08-30T09:54:27.400" v="22" actId="2696"/>
        <pc:sldMkLst>
          <pc:docMk/>
          <pc:sldMk cId="11402927" sldId="263"/>
        </pc:sldMkLst>
      </pc:sldChg>
      <pc:sldChg chg="modSp add mod">
        <pc:chgData name="Riccardo Berta" userId="c8694f89-bba4-4576-b0a8-456619ca5a8c" providerId="ADAL" clId="{89457721-8AF9-BB44-BAF2-46F7B0D7D7E8}" dt="2022-08-30T09:55:24.863" v="44" actId="20577"/>
        <pc:sldMkLst>
          <pc:docMk/>
          <pc:sldMk cId="1817587258" sldId="263"/>
        </pc:sldMkLst>
        <pc:spChg chg="mod">
          <ac:chgData name="Riccardo Berta" userId="c8694f89-bba4-4576-b0a8-456619ca5a8c" providerId="ADAL" clId="{89457721-8AF9-BB44-BAF2-46F7B0D7D7E8}" dt="2022-08-30T09:54:51.021" v="28"/>
          <ac:spMkLst>
            <pc:docMk/>
            <pc:sldMk cId="1817587258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89457721-8AF9-BB44-BAF2-46F7B0D7D7E8}" dt="2022-08-30T09:55:24.863" v="44" actId="20577"/>
          <ac:spMkLst>
            <pc:docMk/>
            <pc:sldMk cId="1817587258" sldId="263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89457721-8AF9-BB44-BAF2-46F7B0D7D7E8}" dt="2022-08-30T09:54:27.959" v="23" actId="2696"/>
        <pc:sldMkLst>
          <pc:docMk/>
          <pc:sldMk cId="2794482370" sldId="264"/>
        </pc:sldMkLst>
      </pc:sldChg>
    </pc:docChg>
  </pc:docChgLst>
  <pc:docChgLst>
    <pc:chgData name="Riccardo Berta" userId="c8694f89-bba4-4576-b0a8-456619ca5a8c" providerId="ADAL" clId="{80F6E880-6B18-A04C-AFC0-7C261801A904}"/>
    <pc:docChg chg="undo custSel addSld delSld modSld sldOrd">
      <pc:chgData name="Riccardo Berta" userId="c8694f89-bba4-4576-b0a8-456619ca5a8c" providerId="ADAL" clId="{80F6E880-6B18-A04C-AFC0-7C261801A904}" dt="2022-11-08T13:14:14.871" v="3050" actId="2696"/>
      <pc:docMkLst>
        <pc:docMk/>
      </pc:docMkLst>
      <pc:sldChg chg="modSp mod">
        <pc:chgData name="Riccardo Berta" userId="c8694f89-bba4-4576-b0a8-456619ca5a8c" providerId="ADAL" clId="{80F6E880-6B18-A04C-AFC0-7C261801A904}" dt="2022-11-02T11:32:41.709" v="13" actId="20577"/>
        <pc:sldMkLst>
          <pc:docMk/>
          <pc:sldMk cId="0" sldId="256"/>
        </pc:sldMkLst>
        <pc:spChg chg="mod">
          <ac:chgData name="Riccardo Berta" userId="c8694f89-bba4-4576-b0a8-456619ca5a8c" providerId="ADAL" clId="{80F6E880-6B18-A04C-AFC0-7C261801A904}" dt="2022-11-02T11:32:41.709" v="13" actId="20577"/>
          <ac:spMkLst>
            <pc:docMk/>
            <pc:sldMk cId="0" sldId="256"/>
            <ac:spMk id="62" creationId="{00000000-0000-0000-0000-000000000000}"/>
          </ac:spMkLst>
        </pc:spChg>
      </pc:sldChg>
      <pc:sldChg chg="modSp mod">
        <pc:chgData name="Riccardo Berta" userId="c8694f89-bba4-4576-b0a8-456619ca5a8c" providerId="ADAL" clId="{80F6E880-6B18-A04C-AFC0-7C261801A904}" dt="2022-11-08T11:41:26.440" v="2804" actId="20577"/>
        <pc:sldMkLst>
          <pc:docMk/>
          <pc:sldMk cId="0" sldId="264"/>
        </pc:sldMkLst>
        <pc:spChg chg="mod">
          <ac:chgData name="Riccardo Berta" userId="c8694f89-bba4-4576-b0a8-456619ca5a8c" providerId="ADAL" clId="{80F6E880-6B18-A04C-AFC0-7C261801A904}" dt="2022-11-08T11:41:26.440" v="2804" actId="20577"/>
          <ac:spMkLst>
            <pc:docMk/>
            <pc:sldMk cId="0" sldId="264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0F6E880-6B18-A04C-AFC0-7C261801A904}" dt="2022-11-07T07:17:21.067" v="797" actId="20577"/>
        <pc:sldMkLst>
          <pc:docMk/>
          <pc:sldMk cId="3775027952" sldId="269"/>
        </pc:sldMkLst>
        <pc:spChg chg="mod">
          <ac:chgData name="Riccardo Berta" userId="c8694f89-bba4-4576-b0a8-456619ca5a8c" providerId="ADAL" clId="{80F6E880-6B18-A04C-AFC0-7C261801A904}" dt="2022-11-07T07:17:21.067" v="797" actId="20577"/>
          <ac:spMkLst>
            <pc:docMk/>
            <pc:sldMk cId="3775027952" sldId="269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6:53:11.378" v="285" actId="20577"/>
          <ac:spMkLst>
            <pc:docMk/>
            <pc:sldMk cId="3775027952" sldId="269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0F6E880-6B18-A04C-AFC0-7C261801A904}" dt="2022-11-07T07:18:11.402" v="816" actId="14100"/>
        <pc:sldMkLst>
          <pc:docMk/>
          <pc:sldMk cId="1310310143" sldId="270"/>
        </pc:sldMkLst>
        <pc:spChg chg="mod">
          <ac:chgData name="Riccardo Berta" userId="c8694f89-bba4-4576-b0a8-456619ca5a8c" providerId="ADAL" clId="{80F6E880-6B18-A04C-AFC0-7C261801A904}" dt="2022-11-07T07:17:32.354" v="799" actId="20577"/>
          <ac:spMkLst>
            <pc:docMk/>
            <pc:sldMk cId="1310310143" sldId="270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7:18:11.402" v="816" actId="14100"/>
          <ac:spMkLst>
            <pc:docMk/>
            <pc:sldMk cId="1310310143" sldId="270"/>
            <ac:spMk id="84" creationId="{00000000-0000-0000-0000-000000000000}"/>
          </ac:spMkLst>
        </pc:spChg>
      </pc:sldChg>
      <pc:sldChg chg="modSp mod ord">
        <pc:chgData name="Riccardo Berta" userId="c8694f89-bba4-4576-b0a8-456619ca5a8c" providerId="ADAL" clId="{80F6E880-6B18-A04C-AFC0-7C261801A904}" dt="2022-11-08T08:51:58.241" v="1598" actId="1076"/>
        <pc:sldMkLst>
          <pc:docMk/>
          <pc:sldMk cId="3840907075" sldId="271"/>
        </pc:sldMkLst>
        <pc:spChg chg="mod">
          <ac:chgData name="Riccardo Berta" userId="c8694f89-bba4-4576-b0a8-456619ca5a8c" providerId="ADAL" clId="{80F6E880-6B18-A04C-AFC0-7C261801A904}" dt="2022-11-08T08:51:12.309" v="1586" actId="20577"/>
          <ac:spMkLst>
            <pc:docMk/>
            <pc:sldMk cId="3840907075" sldId="271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8:51:58.241" v="1598" actId="1076"/>
          <ac:spMkLst>
            <pc:docMk/>
            <pc:sldMk cId="3840907075" sldId="271"/>
            <ac:spMk id="84" creationId="{00000000-0000-0000-0000-000000000000}"/>
          </ac:spMkLst>
        </pc:spChg>
      </pc:sldChg>
      <pc:sldChg chg="addSp delSp modSp add mod ord">
        <pc:chgData name="Riccardo Berta" userId="c8694f89-bba4-4576-b0a8-456619ca5a8c" providerId="ADAL" clId="{80F6E880-6B18-A04C-AFC0-7C261801A904}" dt="2022-11-07T07:17:44.640" v="804" actId="20577"/>
        <pc:sldMkLst>
          <pc:docMk/>
          <pc:sldMk cId="3791912446" sldId="272"/>
        </pc:sldMkLst>
        <pc:spChg chg="mod">
          <ac:chgData name="Riccardo Berta" userId="c8694f89-bba4-4576-b0a8-456619ca5a8c" providerId="ADAL" clId="{80F6E880-6B18-A04C-AFC0-7C261801A904}" dt="2022-11-07T07:04:25.924" v="522" actId="313"/>
          <ac:spMkLst>
            <pc:docMk/>
            <pc:sldMk cId="3791912446" sldId="272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7:17:44.640" v="804" actId="20577"/>
          <ac:spMkLst>
            <pc:docMk/>
            <pc:sldMk cId="3791912446" sldId="27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06:59:31.298" v="465" actId="1076"/>
          <ac:picMkLst>
            <pc:docMk/>
            <pc:sldMk cId="3791912446" sldId="272"/>
            <ac:picMk id="3" creationId="{466B1340-2784-EFA1-4625-73CB8D368F35}"/>
          </ac:picMkLst>
        </pc:picChg>
        <pc:picChg chg="add del mod">
          <ac:chgData name="Riccardo Berta" userId="c8694f89-bba4-4576-b0a8-456619ca5a8c" providerId="ADAL" clId="{80F6E880-6B18-A04C-AFC0-7C261801A904}" dt="2022-11-07T07:05:54.847" v="556" actId="478"/>
          <ac:picMkLst>
            <pc:docMk/>
            <pc:sldMk cId="3791912446" sldId="272"/>
            <ac:picMk id="5" creationId="{96DCD402-891D-3F66-34A1-46DFB85BA2F8}"/>
          </ac:picMkLst>
        </pc:picChg>
      </pc:sldChg>
      <pc:sldChg chg="addSp modSp add mod">
        <pc:chgData name="Riccardo Berta" userId="c8694f89-bba4-4576-b0a8-456619ca5a8c" providerId="ADAL" clId="{80F6E880-6B18-A04C-AFC0-7C261801A904}" dt="2022-11-07T13:36:31.855" v="1227" actId="1035"/>
        <pc:sldMkLst>
          <pc:docMk/>
          <pc:sldMk cId="80569211" sldId="273"/>
        </pc:sldMkLst>
        <pc:spChg chg="mod">
          <ac:chgData name="Riccardo Berta" userId="c8694f89-bba4-4576-b0a8-456619ca5a8c" providerId="ADAL" clId="{80F6E880-6B18-A04C-AFC0-7C261801A904}" dt="2022-11-07T07:18:15.205" v="820" actId="20577"/>
          <ac:spMkLst>
            <pc:docMk/>
            <pc:sldMk cId="80569211" sldId="273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36:26.290" v="1215" actId="20577"/>
          <ac:spMkLst>
            <pc:docMk/>
            <pc:sldMk cId="80569211" sldId="27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13:36:31.855" v="1227" actId="1035"/>
          <ac:picMkLst>
            <pc:docMk/>
            <pc:sldMk cId="80569211" sldId="273"/>
            <ac:picMk id="2" creationId="{DCC6CAAD-0559-8398-98AA-0E6212EA80FC}"/>
          </ac:picMkLst>
        </pc:picChg>
      </pc:sldChg>
      <pc:sldChg chg="addSp modSp add mod">
        <pc:chgData name="Riccardo Berta" userId="c8694f89-bba4-4576-b0a8-456619ca5a8c" providerId="ADAL" clId="{80F6E880-6B18-A04C-AFC0-7C261801A904}" dt="2022-11-07T07:16:45.002" v="791" actId="20577"/>
        <pc:sldMkLst>
          <pc:docMk/>
          <pc:sldMk cId="411550242" sldId="274"/>
        </pc:sldMkLst>
        <pc:spChg chg="mod">
          <ac:chgData name="Riccardo Berta" userId="c8694f89-bba4-4576-b0a8-456619ca5a8c" providerId="ADAL" clId="{80F6E880-6B18-A04C-AFC0-7C261801A904}" dt="2022-11-07T07:16:45.002" v="791" actId="20577"/>
          <ac:spMkLst>
            <pc:docMk/>
            <pc:sldMk cId="411550242" sldId="274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7:16:12.859" v="785" actId="20577"/>
          <ac:spMkLst>
            <pc:docMk/>
            <pc:sldMk cId="411550242" sldId="27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07:16:39.276" v="787" actId="1076"/>
          <ac:picMkLst>
            <pc:docMk/>
            <pc:sldMk cId="411550242" sldId="274"/>
            <ac:picMk id="3" creationId="{30EC4DDD-F5AC-A253-9088-288CB536E14A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7T13:21:44.410" v="1081" actId="1037"/>
        <pc:sldMkLst>
          <pc:docMk/>
          <pc:sldMk cId="1497503087" sldId="275"/>
        </pc:sldMkLst>
        <pc:spChg chg="mod">
          <ac:chgData name="Riccardo Berta" userId="c8694f89-bba4-4576-b0a8-456619ca5a8c" providerId="ADAL" clId="{80F6E880-6B18-A04C-AFC0-7C261801A904}" dt="2022-11-07T07:16:53.860" v="794" actId="20577"/>
          <ac:spMkLst>
            <pc:docMk/>
            <pc:sldMk cId="1497503087" sldId="275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21:32.910" v="1077" actId="403"/>
          <ac:spMkLst>
            <pc:docMk/>
            <pc:sldMk cId="1497503087" sldId="275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7T13:21:44.410" v="1081" actId="1037"/>
          <ac:picMkLst>
            <pc:docMk/>
            <pc:sldMk cId="1497503087" sldId="275"/>
            <ac:picMk id="3" creationId="{4F36E7FA-7FDA-441A-FB01-56F921235354}"/>
          </ac:picMkLst>
        </pc:picChg>
        <pc:picChg chg="add del mod">
          <ac:chgData name="Riccardo Berta" userId="c8694f89-bba4-4576-b0a8-456619ca5a8c" providerId="ADAL" clId="{80F6E880-6B18-A04C-AFC0-7C261801A904}" dt="2022-11-07T13:14:43.240" v="923"/>
          <ac:picMkLst>
            <pc:docMk/>
            <pc:sldMk cId="1497503087" sldId="275"/>
            <ac:picMk id="5" creationId="{1AF8E800-F7F9-2A5C-5DC8-53A54EB15185}"/>
          </ac:picMkLst>
        </pc:picChg>
        <pc:picChg chg="add mod">
          <ac:chgData name="Riccardo Berta" userId="c8694f89-bba4-4576-b0a8-456619ca5a8c" providerId="ADAL" clId="{80F6E880-6B18-A04C-AFC0-7C261801A904}" dt="2022-11-07T13:21:44.410" v="1081" actId="1037"/>
          <ac:picMkLst>
            <pc:docMk/>
            <pc:sldMk cId="1497503087" sldId="275"/>
            <ac:picMk id="7" creationId="{8B0795EC-DA43-EC5C-EFC5-2544DB5854EC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7T13:21:16.745" v="1073" actId="1038"/>
        <pc:sldMkLst>
          <pc:docMk/>
          <pc:sldMk cId="189339524" sldId="276"/>
        </pc:sldMkLst>
        <pc:spChg chg="add del mod">
          <ac:chgData name="Riccardo Berta" userId="c8694f89-bba4-4576-b0a8-456619ca5a8c" providerId="ADAL" clId="{80F6E880-6B18-A04C-AFC0-7C261801A904}" dt="2022-11-07T13:19:01.292" v="972" actId="767"/>
          <ac:spMkLst>
            <pc:docMk/>
            <pc:sldMk cId="189339524" sldId="276"/>
            <ac:spMk id="4" creationId="{128674F4-627D-5212-BC9C-4D6510320220}"/>
          </ac:spMkLst>
        </pc:spChg>
        <pc:spChg chg="mod">
          <ac:chgData name="Riccardo Berta" userId="c8694f89-bba4-4576-b0a8-456619ca5a8c" providerId="ADAL" clId="{80F6E880-6B18-A04C-AFC0-7C261801A904}" dt="2022-11-07T13:18:01.068" v="966" actId="20577"/>
          <ac:spMkLst>
            <pc:docMk/>
            <pc:sldMk cId="189339524" sldId="276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21:05.434" v="1070" actId="20577"/>
          <ac:spMkLst>
            <pc:docMk/>
            <pc:sldMk cId="189339524" sldId="27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13:21:16.745" v="1073" actId="1038"/>
          <ac:picMkLst>
            <pc:docMk/>
            <pc:sldMk cId="189339524" sldId="276"/>
            <ac:picMk id="3" creationId="{48A7D41D-F76F-69CC-4E65-FFA311770409}"/>
          </ac:picMkLst>
        </pc:picChg>
      </pc:sldChg>
      <pc:sldChg chg="addSp modSp add mod">
        <pc:chgData name="Riccardo Berta" userId="c8694f89-bba4-4576-b0a8-456619ca5a8c" providerId="ADAL" clId="{80F6E880-6B18-A04C-AFC0-7C261801A904}" dt="2022-11-07T13:36:39.259" v="1228" actId="1076"/>
        <pc:sldMkLst>
          <pc:docMk/>
          <pc:sldMk cId="3867073266" sldId="277"/>
        </pc:sldMkLst>
        <pc:spChg chg="mod">
          <ac:chgData name="Riccardo Berta" userId="c8694f89-bba4-4576-b0a8-456619ca5a8c" providerId="ADAL" clId="{80F6E880-6B18-A04C-AFC0-7C261801A904}" dt="2022-11-07T13:23:08.976" v="1109" actId="20577"/>
          <ac:spMkLst>
            <pc:docMk/>
            <pc:sldMk cId="3867073266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33:30.982" v="1180"/>
          <ac:spMkLst>
            <pc:docMk/>
            <pc:sldMk cId="3867073266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13:36:39.259" v="1228" actId="1076"/>
          <ac:picMkLst>
            <pc:docMk/>
            <pc:sldMk cId="3867073266" sldId="277"/>
            <ac:picMk id="3" creationId="{B24D9C62-9E1D-9F8D-F689-FC2C53DAD899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8T13:08:32.099" v="2838" actId="1038"/>
        <pc:sldMkLst>
          <pc:docMk/>
          <pc:sldMk cId="2178928758" sldId="278"/>
        </pc:sldMkLst>
        <pc:spChg chg="mod">
          <ac:chgData name="Riccardo Berta" userId="c8694f89-bba4-4576-b0a8-456619ca5a8c" providerId="ADAL" clId="{80F6E880-6B18-A04C-AFC0-7C261801A904}" dt="2022-11-08T11:37:40.970" v="2798" actId="20577"/>
          <ac:spMkLst>
            <pc:docMk/>
            <pc:sldMk cId="2178928758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3:04:36.077" v="2826" actId="20577"/>
          <ac:spMkLst>
            <pc:docMk/>
            <pc:sldMk cId="2178928758" sldId="278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8T13:05:10.996" v="2828" actId="478"/>
          <ac:picMkLst>
            <pc:docMk/>
            <pc:sldMk cId="2178928758" sldId="278"/>
            <ac:picMk id="3" creationId="{AEA6BC5A-EC7D-B52F-0AE5-E2E047F7B3CA}"/>
          </ac:picMkLst>
        </pc:picChg>
        <pc:picChg chg="add mod">
          <ac:chgData name="Riccardo Berta" userId="c8694f89-bba4-4576-b0a8-456619ca5a8c" providerId="ADAL" clId="{80F6E880-6B18-A04C-AFC0-7C261801A904}" dt="2022-11-08T13:08:32.099" v="2838" actId="1038"/>
          <ac:picMkLst>
            <pc:docMk/>
            <pc:sldMk cId="2178928758" sldId="278"/>
            <ac:picMk id="5" creationId="{639CDC13-4388-7D37-CC26-05B942819027}"/>
          </ac:picMkLst>
        </pc:picChg>
      </pc:sldChg>
      <pc:sldChg chg="addSp modSp add mod ord">
        <pc:chgData name="Riccardo Berta" userId="c8694f89-bba4-4576-b0a8-456619ca5a8c" providerId="ADAL" clId="{80F6E880-6B18-A04C-AFC0-7C261801A904}" dt="2022-11-08T11:35:56.696" v="2788" actId="1076"/>
        <pc:sldMkLst>
          <pc:docMk/>
          <pc:sldMk cId="2509645545" sldId="279"/>
        </pc:sldMkLst>
        <pc:spChg chg="mod">
          <ac:chgData name="Riccardo Berta" userId="c8694f89-bba4-4576-b0a8-456619ca5a8c" providerId="ADAL" clId="{80F6E880-6B18-A04C-AFC0-7C261801A904}" dt="2022-11-08T11:33:26.712" v="2765" actId="20577"/>
          <ac:spMkLst>
            <pc:docMk/>
            <pc:sldMk cId="2509645545" sldId="279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34:06.148" v="2786" actId="20577"/>
          <ac:spMkLst>
            <pc:docMk/>
            <pc:sldMk cId="2509645545" sldId="27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11:35:56.696" v="2788" actId="1076"/>
          <ac:picMkLst>
            <pc:docMk/>
            <pc:sldMk cId="2509645545" sldId="279"/>
            <ac:picMk id="3" creationId="{97E1ABF5-025A-AC1A-6F2C-66566A1BE85F}"/>
          </ac:picMkLst>
        </pc:picChg>
      </pc:sldChg>
      <pc:sldChg chg="new del">
        <pc:chgData name="Riccardo Berta" userId="c8694f89-bba4-4576-b0a8-456619ca5a8c" providerId="ADAL" clId="{80F6E880-6B18-A04C-AFC0-7C261801A904}" dt="2022-11-07T13:12:55.302" v="901" actId="2696"/>
        <pc:sldMkLst>
          <pc:docMk/>
          <pc:sldMk cId="3057566652" sldId="279"/>
        </pc:sldMkLst>
      </pc:sldChg>
      <pc:sldChg chg="new del">
        <pc:chgData name="Riccardo Berta" userId="c8694f89-bba4-4576-b0a8-456619ca5a8c" providerId="ADAL" clId="{80F6E880-6B18-A04C-AFC0-7C261801A904}" dt="2022-11-07T13:12:55.762" v="902" actId="2696"/>
        <pc:sldMkLst>
          <pc:docMk/>
          <pc:sldMk cId="55856503" sldId="280"/>
        </pc:sldMkLst>
      </pc:sldChg>
      <pc:sldChg chg="addSp modSp add mod">
        <pc:chgData name="Riccardo Berta" userId="c8694f89-bba4-4576-b0a8-456619ca5a8c" providerId="ADAL" clId="{80F6E880-6B18-A04C-AFC0-7C261801A904}" dt="2022-11-08T13:14:10.401" v="3047" actId="14100"/>
        <pc:sldMkLst>
          <pc:docMk/>
          <pc:sldMk cId="1073505695" sldId="280"/>
        </pc:sldMkLst>
        <pc:spChg chg="mod">
          <ac:chgData name="Riccardo Berta" userId="c8694f89-bba4-4576-b0a8-456619ca5a8c" providerId="ADAL" clId="{80F6E880-6B18-A04C-AFC0-7C261801A904}" dt="2022-11-08T13:12:36.677" v="2926" actId="20577"/>
          <ac:spMkLst>
            <pc:docMk/>
            <pc:sldMk cId="1073505695" sldId="280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3:14:10.401" v="3047" actId="14100"/>
          <ac:spMkLst>
            <pc:docMk/>
            <pc:sldMk cId="1073505695" sldId="28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13:13:46.037" v="3031" actId="14100"/>
          <ac:picMkLst>
            <pc:docMk/>
            <pc:sldMk cId="1073505695" sldId="280"/>
            <ac:picMk id="3" creationId="{FA939A29-95AA-C12B-A415-81D0BA373123}"/>
          </ac:picMkLst>
        </pc:picChg>
        <pc:picChg chg="add mod">
          <ac:chgData name="Riccardo Berta" userId="c8694f89-bba4-4576-b0a8-456619ca5a8c" providerId="ADAL" clId="{80F6E880-6B18-A04C-AFC0-7C261801A904}" dt="2022-11-08T13:13:51.016" v="3033" actId="1076"/>
          <ac:picMkLst>
            <pc:docMk/>
            <pc:sldMk cId="1073505695" sldId="280"/>
            <ac:picMk id="5" creationId="{05C16011-9F8D-F647-EAC6-509C6AA49CC3}"/>
          </ac:picMkLst>
        </pc:picChg>
      </pc:sldChg>
      <pc:sldChg chg="modSp add del mod">
        <pc:chgData name="Riccardo Berta" userId="c8694f89-bba4-4576-b0a8-456619ca5a8c" providerId="ADAL" clId="{80F6E880-6B18-A04C-AFC0-7C261801A904}" dt="2022-11-08T13:14:12.762" v="3048" actId="2696"/>
        <pc:sldMkLst>
          <pc:docMk/>
          <pc:sldMk cId="3142141447" sldId="281"/>
        </pc:sldMkLst>
        <pc:spChg chg="mod">
          <ac:chgData name="Riccardo Berta" userId="c8694f89-bba4-4576-b0a8-456619ca5a8c" providerId="ADAL" clId="{80F6E880-6B18-A04C-AFC0-7C261801A904}" dt="2022-11-08T13:12:44.483" v="2929" actId="20577"/>
          <ac:spMkLst>
            <pc:docMk/>
            <pc:sldMk cId="3142141447" sldId="281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3:13:40.083" v="3030" actId="20577"/>
          <ac:spMkLst>
            <pc:docMk/>
            <pc:sldMk cId="3142141447" sldId="281"/>
            <ac:spMk id="84" creationId="{00000000-0000-0000-0000-000000000000}"/>
          </ac:spMkLst>
        </pc:spChg>
      </pc:sldChg>
      <pc:sldChg chg="new del">
        <pc:chgData name="Riccardo Berta" userId="c8694f89-bba4-4576-b0a8-456619ca5a8c" providerId="ADAL" clId="{80F6E880-6B18-A04C-AFC0-7C261801A904}" dt="2022-11-07T13:12:56.113" v="903" actId="2696"/>
        <pc:sldMkLst>
          <pc:docMk/>
          <pc:sldMk cId="3406097516" sldId="281"/>
        </pc:sldMkLst>
      </pc:sldChg>
      <pc:sldChg chg="add del">
        <pc:chgData name="Riccardo Berta" userId="c8694f89-bba4-4576-b0a8-456619ca5a8c" providerId="ADAL" clId="{80F6E880-6B18-A04C-AFC0-7C261801A904}" dt="2022-11-08T13:14:13.351" v="3049" actId="2696"/>
        <pc:sldMkLst>
          <pc:docMk/>
          <pc:sldMk cId="1823650288" sldId="282"/>
        </pc:sldMkLst>
      </pc:sldChg>
      <pc:sldChg chg="new del">
        <pc:chgData name="Riccardo Berta" userId="c8694f89-bba4-4576-b0a8-456619ca5a8c" providerId="ADAL" clId="{80F6E880-6B18-A04C-AFC0-7C261801A904}" dt="2022-11-07T13:12:56.409" v="904" actId="2696"/>
        <pc:sldMkLst>
          <pc:docMk/>
          <pc:sldMk cId="3190019216" sldId="282"/>
        </pc:sldMkLst>
      </pc:sldChg>
      <pc:sldChg chg="new del">
        <pc:chgData name="Riccardo Berta" userId="c8694f89-bba4-4576-b0a8-456619ca5a8c" providerId="ADAL" clId="{80F6E880-6B18-A04C-AFC0-7C261801A904}" dt="2022-11-07T13:12:56.655" v="905" actId="2696"/>
        <pc:sldMkLst>
          <pc:docMk/>
          <pc:sldMk cId="1664264173" sldId="283"/>
        </pc:sldMkLst>
      </pc:sldChg>
      <pc:sldChg chg="add del">
        <pc:chgData name="Riccardo Berta" userId="c8694f89-bba4-4576-b0a8-456619ca5a8c" providerId="ADAL" clId="{80F6E880-6B18-A04C-AFC0-7C261801A904}" dt="2022-11-08T13:14:14.871" v="3050" actId="2696"/>
        <pc:sldMkLst>
          <pc:docMk/>
          <pc:sldMk cId="3669811619" sldId="283"/>
        </pc:sldMkLst>
      </pc:sldChg>
      <pc:sldChg chg="modSp add mod">
        <pc:chgData name="Riccardo Berta" userId="c8694f89-bba4-4576-b0a8-456619ca5a8c" providerId="ADAL" clId="{80F6E880-6B18-A04C-AFC0-7C261801A904}" dt="2022-11-08T08:54:56.464" v="1684" actId="21"/>
        <pc:sldMkLst>
          <pc:docMk/>
          <pc:sldMk cId="3158693030" sldId="284"/>
        </pc:sldMkLst>
        <pc:spChg chg="mod">
          <ac:chgData name="Riccardo Berta" userId="c8694f89-bba4-4576-b0a8-456619ca5a8c" providerId="ADAL" clId="{80F6E880-6B18-A04C-AFC0-7C261801A904}" dt="2022-11-08T08:51:21.996" v="1589" actId="20577"/>
          <ac:spMkLst>
            <pc:docMk/>
            <pc:sldMk cId="3158693030" sldId="284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8:54:56.464" v="1684" actId="21"/>
          <ac:spMkLst>
            <pc:docMk/>
            <pc:sldMk cId="3158693030" sldId="284"/>
            <ac:spMk id="84" creationId="{00000000-0000-0000-0000-000000000000}"/>
          </ac:spMkLst>
        </pc:spChg>
      </pc:sldChg>
      <pc:sldChg chg="new del">
        <pc:chgData name="Riccardo Berta" userId="c8694f89-bba4-4576-b0a8-456619ca5a8c" providerId="ADAL" clId="{80F6E880-6B18-A04C-AFC0-7C261801A904}" dt="2022-11-07T13:12:56.914" v="906" actId="2696"/>
        <pc:sldMkLst>
          <pc:docMk/>
          <pc:sldMk cId="3362312584" sldId="284"/>
        </pc:sldMkLst>
      </pc:sldChg>
      <pc:sldChg chg="new del">
        <pc:chgData name="Riccardo Berta" userId="c8694f89-bba4-4576-b0a8-456619ca5a8c" providerId="ADAL" clId="{80F6E880-6B18-A04C-AFC0-7C261801A904}" dt="2022-11-07T13:12:57.245" v="907" actId="2696"/>
        <pc:sldMkLst>
          <pc:docMk/>
          <pc:sldMk cId="1856807698" sldId="285"/>
        </pc:sldMkLst>
      </pc:sldChg>
      <pc:sldChg chg="modSp add mod">
        <pc:chgData name="Riccardo Berta" userId="c8694f89-bba4-4576-b0a8-456619ca5a8c" providerId="ADAL" clId="{80F6E880-6B18-A04C-AFC0-7C261801A904}" dt="2022-11-08T08:57:04.527" v="1737" actId="20577"/>
        <pc:sldMkLst>
          <pc:docMk/>
          <pc:sldMk cId="2315955737" sldId="285"/>
        </pc:sldMkLst>
        <pc:spChg chg="mod">
          <ac:chgData name="Riccardo Berta" userId="c8694f89-bba4-4576-b0a8-456619ca5a8c" providerId="ADAL" clId="{80F6E880-6B18-A04C-AFC0-7C261801A904}" dt="2022-11-08T08:55:11.191" v="1688" actId="20577"/>
          <ac:spMkLst>
            <pc:docMk/>
            <pc:sldMk cId="2315955737" sldId="285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8:57:04.527" v="1737" actId="20577"/>
          <ac:spMkLst>
            <pc:docMk/>
            <pc:sldMk cId="2315955737" sldId="285"/>
            <ac:spMk id="84" creationId="{00000000-0000-0000-0000-000000000000}"/>
          </ac:spMkLst>
        </pc:spChg>
      </pc:sldChg>
      <pc:sldChg chg="new del">
        <pc:chgData name="Riccardo Berta" userId="c8694f89-bba4-4576-b0a8-456619ca5a8c" providerId="ADAL" clId="{80F6E880-6B18-A04C-AFC0-7C261801A904}" dt="2022-11-07T13:12:57.923" v="908" actId="2696"/>
        <pc:sldMkLst>
          <pc:docMk/>
          <pc:sldMk cId="204211360" sldId="286"/>
        </pc:sldMkLst>
      </pc:sldChg>
      <pc:sldChg chg="addSp modSp add mod">
        <pc:chgData name="Riccardo Berta" userId="c8694f89-bba4-4576-b0a8-456619ca5a8c" providerId="ADAL" clId="{80F6E880-6B18-A04C-AFC0-7C261801A904}" dt="2022-11-08T09:28:50.620" v="2170" actId="108"/>
        <pc:sldMkLst>
          <pc:docMk/>
          <pc:sldMk cId="2279489737" sldId="286"/>
        </pc:sldMkLst>
        <pc:spChg chg="mod">
          <ac:chgData name="Riccardo Berta" userId="c8694f89-bba4-4576-b0a8-456619ca5a8c" providerId="ADAL" clId="{80F6E880-6B18-A04C-AFC0-7C261801A904}" dt="2022-11-08T09:00:55.647" v="1837" actId="20577"/>
          <ac:spMkLst>
            <pc:docMk/>
            <pc:sldMk cId="2279489737" sldId="286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9:28:50.620" v="2170" actId="108"/>
          <ac:spMkLst>
            <pc:docMk/>
            <pc:sldMk cId="2279489737" sldId="28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09:00:52.400" v="1833" actId="1076"/>
          <ac:picMkLst>
            <pc:docMk/>
            <pc:sldMk cId="2279489737" sldId="286"/>
            <ac:picMk id="3" creationId="{9E29E584-3980-6C4A-D025-DBC1AC8DFD41}"/>
          </ac:picMkLst>
        </pc:picChg>
      </pc:sldChg>
      <pc:sldChg chg="new del">
        <pc:chgData name="Riccardo Berta" userId="c8694f89-bba4-4576-b0a8-456619ca5a8c" providerId="ADAL" clId="{80F6E880-6B18-A04C-AFC0-7C261801A904}" dt="2022-11-07T13:12:58.266" v="909" actId="2696"/>
        <pc:sldMkLst>
          <pc:docMk/>
          <pc:sldMk cId="733547696" sldId="287"/>
        </pc:sldMkLst>
      </pc:sldChg>
      <pc:sldChg chg="addSp delSp modSp add mod">
        <pc:chgData name="Riccardo Berta" userId="c8694f89-bba4-4576-b0a8-456619ca5a8c" providerId="ADAL" clId="{80F6E880-6B18-A04C-AFC0-7C261801A904}" dt="2022-11-08T09:34:08.214" v="2178" actId="1076"/>
        <pc:sldMkLst>
          <pc:docMk/>
          <pc:sldMk cId="4193766810" sldId="287"/>
        </pc:sldMkLst>
        <pc:spChg chg="add del mod">
          <ac:chgData name="Riccardo Berta" userId="c8694f89-bba4-4576-b0a8-456619ca5a8c" providerId="ADAL" clId="{80F6E880-6B18-A04C-AFC0-7C261801A904}" dt="2022-11-08T09:34:01.821" v="2175" actId="478"/>
          <ac:spMkLst>
            <pc:docMk/>
            <pc:sldMk cId="4193766810" sldId="287"/>
            <ac:spMk id="5" creationId="{096EDD2A-1C7C-7A16-FFAC-437B003A7509}"/>
          </ac:spMkLst>
        </pc:spChg>
        <pc:spChg chg="mod">
          <ac:chgData name="Riccardo Berta" userId="c8694f89-bba4-4576-b0a8-456619ca5a8c" providerId="ADAL" clId="{80F6E880-6B18-A04C-AFC0-7C261801A904}" dt="2022-11-08T09:01:38.892" v="1850" actId="20577"/>
          <ac:spMkLst>
            <pc:docMk/>
            <pc:sldMk cId="4193766810" sldId="287"/>
            <ac:spMk id="83" creationId="{00000000-0000-0000-0000-000000000000}"/>
          </ac:spMkLst>
        </pc:spChg>
        <pc:spChg chg="del">
          <ac:chgData name="Riccardo Berta" userId="c8694f89-bba4-4576-b0a8-456619ca5a8c" providerId="ADAL" clId="{80F6E880-6B18-A04C-AFC0-7C261801A904}" dt="2022-11-08T09:33:59.048" v="2174" actId="478"/>
          <ac:spMkLst>
            <pc:docMk/>
            <pc:sldMk cId="4193766810" sldId="28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09:34:08.214" v="2178" actId="1076"/>
          <ac:picMkLst>
            <pc:docMk/>
            <pc:sldMk cId="4193766810" sldId="287"/>
            <ac:picMk id="3" creationId="{CEBEE24E-7A8A-DAB3-53B8-DED06882E63A}"/>
          </ac:picMkLst>
        </pc:picChg>
      </pc:sldChg>
      <pc:sldChg chg="new del">
        <pc:chgData name="Riccardo Berta" userId="c8694f89-bba4-4576-b0a8-456619ca5a8c" providerId="ADAL" clId="{80F6E880-6B18-A04C-AFC0-7C261801A904}" dt="2022-11-07T13:12:58.591" v="910" actId="2696"/>
        <pc:sldMkLst>
          <pc:docMk/>
          <pc:sldMk cId="157096826" sldId="288"/>
        </pc:sldMkLst>
      </pc:sldChg>
      <pc:sldChg chg="addSp delSp modSp add mod">
        <pc:chgData name="Riccardo Berta" userId="c8694f89-bba4-4576-b0a8-456619ca5a8c" providerId="ADAL" clId="{80F6E880-6B18-A04C-AFC0-7C261801A904}" dt="2022-11-08T11:33:06.848" v="2759" actId="1035"/>
        <pc:sldMkLst>
          <pc:docMk/>
          <pc:sldMk cId="3981929228" sldId="288"/>
        </pc:sldMkLst>
        <pc:spChg chg="mod">
          <ac:chgData name="Riccardo Berta" userId="c8694f89-bba4-4576-b0a8-456619ca5a8c" providerId="ADAL" clId="{80F6E880-6B18-A04C-AFC0-7C261801A904}" dt="2022-11-08T09:52:38.166" v="2256" actId="20577"/>
          <ac:spMkLst>
            <pc:docMk/>
            <pc:sldMk cId="3981929228" sldId="288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33:06.848" v="2759" actId="1035"/>
          <ac:spMkLst>
            <pc:docMk/>
            <pc:sldMk cId="3981929228" sldId="288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80F6E880-6B18-A04C-AFC0-7C261801A904}" dt="2022-11-08T09:57:00.588" v="2339" actId="1076"/>
          <ac:grpSpMkLst>
            <pc:docMk/>
            <pc:sldMk cId="3981929228" sldId="288"/>
            <ac:grpSpMk id="8" creationId="{0A8169F3-360D-1D8A-562C-7992B396C7CA}"/>
          </ac:grpSpMkLst>
        </pc:grpChg>
        <pc:picChg chg="add del mod">
          <ac:chgData name="Riccardo Berta" userId="c8694f89-bba4-4576-b0a8-456619ca5a8c" providerId="ADAL" clId="{80F6E880-6B18-A04C-AFC0-7C261801A904}" dt="2022-11-08T09:53:28.846" v="2259" actId="478"/>
          <ac:picMkLst>
            <pc:docMk/>
            <pc:sldMk cId="3981929228" sldId="288"/>
            <ac:picMk id="3" creationId="{34D7DF99-E4C9-B7ED-1228-969662A334D0}"/>
          </ac:picMkLst>
        </pc:picChg>
        <pc:picChg chg="add mod">
          <ac:chgData name="Riccardo Berta" userId="c8694f89-bba4-4576-b0a8-456619ca5a8c" providerId="ADAL" clId="{80F6E880-6B18-A04C-AFC0-7C261801A904}" dt="2022-11-08T09:54:15.596" v="2266" actId="164"/>
          <ac:picMkLst>
            <pc:docMk/>
            <pc:sldMk cId="3981929228" sldId="288"/>
            <ac:picMk id="5" creationId="{BD787726-913A-F743-4D25-3CA7A203F306}"/>
          </ac:picMkLst>
        </pc:picChg>
        <pc:picChg chg="add mod">
          <ac:chgData name="Riccardo Berta" userId="c8694f89-bba4-4576-b0a8-456619ca5a8c" providerId="ADAL" clId="{80F6E880-6B18-A04C-AFC0-7C261801A904}" dt="2022-11-08T09:54:15.596" v="2266" actId="164"/>
          <ac:picMkLst>
            <pc:docMk/>
            <pc:sldMk cId="3981929228" sldId="288"/>
            <ac:picMk id="7" creationId="{F94800CC-10EF-9754-5ED3-5E258388614F}"/>
          </ac:picMkLst>
        </pc:picChg>
      </pc:sldChg>
      <pc:sldChg chg="new del">
        <pc:chgData name="Riccardo Berta" userId="c8694f89-bba4-4576-b0a8-456619ca5a8c" providerId="ADAL" clId="{80F6E880-6B18-A04C-AFC0-7C261801A904}" dt="2022-11-07T13:12:58.979" v="911" actId="2696"/>
        <pc:sldMkLst>
          <pc:docMk/>
          <pc:sldMk cId="1980966413" sldId="289"/>
        </pc:sldMkLst>
      </pc:sldChg>
      <pc:sldChg chg="addSp modSp add mod">
        <pc:chgData name="Riccardo Berta" userId="c8694f89-bba4-4576-b0a8-456619ca5a8c" providerId="ADAL" clId="{80F6E880-6B18-A04C-AFC0-7C261801A904}" dt="2022-11-08T09:59:56.768" v="2361" actId="1038"/>
        <pc:sldMkLst>
          <pc:docMk/>
          <pc:sldMk cId="4281954021" sldId="289"/>
        </pc:sldMkLst>
        <pc:spChg chg="mod">
          <ac:chgData name="Riccardo Berta" userId="c8694f89-bba4-4576-b0a8-456619ca5a8c" providerId="ADAL" clId="{80F6E880-6B18-A04C-AFC0-7C261801A904}" dt="2022-11-08T09:57:21.665" v="2343" actId="20577"/>
          <ac:spMkLst>
            <pc:docMk/>
            <pc:sldMk cId="4281954021" sldId="289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9:58:59.454" v="2351" actId="1076"/>
          <ac:spMkLst>
            <pc:docMk/>
            <pc:sldMk cId="4281954021" sldId="28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09:59:05.054" v="2352" actId="1076"/>
          <ac:picMkLst>
            <pc:docMk/>
            <pc:sldMk cId="4281954021" sldId="289"/>
            <ac:picMk id="3" creationId="{3C5726FB-7423-8B1C-3FAF-8F453DE21F6C}"/>
          </ac:picMkLst>
        </pc:picChg>
        <pc:picChg chg="add mod">
          <ac:chgData name="Riccardo Berta" userId="c8694f89-bba4-4576-b0a8-456619ca5a8c" providerId="ADAL" clId="{80F6E880-6B18-A04C-AFC0-7C261801A904}" dt="2022-11-08T09:59:56.768" v="2361" actId="1038"/>
          <ac:picMkLst>
            <pc:docMk/>
            <pc:sldMk cId="4281954021" sldId="289"/>
            <ac:picMk id="5" creationId="{41C72122-DABB-2CE3-3178-805E9C0287B8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8T11:33:17.209" v="2763" actId="20577"/>
        <pc:sldMkLst>
          <pc:docMk/>
          <pc:sldMk cId="342907949" sldId="290"/>
        </pc:sldMkLst>
        <pc:spChg chg="mod">
          <ac:chgData name="Riccardo Berta" userId="c8694f89-bba4-4576-b0a8-456619ca5a8c" providerId="ADAL" clId="{80F6E880-6B18-A04C-AFC0-7C261801A904}" dt="2022-11-08T11:33:17.209" v="2763" actId="20577"/>
          <ac:spMkLst>
            <pc:docMk/>
            <pc:sldMk cId="342907949" sldId="290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24:45.324" v="2667" actId="20577"/>
          <ac:spMkLst>
            <pc:docMk/>
            <pc:sldMk cId="342907949" sldId="290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8T11:11:13.172" v="2452" actId="478"/>
          <ac:picMkLst>
            <pc:docMk/>
            <pc:sldMk cId="342907949" sldId="290"/>
            <ac:picMk id="3" creationId="{2A648950-2B68-437D-D475-B845769EC08D}"/>
          </ac:picMkLst>
        </pc:picChg>
        <pc:picChg chg="add mod">
          <ac:chgData name="Riccardo Berta" userId="c8694f89-bba4-4576-b0a8-456619ca5a8c" providerId="ADAL" clId="{80F6E880-6B18-A04C-AFC0-7C261801A904}" dt="2022-11-08T11:24:07.377" v="2650" actId="1076"/>
          <ac:picMkLst>
            <pc:docMk/>
            <pc:sldMk cId="342907949" sldId="290"/>
            <ac:picMk id="5" creationId="{32FFBFA3-ECA1-D2F1-EE9D-3C8551F7748C}"/>
          </ac:picMkLst>
        </pc:picChg>
        <pc:picChg chg="add del">
          <ac:chgData name="Riccardo Berta" userId="c8694f89-bba4-4576-b0a8-456619ca5a8c" providerId="ADAL" clId="{80F6E880-6B18-A04C-AFC0-7C261801A904}" dt="2022-11-08T11:19:56.481" v="2581" actId="478"/>
          <ac:picMkLst>
            <pc:docMk/>
            <pc:sldMk cId="342907949" sldId="290"/>
            <ac:picMk id="6" creationId="{86D4BCD5-4430-BEBF-5768-783045643D7C}"/>
          </ac:picMkLst>
        </pc:picChg>
        <pc:picChg chg="add mod">
          <ac:chgData name="Riccardo Berta" userId="c8694f89-bba4-4576-b0a8-456619ca5a8c" providerId="ADAL" clId="{80F6E880-6B18-A04C-AFC0-7C261801A904}" dt="2022-11-08T11:24:18.444" v="2658" actId="1035"/>
          <ac:picMkLst>
            <pc:docMk/>
            <pc:sldMk cId="342907949" sldId="290"/>
            <ac:picMk id="8" creationId="{53040676-5816-1FFA-03D6-FB229693EF5D}"/>
          </ac:picMkLst>
        </pc:picChg>
        <pc:picChg chg="add mod">
          <ac:chgData name="Riccardo Berta" userId="c8694f89-bba4-4576-b0a8-456619ca5a8c" providerId="ADAL" clId="{80F6E880-6B18-A04C-AFC0-7C261801A904}" dt="2022-11-08T11:24:43.118" v="2665" actId="1035"/>
          <ac:picMkLst>
            <pc:docMk/>
            <pc:sldMk cId="342907949" sldId="290"/>
            <ac:picMk id="10" creationId="{755F6B99-3AC5-DEAE-A794-BD0CAE209319}"/>
          </ac:picMkLst>
        </pc:picChg>
      </pc:sldChg>
      <pc:sldChg chg="new del">
        <pc:chgData name="Riccardo Berta" userId="c8694f89-bba4-4576-b0a8-456619ca5a8c" providerId="ADAL" clId="{80F6E880-6B18-A04C-AFC0-7C261801A904}" dt="2022-11-07T13:12:59.393" v="912" actId="2696"/>
        <pc:sldMkLst>
          <pc:docMk/>
          <pc:sldMk cId="2563080473" sldId="290"/>
        </pc:sldMkLst>
      </pc:sldChg>
      <pc:sldChg chg="new del">
        <pc:chgData name="Riccardo Berta" userId="c8694f89-bba4-4576-b0a8-456619ca5a8c" providerId="ADAL" clId="{80F6E880-6B18-A04C-AFC0-7C261801A904}" dt="2022-11-07T13:13:00.755" v="913" actId="2696"/>
        <pc:sldMkLst>
          <pc:docMk/>
          <pc:sldMk cId="2365329101" sldId="291"/>
        </pc:sldMkLst>
      </pc:sldChg>
      <pc:sldChg chg="addSp delSp modSp add del mod">
        <pc:chgData name="Riccardo Berta" userId="c8694f89-bba4-4576-b0a8-456619ca5a8c" providerId="ADAL" clId="{80F6E880-6B18-A04C-AFC0-7C261801A904}" dt="2022-11-08T11:23:29.003" v="2638" actId="2696"/>
        <pc:sldMkLst>
          <pc:docMk/>
          <pc:sldMk cId="2968168629" sldId="291"/>
        </pc:sldMkLst>
        <pc:spChg chg="add del mod">
          <ac:chgData name="Riccardo Berta" userId="c8694f89-bba4-4576-b0a8-456619ca5a8c" providerId="ADAL" clId="{80F6E880-6B18-A04C-AFC0-7C261801A904}" dt="2022-11-08T11:20:53.418" v="2592" actId="478"/>
          <ac:spMkLst>
            <pc:docMk/>
            <pc:sldMk cId="2968168629" sldId="291"/>
            <ac:spMk id="5" creationId="{8874A803-3EF9-FDBA-D173-6AA5E253F92F}"/>
          </ac:spMkLst>
        </pc:spChg>
        <pc:spChg chg="mod">
          <ac:chgData name="Riccardo Berta" userId="c8694f89-bba4-4576-b0a8-456619ca5a8c" providerId="ADAL" clId="{80F6E880-6B18-A04C-AFC0-7C261801A904}" dt="2022-11-08T11:20:17.189" v="2586" actId="20577"/>
          <ac:spMkLst>
            <pc:docMk/>
            <pc:sldMk cId="2968168629" sldId="291"/>
            <ac:spMk id="83" creationId="{00000000-0000-0000-0000-000000000000}"/>
          </ac:spMkLst>
        </pc:spChg>
        <pc:spChg chg="del">
          <ac:chgData name="Riccardo Berta" userId="c8694f89-bba4-4576-b0a8-456619ca5a8c" providerId="ADAL" clId="{80F6E880-6B18-A04C-AFC0-7C261801A904}" dt="2022-11-08T11:20:48.334" v="2591" actId="478"/>
          <ac:spMkLst>
            <pc:docMk/>
            <pc:sldMk cId="2968168629" sldId="291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8T11:23:13.129" v="2634" actId="21"/>
          <ac:picMkLst>
            <pc:docMk/>
            <pc:sldMk cId="2968168629" sldId="291"/>
            <ac:picMk id="3" creationId="{B066B159-0917-5017-D8EA-958100249D59}"/>
          </ac:picMkLst>
        </pc:picChg>
      </pc:sldChg>
      <pc:sldChg chg="addSp modSp add mod">
        <pc:chgData name="Riccardo Berta" userId="c8694f89-bba4-4576-b0a8-456619ca5a8c" providerId="ADAL" clId="{80F6E880-6B18-A04C-AFC0-7C261801A904}" dt="2022-11-08T11:23:26.670" v="2637"/>
        <pc:sldMkLst>
          <pc:docMk/>
          <pc:sldMk cId="1120693371" sldId="292"/>
        </pc:sldMkLst>
        <pc:spChg chg="mod">
          <ac:chgData name="Riccardo Berta" userId="c8694f89-bba4-4576-b0a8-456619ca5a8c" providerId="ADAL" clId="{80F6E880-6B18-A04C-AFC0-7C261801A904}" dt="2022-11-08T11:23:26.670" v="2637"/>
          <ac:spMkLst>
            <pc:docMk/>
            <pc:sldMk cId="1120693371" sldId="292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23:04.570" v="2633" actId="20577"/>
          <ac:spMkLst>
            <pc:docMk/>
            <pc:sldMk cId="1120693371" sldId="29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11:23:19.478" v="2636" actId="1076"/>
          <ac:picMkLst>
            <pc:docMk/>
            <pc:sldMk cId="1120693371" sldId="292"/>
            <ac:picMk id="2" creationId="{DF895359-B510-302F-2B09-4F569AA35837}"/>
          </ac:picMkLst>
        </pc:picChg>
      </pc:sldChg>
      <pc:sldChg chg="new del">
        <pc:chgData name="Riccardo Berta" userId="c8694f89-bba4-4576-b0a8-456619ca5a8c" providerId="ADAL" clId="{80F6E880-6B18-A04C-AFC0-7C261801A904}" dt="2022-11-07T13:13:01.286" v="914" actId="2696"/>
        <pc:sldMkLst>
          <pc:docMk/>
          <pc:sldMk cId="1454095561" sldId="292"/>
        </pc:sldMkLst>
      </pc:sldChg>
      <pc:sldChg chg="addSp modSp add mod ord">
        <pc:chgData name="Riccardo Berta" userId="c8694f89-bba4-4576-b0a8-456619ca5a8c" providerId="ADAL" clId="{80F6E880-6B18-A04C-AFC0-7C261801A904}" dt="2022-11-08T09:11:06.067" v="2169" actId="20577"/>
        <pc:sldMkLst>
          <pc:docMk/>
          <pc:sldMk cId="3495919440" sldId="293"/>
        </pc:sldMkLst>
        <pc:spChg chg="add mod">
          <ac:chgData name="Riccardo Berta" userId="c8694f89-bba4-4576-b0a8-456619ca5a8c" providerId="ADAL" clId="{80F6E880-6B18-A04C-AFC0-7C261801A904}" dt="2022-11-08T09:07:37.112" v="2067" actId="164"/>
          <ac:spMkLst>
            <pc:docMk/>
            <pc:sldMk cId="3495919440" sldId="293"/>
            <ac:spMk id="10" creationId="{022126D6-0754-D28A-4051-F82DCBC16F22}"/>
          </ac:spMkLst>
        </pc:spChg>
        <pc:spChg chg="add mod">
          <ac:chgData name="Riccardo Berta" userId="c8694f89-bba4-4576-b0a8-456619ca5a8c" providerId="ADAL" clId="{80F6E880-6B18-A04C-AFC0-7C261801A904}" dt="2022-11-08T09:07:27.481" v="2066" actId="164"/>
          <ac:spMkLst>
            <pc:docMk/>
            <pc:sldMk cId="3495919440" sldId="293"/>
            <ac:spMk id="11" creationId="{8608BA2B-CF43-A908-45EF-EBEFB966AA92}"/>
          </ac:spMkLst>
        </pc:spChg>
        <pc:spChg chg="mod">
          <ac:chgData name="Riccardo Berta" userId="c8694f89-bba4-4576-b0a8-456619ca5a8c" providerId="ADAL" clId="{80F6E880-6B18-A04C-AFC0-7C261801A904}" dt="2022-11-08T09:01:45.630" v="1853" actId="20577"/>
          <ac:spMkLst>
            <pc:docMk/>
            <pc:sldMk cId="3495919440" sldId="293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9:11:06.067" v="2169" actId="20577"/>
          <ac:spMkLst>
            <pc:docMk/>
            <pc:sldMk cId="3495919440" sldId="293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80F6E880-6B18-A04C-AFC0-7C261801A904}" dt="2022-11-08T09:07:51.933" v="2086" actId="1036"/>
          <ac:grpSpMkLst>
            <pc:docMk/>
            <pc:sldMk cId="3495919440" sldId="293"/>
            <ac:grpSpMk id="12" creationId="{C86138BD-67EF-1645-112A-670C3560035F}"/>
          </ac:grpSpMkLst>
        </pc:grpChg>
        <pc:grpChg chg="add mod">
          <ac:chgData name="Riccardo Berta" userId="c8694f89-bba4-4576-b0a8-456619ca5a8c" providerId="ADAL" clId="{80F6E880-6B18-A04C-AFC0-7C261801A904}" dt="2022-11-08T09:07:51.933" v="2086" actId="1036"/>
          <ac:grpSpMkLst>
            <pc:docMk/>
            <pc:sldMk cId="3495919440" sldId="293"/>
            <ac:grpSpMk id="13" creationId="{92CF3242-15C1-26DD-A557-3644941B0152}"/>
          </ac:grpSpMkLst>
        </pc:grpChg>
        <pc:picChg chg="add mod">
          <ac:chgData name="Riccardo Berta" userId="c8694f89-bba4-4576-b0a8-456619ca5a8c" providerId="ADAL" clId="{80F6E880-6B18-A04C-AFC0-7C261801A904}" dt="2022-11-08T09:05:04.764" v="1951" actId="1076"/>
          <ac:picMkLst>
            <pc:docMk/>
            <pc:sldMk cId="3495919440" sldId="293"/>
            <ac:picMk id="3" creationId="{B6911059-0EBE-F1FE-2AC9-C5F90E680B9B}"/>
          </ac:picMkLst>
        </pc:picChg>
        <pc:picChg chg="add mod">
          <ac:chgData name="Riccardo Berta" userId="c8694f89-bba4-4576-b0a8-456619ca5a8c" providerId="ADAL" clId="{80F6E880-6B18-A04C-AFC0-7C261801A904}" dt="2022-11-08T09:08:58.738" v="2108" actId="1035"/>
          <ac:picMkLst>
            <pc:docMk/>
            <pc:sldMk cId="3495919440" sldId="293"/>
            <ac:picMk id="5" creationId="{FB5330A5-32DF-DB0D-954E-2A85ACF30D52}"/>
          </ac:picMkLst>
        </pc:picChg>
        <pc:picChg chg="add mod">
          <ac:chgData name="Riccardo Berta" userId="c8694f89-bba4-4576-b0a8-456619ca5a8c" providerId="ADAL" clId="{80F6E880-6B18-A04C-AFC0-7C261801A904}" dt="2022-11-08T09:07:37.112" v="2067" actId="164"/>
          <ac:picMkLst>
            <pc:docMk/>
            <pc:sldMk cId="3495919440" sldId="293"/>
            <ac:picMk id="7" creationId="{112104E9-F0E5-D3C4-CE44-88EA10DA61DC}"/>
          </ac:picMkLst>
        </pc:picChg>
        <pc:picChg chg="add mod">
          <ac:chgData name="Riccardo Berta" userId="c8694f89-bba4-4576-b0a8-456619ca5a8c" providerId="ADAL" clId="{80F6E880-6B18-A04C-AFC0-7C261801A904}" dt="2022-11-08T09:07:27.481" v="2066" actId="164"/>
          <ac:picMkLst>
            <pc:docMk/>
            <pc:sldMk cId="3495919440" sldId="293"/>
            <ac:picMk id="9" creationId="{865B1465-9FA5-FCE8-89F2-26406EFD4F3B}"/>
          </ac:picMkLst>
        </pc:picChg>
      </pc:sldChg>
      <pc:sldChg chg="new del">
        <pc:chgData name="Riccardo Berta" userId="c8694f89-bba4-4576-b0a8-456619ca5a8c" providerId="ADAL" clId="{80F6E880-6B18-A04C-AFC0-7C261801A904}" dt="2022-11-07T13:13:01.897" v="915" actId="2696"/>
        <pc:sldMkLst>
          <pc:docMk/>
          <pc:sldMk cId="3740881538" sldId="293"/>
        </pc:sldMkLst>
      </pc:sldChg>
      <pc:sldChg chg="new del">
        <pc:chgData name="Riccardo Berta" userId="c8694f89-bba4-4576-b0a8-456619ca5a8c" providerId="ADAL" clId="{80F6E880-6B18-A04C-AFC0-7C261801A904}" dt="2022-11-07T13:13:02.349" v="916" actId="2696"/>
        <pc:sldMkLst>
          <pc:docMk/>
          <pc:sldMk cId="3810454763" sldId="294"/>
        </pc:sldMkLst>
      </pc:sldChg>
    </pc:docChg>
  </pc:docChgLst>
  <pc:docChgLst>
    <pc:chgData name="Riccardo Berta" userId="c8694f89-bba4-4576-b0a8-456619ca5a8c" providerId="ADAL" clId="{4967B734-A465-2844-BA15-7FBACE49D2F8}"/>
    <pc:docChg chg="undo redo custSel addSld delSld modSld sldOrd">
      <pc:chgData name="Riccardo Berta" userId="c8694f89-bba4-4576-b0a8-456619ca5a8c" providerId="ADAL" clId="{4967B734-A465-2844-BA15-7FBACE49D2F8}" dt="2022-10-10T05:41:52.141" v="2700" actId="1036"/>
      <pc:docMkLst>
        <pc:docMk/>
      </pc:docMkLst>
      <pc:sldChg chg="modSp mod">
        <pc:chgData name="Riccardo Berta" userId="c8694f89-bba4-4576-b0a8-456619ca5a8c" providerId="ADAL" clId="{4967B734-A465-2844-BA15-7FBACE49D2F8}" dt="2022-10-04T09:21:06.296" v="1514" actId="790"/>
        <pc:sldMkLst>
          <pc:docMk/>
          <pc:sldMk cId="0" sldId="256"/>
        </pc:sldMkLst>
        <pc:spChg chg="mod">
          <ac:chgData name="Riccardo Berta" userId="c8694f89-bba4-4576-b0a8-456619ca5a8c" providerId="ADAL" clId="{4967B734-A465-2844-BA15-7FBACE49D2F8}" dt="2022-10-04T09:21:06.296" v="1514" actId="790"/>
          <ac:spMkLst>
            <pc:docMk/>
            <pc:sldMk cId="0" sldId="256"/>
            <ac:spMk id="62" creationId="{00000000-0000-0000-0000-000000000000}"/>
          </ac:spMkLst>
        </pc:spChg>
      </pc:sldChg>
      <pc:sldChg chg="delSp modSp mod">
        <pc:chgData name="Riccardo Berta" userId="c8694f89-bba4-4576-b0a8-456619ca5a8c" providerId="ADAL" clId="{4967B734-A465-2844-BA15-7FBACE49D2F8}" dt="2022-10-05T05:37:06.487" v="2566" actId="20577"/>
        <pc:sldMkLst>
          <pc:docMk/>
          <pc:sldMk cId="0" sldId="257"/>
        </pc:sldMkLst>
        <pc:spChg chg="mod">
          <ac:chgData name="Riccardo Berta" userId="c8694f89-bba4-4576-b0a8-456619ca5a8c" providerId="ADAL" clId="{4967B734-A465-2844-BA15-7FBACE49D2F8}" dt="2022-10-04T06:59:58.583" v="222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37:06.487" v="2566" actId="20577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4967B734-A465-2844-BA15-7FBACE49D2F8}" dt="2022-10-04T06:53:54.793" v="41" actId="478"/>
          <ac:picMkLst>
            <pc:docMk/>
            <pc:sldMk cId="0" sldId="257"/>
            <ac:picMk id="2" creationId="{1E81BD5B-9F1C-4180-0225-A6FA7F7521E2}"/>
          </ac:picMkLst>
        </pc:picChg>
      </pc:sldChg>
      <pc:sldChg chg="del">
        <pc:chgData name="Riccardo Berta" userId="c8694f89-bba4-4576-b0a8-456619ca5a8c" providerId="ADAL" clId="{4967B734-A465-2844-BA15-7FBACE49D2F8}" dt="2022-10-04T06:54:03.310" v="50" actId="2696"/>
        <pc:sldMkLst>
          <pc:docMk/>
          <pc:sldMk cId="3018556184" sldId="259"/>
        </pc:sldMkLst>
      </pc:sldChg>
      <pc:sldChg chg="del">
        <pc:chgData name="Riccardo Berta" userId="c8694f89-bba4-4576-b0a8-456619ca5a8c" providerId="ADAL" clId="{4967B734-A465-2844-BA15-7FBACE49D2F8}" dt="2022-10-04T06:54:03.809" v="51" actId="2696"/>
        <pc:sldMkLst>
          <pc:docMk/>
          <pc:sldMk cId="723946338" sldId="261"/>
        </pc:sldMkLst>
      </pc:sldChg>
      <pc:sldChg chg="modSp mod">
        <pc:chgData name="Riccardo Berta" userId="c8694f89-bba4-4576-b0a8-456619ca5a8c" providerId="ADAL" clId="{4967B734-A465-2844-BA15-7FBACE49D2F8}" dt="2022-10-04T09:53:48.313" v="2176" actId="1076"/>
        <pc:sldMkLst>
          <pc:docMk/>
          <pc:sldMk cId="0" sldId="264"/>
        </pc:sldMkLst>
        <pc:spChg chg="mod">
          <ac:chgData name="Riccardo Berta" userId="c8694f89-bba4-4576-b0a8-456619ca5a8c" providerId="ADAL" clId="{4967B734-A465-2844-BA15-7FBACE49D2F8}" dt="2022-10-04T09:53:48.313" v="2176" actId="1076"/>
          <ac:spMkLst>
            <pc:docMk/>
            <pc:sldMk cId="0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4967B734-A465-2844-BA15-7FBACE49D2F8}" dt="2022-10-04T06:54:04.269" v="52" actId="2696"/>
        <pc:sldMkLst>
          <pc:docMk/>
          <pc:sldMk cId="2752186034" sldId="265"/>
        </pc:sldMkLst>
      </pc:sldChg>
      <pc:sldChg chg="addSp modSp add mod">
        <pc:chgData name="Riccardo Berta" userId="c8694f89-bba4-4576-b0a8-456619ca5a8c" providerId="ADAL" clId="{4967B734-A465-2844-BA15-7FBACE49D2F8}" dt="2022-10-05T05:38:43.218" v="2573" actId="20577"/>
        <pc:sldMkLst>
          <pc:docMk/>
          <pc:sldMk cId="4260925133" sldId="265"/>
        </pc:sldMkLst>
        <pc:spChg chg="mod">
          <ac:chgData name="Riccardo Berta" userId="c8694f89-bba4-4576-b0a8-456619ca5a8c" providerId="ADAL" clId="{4967B734-A465-2844-BA15-7FBACE49D2F8}" dt="2022-10-04T07:03:57.181" v="300" actId="20577"/>
          <ac:spMkLst>
            <pc:docMk/>
            <pc:sldMk cId="4260925133" sldId="265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38:43.218" v="2573" actId="20577"/>
          <ac:spMkLst>
            <pc:docMk/>
            <pc:sldMk cId="4260925133" sldId="26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7:04:48.519" v="307" actId="167"/>
          <ac:picMkLst>
            <pc:docMk/>
            <pc:sldMk cId="4260925133" sldId="265"/>
            <ac:picMk id="3" creationId="{674E15D2-3951-6F58-7582-C0EB4A615F1D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5T05:43:30.967" v="2628" actId="20577"/>
        <pc:sldMkLst>
          <pc:docMk/>
          <pc:sldMk cId="2074499598" sldId="266"/>
        </pc:sldMkLst>
        <pc:spChg chg="mod">
          <ac:chgData name="Riccardo Berta" userId="c8694f89-bba4-4576-b0a8-456619ca5a8c" providerId="ADAL" clId="{4967B734-A465-2844-BA15-7FBACE49D2F8}" dt="2022-10-04T08:27:30.224" v="813" actId="20577"/>
          <ac:spMkLst>
            <pc:docMk/>
            <pc:sldMk cId="2074499598" sldId="266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43:30.967" v="2628" actId="20577"/>
          <ac:spMkLst>
            <pc:docMk/>
            <pc:sldMk cId="2074499598" sldId="266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4967B734-A465-2844-BA15-7FBACE49D2F8}" dt="2022-10-04T08:28:52.112" v="847" actId="478"/>
          <ac:picMkLst>
            <pc:docMk/>
            <pc:sldMk cId="2074499598" sldId="266"/>
            <ac:picMk id="3" creationId="{44D37D90-9379-A202-D5CB-57A361B7ED10}"/>
          </ac:picMkLst>
        </pc:picChg>
      </pc:sldChg>
      <pc:sldChg chg="addSp delSp modSp add mod ord">
        <pc:chgData name="Riccardo Berta" userId="c8694f89-bba4-4576-b0a8-456619ca5a8c" providerId="ADAL" clId="{4967B734-A465-2844-BA15-7FBACE49D2F8}" dt="2022-10-05T05:40:18.404" v="2582" actId="20577"/>
        <pc:sldMkLst>
          <pc:docMk/>
          <pc:sldMk cId="2259674710" sldId="267"/>
        </pc:sldMkLst>
        <pc:spChg chg="mod">
          <ac:chgData name="Riccardo Berta" userId="c8694f89-bba4-4576-b0a8-456619ca5a8c" providerId="ADAL" clId="{4967B734-A465-2844-BA15-7FBACE49D2F8}" dt="2022-10-04T07:10:58.043" v="468" actId="20577"/>
          <ac:spMkLst>
            <pc:docMk/>
            <pc:sldMk cId="2259674710" sldId="267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40:18.404" v="2582" actId="20577"/>
          <ac:spMkLst>
            <pc:docMk/>
            <pc:sldMk cId="2259674710" sldId="267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4967B734-A465-2844-BA15-7FBACE49D2F8}" dt="2022-10-04T07:10:46.067" v="451" actId="1076"/>
          <ac:grpSpMkLst>
            <pc:docMk/>
            <pc:sldMk cId="2259674710" sldId="267"/>
            <ac:grpSpMk id="8" creationId="{76E119E0-3152-62BD-BDB3-39042BF2F1A5}"/>
          </ac:grpSpMkLst>
        </pc:grpChg>
        <pc:grpChg chg="add mod">
          <ac:chgData name="Riccardo Berta" userId="c8694f89-bba4-4576-b0a8-456619ca5a8c" providerId="ADAL" clId="{4967B734-A465-2844-BA15-7FBACE49D2F8}" dt="2022-10-04T07:10:41.433" v="450" actId="1076"/>
          <ac:grpSpMkLst>
            <pc:docMk/>
            <pc:sldMk cId="2259674710" sldId="267"/>
            <ac:grpSpMk id="13" creationId="{06C159A0-B8B5-40E9-02ED-983116530DFD}"/>
          </ac:grpSpMkLst>
        </pc:grpChg>
        <pc:picChg chg="add del mod">
          <ac:chgData name="Riccardo Berta" userId="c8694f89-bba4-4576-b0a8-456619ca5a8c" providerId="ADAL" clId="{4967B734-A465-2844-BA15-7FBACE49D2F8}" dt="2022-10-04T07:09:16.200" v="426" actId="478"/>
          <ac:picMkLst>
            <pc:docMk/>
            <pc:sldMk cId="2259674710" sldId="267"/>
            <ac:picMk id="3" creationId="{2ABEDA67-0163-D4F3-A664-9064A870FA11}"/>
          </ac:picMkLst>
        </pc:picChg>
        <pc:picChg chg="add mod">
          <ac:chgData name="Riccardo Berta" userId="c8694f89-bba4-4576-b0a8-456619ca5a8c" providerId="ADAL" clId="{4967B734-A465-2844-BA15-7FBACE49D2F8}" dt="2022-10-04T07:09:56.780" v="438" actId="164"/>
          <ac:picMkLst>
            <pc:docMk/>
            <pc:sldMk cId="2259674710" sldId="267"/>
            <ac:picMk id="5" creationId="{32BFCBAB-B883-C97F-EB56-9BCA8EFD7C98}"/>
          </ac:picMkLst>
        </pc:picChg>
        <pc:picChg chg="add mod">
          <ac:chgData name="Riccardo Berta" userId="c8694f89-bba4-4576-b0a8-456619ca5a8c" providerId="ADAL" clId="{4967B734-A465-2844-BA15-7FBACE49D2F8}" dt="2022-10-04T07:09:56.780" v="438" actId="164"/>
          <ac:picMkLst>
            <pc:docMk/>
            <pc:sldMk cId="2259674710" sldId="267"/>
            <ac:picMk id="7" creationId="{40DBC67E-51C8-0100-997A-3D832D4D8980}"/>
          </ac:picMkLst>
        </pc:picChg>
        <pc:picChg chg="add mod">
          <ac:chgData name="Riccardo Berta" userId="c8694f89-bba4-4576-b0a8-456619ca5a8c" providerId="ADAL" clId="{4967B734-A465-2844-BA15-7FBACE49D2F8}" dt="2022-10-04T07:10:38.910" v="449" actId="164"/>
          <ac:picMkLst>
            <pc:docMk/>
            <pc:sldMk cId="2259674710" sldId="267"/>
            <ac:picMk id="10" creationId="{CE457A6C-F4AE-07DF-22FD-0203427E5E4D}"/>
          </ac:picMkLst>
        </pc:picChg>
        <pc:picChg chg="add mod">
          <ac:chgData name="Riccardo Berta" userId="c8694f89-bba4-4576-b0a8-456619ca5a8c" providerId="ADAL" clId="{4967B734-A465-2844-BA15-7FBACE49D2F8}" dt="2022-10-04T07:10:38.910" v="449" actId="164"/>
          <ac:picMkLst>
            <pc:docMk/>
            <pc:sldMk cId="2259674710" sldId="267"/>
            <ac:picMk id="12" creationId="{C697C6E3-A578-4BB5-2F96-37B0F860D0FA}"/>
          </ac:picMkLst>
        </pc:picChg>
      </pc:sldChg>
      <pc:sldChg chg="addSp delSp modSp add mod ord">
        <pc:chgData name="Riccardo Berta" userId="c8694f89-bba4-4576-b0a8-456619ca5a8c" providerId="ADAL" clId="{4967B734-A465-2844-BA15-7FBACE49D2F8}" dt="2022-10-04T08:21:03.314" v="615" actId="20577"/>
        <pc:sldMkLst>
          <pc:docMk/>
          <pc:sldMk cId="2756532613" sldId="268"/>
        </pc:sldMkLst>
        <pc:spChg chg="mod">
          <ac:chgData name="Riccardo Berta" userId="c8694f89-bba4-4576-b0a8-456619ca5a8c" providerId="ADAL" clId="{4967B734-A465-2844-BA15-7FBACE49D2F8}" dt="2022-10-04T08:19:34.413" v="566" actId="20577"/>
          <ac:spMkLst>
            <pc:docMk/>
            <pc:sldMk cId="2756532613" sldId="268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21:03.314" v="615" actId="20577"/>
          <ac:spMkLst>
            <pc:docMk/>
            <pc:sldMk cId="2756532613" sldId="268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4967B734-A465-2844-BA15-7FBACE49D2F8}" dt="2022-10-04T08:20:02.584" v="570" actId="21"/>
          <ac:picMkLst>
            <pc:docMk/>
            <pc:sldMk cId="2756532613" sldId="268"/>
            <ac:picMk id="3" creationId="{98442946-176C-875C-17DD-8426B4357AF0}"/>
          </ac:picMkLst>
        </pc:picChg>
      </pc:sldChg>
      <pc:sldChg chg="addSp delSp modSp add mod ord">
        <pc:chgData name="Riccardo Berta" userId="c8694f89-bba4-4576-b0a8-456619ca5a8c" providerId="ADAL" clId="{4967B734-A465-2844-BA15-7FBACE49D2F8}" dt="2022-10-04T08:22:30.428" v="629" actId="20577"/>
        <pc:sldMkLst>
          <pc:docMk/>
          <pc:sldMk cId="3950372499" sldId="269"/>
        </pc:sldMkLst>
        <pc:spChg chg="add del mod">
          <ac:chgData name="Riccardo Berta" userId="c8694f89-bba4-4576-b0a8-456619ca5a8c" providerId="ADAL" clId="{4967B734-A465-2844-BA15-7FBACE49D2F8}" dt="2022-10-04T08:21:20.713" v="620" actId="478"/>
          <ac:spMkLst>
            <pc:docMk/>
            <pc:sldMk cId="3950372499" sldId="269"/>
            <ac:spMk id="4" creationId="{39E4D033-B0C4-D65C-AF4F-60006E851E46}"/>
          </ac:spMkLst>
        </pc:spChg>
        <pc:spChg chg="mod">
          <ac:chgData name="Riccardo Berta" userId="c8694f89-bba4-4576-b0a8-456619ca5a8c" providerId="ADAL" clId="{4967B734-A465-2844-BA15-7FBACE49D2F8}" dt="2022-10-04T08:22:30.428" v="629" actId="20577"/>
          <ac:spMkLst>
            <pc:docMk/>
            <pc:sldMk cId="3950372499" sldId="269"/>
            <ac:spMk id="83" creationId="{00000000-0000-0000-0000-000000000000}"/>
          </ac:spMkLst>
        </pc:spChg>
        <pc:spChg chg="del">
          <ac:chgData name="Riccardo Berta" userId="c8694f89-bba4-4576-b0a8-456619ca5a8c" providerId="ADAL" clId="{4967B734-A465-2844-BA15-7FBACE49D2F8}" dt="2022-10-04T08:21:12.185" v="617" actId="478"/>
          <ac:spMkLst>
            <pc:docMk/>
            <pc:sldMk cId="3950372499" sldId="269"/>
            <ac:spMk id="84" creationId="{00000000-0000-0000-0000-000000000000}"/>
          </ac:spMkLst>
        </pc:spChg>
        <pc:picChg chg="add del mod modCrop">
          <ac:chgData name="Riccardo Berta" userId="c8694f89-bba4-4576-b0a8-456619ca5a8c" providerId="ADAL" clId="{4967B734-A465-2844-BA15-7FBACE49D2F8}" dt="2022-10-04T08:22:28.190" v="625" actId="1076"/>
          <ac:picMkLst>
            <pc:docMk/>
            <pc:sldMk cId="3950372499" sldId="269"/>
            <ac:picMk id="2" creationId="{DD7459EB-2FB9-EE3F-1B0C-BEEC31DF7753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4T08:30:10.946" v="871" actId="1076"/>
        <pc:sldMkLst>
          <pc:docMk/>
          <pc:sldMk cId="3668836689" sldId="270"/>
        </pc:sldMkLst>
        <pc:spChg chg="add del mod">
          <ac:chgData name="Riccardo Berta" userId="c8694f89-bba4-4576-b0a8-456619ca5a8c" providerId="ADAL" clId="{4967B734-A465-2844-BA15-7FBACE49D2F8}" dt="2022-10-04T08:28:59.088" v="849" actId="478"/>
          <ac:spMkLst>
            <pc:docMk/>
            <pc:sldMk cId="3668836689" sldId="270"/>
            <ac:spMk id="3" creationId="{ADD0BEAE-9DF8-C7CC-E5FD-45BD4BBED0AD}"/>
          </ac:spMkLst>
        </pc:spChg>
        <pc:spChg chg="mod">
          <ac:chgData name="Riccardo Berta" userId="c8694f89-bba4-4576-b0a8-456619ca5a8c" providerId="ADAL" clId="{4967B734-A465-2844-BA15-7FBACE49D2F8}" dt="2022-10-04T08:29:04.981" v="863" actId="20577"/>
          <ac:spMkLst>
            <pc:docMk/>
            <pc:sldMk cId="3668836689" sldId="270"/>
            <ac:spMk id="83" creationId="{00000000-0000-0000-0000-000000000000}"/>
          </ac:spMkLst>
        </pc:spChg>
        <pc:spChg chg="del">
          <ac:chgData name="Riccardo Berta" userId="c8694f89-bba4-4576-b0a8-456619ca5a8c" providerId="ADAL" clId="{4967B734-A465-2844-BA15-7FBACE49D2F8}" dt="2022-10-04T08:28:56.705" v="848" actId="478"/>
          <ac:spMkLst>
            <pc:docMk/>
            <pc:sldMk cId="3668836689" sldId="270"/>
            <ac:spMk id="84" creationId="{00000000-0000-0000-0000-000000000000}"/>
          </ac:spMkLst>
        </pc:spChg>
        <pc:picChg chg="add mod modCrop">
          <ac:chgData name="Riccardo Berta" userId="c8694f89-bba4-4576-b0a8-456619ca5a8c" providerId="ADAL" clId="{4967B734-A465-2844-BA15-7FBACE49D2F8}" dt="2022-10-04T08:30:10.946" v="871" actId="1076"/>
          <ac:picMkLst>
            <pc:docMk/>
            <pc:sldMk cId="3668836689" sldId="270"/>
            <ac:picMk id="4" creationId="{577B3EB2-1884-58A5-AA7F-C288CC12280D}"/>
          </ac:picMkLst>
        </pc:picChg>
      </pc:sldChg>
      <pc:sldChg chg="addSp modSp add mod">
        <pc:chgData name="Riccardo Berta" userId="c8694f89-bba4-4576-b0a8-456619ca5a8c" providerId="ADAL" clId="{4967B734-A465-2844-BA15-7FBACE49D2F8}" dt="2022-10-04T08:33:08.776" v="912" actId="1076"/>
        <pc:sldMkLst>
          <pc:docMk/>
          <pc:sldMk cId="1894295752" sldId="271"/>
        </pc:sldMkLst>
        <pc:spChg chg="mod">
          <ac:chgData name="Riccardo Berta" userId="c8694f89-bba4-4576-b0a8-456619ca5a8c" providerId="ADAL" clId="{4967B734-A465-2844-BA15-7FBACE49D2F8}" dt="2022-10-04T08:30:25.791" v="874" actId="20577"/>
          <ac:spMkLst>
            <pc:docMk/>
            <pc:sldMk cId="1894295752" sldId="271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33:01.838" v="909" actId="1035"/>
          <ac:spMkLst>
            <pc:docMk/>
            <pc:sldMk cId="1894295752" sldId="27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8:33:08.776" v="912" actId="1076"/>
          <ac:picMkLst>
            <pc:docMk/>
            <pc:sldMk cId="1894295752" sldId="271"/>
            <ac:picMk id="3" creationId="{B5A2D85B-25EA-51CE-30EE-5FCC2A5BCEE7}"/>
          </ac:picMkLst>
        </pc:picChg>
      </pc:sldChg>
      <pc:sldChg chg="del">
        <pc:chgData name="Riccardo Berta" userId="c8694f89-bba4-4576-b0a8-456619ca5a8c" providerId="ADAL" clId="{4967B734-A465-2844-BA15-7FBACE49D2F8}" dt="2022-10-04T06:54:05.175" v="54" actId="2696"/>
        <pc:sldMkLst>
          <pc:docMk/>
          <pc:sldMk cId="1942012932" sldId="271"/>
        </pc:sldMkLst>
      </pc:sldChg>
      <pc:sldChg chg="addSp modSp add mod">
        <pc:chgData name="Riccardo Berta" userId="c8694f89-bba4-4576-b0a8-456619ca5a8c" providerId="ADAL" clId="{4967B734-A465-2844-BA15-7FBACE49D2F8}" dt="2022-10-05T05:45:21.155" v="2636" actId="20577"/>
        <pc:sldMkLst>
          <pc:docMk/>
          <pc:sldMk cId="732868139" sldId="272"/>
        </pc:sldMkLst>
        <pc:spChg chg="mod">
          <ac:chgData name="Riccardo Berta" userId="c8694f89-bba4-4576-b0a8-456619ca5a8c" providerId="ADAL" clId="{4967B734-A465-2844-BA15-7FBACE49D2F8}" dt="2022-10-04T08:33:38.186" v="939" actId="20577"/>
          <ac:spMkLst>
            <pc:docMk/>
            <pc:sldMk cId="732868139" sldId="272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45:21.155" v="2636" actId="20577"/>
          <ac:spMkLst>
            <pc:docMk/>
            <pc:sldMk cId="732868139" sldId="27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8:36:29.105" v="1008" actId="1076"/>
          <ac:picMkLst>
            <pc:docMk/>
            <pc:sldMk cId="732868139" sldId="272"/>
            <ac:picMk id="3" creationId="{06C364F7-5AEB-D00D-6586-D30FF7199764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4T08:54:59.469" v="1509" actId="20577"/>
        <pc:sldMkLst>
          <pc:docMk/>
          <pc:sldMk cId="3859598341" sldId="273"/>
        </pc:sldMkLst>
        <pc:spChg chg="add del">
          <ac:chgData name="Riccardo Berta" userId="c8694f89-bba4-4576-b0a8-456619ca5a8c" providerId="ADAL" clId="{4967B734-A465-2844-BA15-7FBACE49D2F8}" dt="2022-10-04T08:40:47.038" v="1073" actId="478"/>
          <ac:spMkLst>
            <pc:docMk/>
            <pc:sldMk cId="3859598341" sldId="273"/>
            <ac:spMk id="5" creationId="{4BD7BBB3-7BD1-8528-AAC5-76102E39DEBE}"/>
          </ac:spMkLst>
        </pc:spChg>
        <pc:spChg chg="mod">
          <ac:chgData name="Riccardo Berta" userId="c8694f89-bba4-4576-b0a8-456619ca5a8c" providerId="ADAL" clId="{4967B734-A465-2844-BA15-7FBACE49D2F8}" dt="2022-10-04T08:54:59.469" v="1509" actId="20577"/>
          <ac:spMkLst>
            <pc:docMk/>
            <pc:sldMk cId="3859598341" sldId="273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50:37.924" v="1412" actId="113"/>
          <ac:spMkLst>
            <pc:docMk/>
            <pc:sldMk cId="3859598341" sldId="273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4967B734-A465-2844-BA15-7FBACE49D2F8}" dt="2022-10-04T08:40:42.684" v="1072" actId="478"/>
          <ac:picMkLst>
            <pc:docMk/>
            <pc:sldMk cId="3859598341" sldId="273"/>
            <ac:picMk id="3" creationId="{20386706-AA10-6FE6-3018-AE4EEDC01050}"/>
          </ac:picMkLst>
        </pc:picChg>
        <pc:picChg chg="add mod">
          <ac:chgData name="Riccardo Berta" userId="c8694f89-bba4-4576-b0a8-456619ca5a8c" providerId="ADAL" clId="{4967B734-A465-2844-BA15-7FBACE49D2F8}" dt="2022-10-04T08:50:21.355" v="1410" actId="1076"/>
          <ac:picMkLst>
            <pc:docMk/>
            <pc:sldMk cId="3859598341" sldId="273"/>
            <ac:picMk id="7" creationId="{3AA9CA5E-B11C-5354-F133-CC2410A67F28}"/>
          </ac:picMkLst>
        </pc:picChg>
      </pc:sldChg>
      <pc:sldChg chg="addSp modSp add mod">
        <pc:chgData name="Riccardo Berta" userId="c8694f89-bba4-4576-b0a8-456619ca5a8c" providerId="ADAL" clId="{4967B734-A465-2844-BA15-7FBACE49D2F8}" dt="2022-10-04T08:55:10.050" v="1510" actId="1076"/>
        <pc:sldMkLst>
          <pc:docMk/>
          <pc:sldMk cId="2213323745" sldId="274"/>
        </pc:sldMkLst>
        <pc:spChg chg="mod">
          <ac:chgData name="Riccardo Berta" userId="c8694f89-bba4-4576-b0a8-456619ca5a8c" providerId="ADAL" clId="{4967B734-A465-2844-BA15-7FBACE49D2F8}" dt="2022-10-04T08:54:47.815" v="1503" actId="20577"/>
          <ac:spMkLst>
            <pc:docMk/>
            <pc:sldMk cId="2213323745" sldId="274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54:36.556" v="1475" actId="5793"/>
          <ac:spMkLst>
            <pc:docMk/>
            <pc:sldMk cId="2213323745" sldId="27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8:55:10.050" v="1510" actId="1076"/>
          <ac:picMkLst>
            <pc:docMk/>
            <pc:sldMk cId="2213323745" sldId="274"/>
            <ac:picMk id="3" creationId="{DC8EA310-4CEB-F6CD-8EBA-90EBC000E7D0}"/>
          </ac:picMkLst>
        </pc:picChg>
      </pc:sldChg>
      <pc:sldChg chg="del">
        <pc:chgData name="Riccardo Berta" userId="c8694f89-bba4-4576-b0a8-456619ca5a8c" providerId="ADAL" clId="{4967B734-A465-2844-BA15-7FBACE49D2F8}" dt="2022-10-04T06:54:05.569" v="55" actId="2696"/>
        <pc:sldMkLst>
          <pc:docMk/>
          <pc:sldMk cId="2759966790" sldId="274"/>
        </pc:sldMkLst>
      </pc:sldChg>
      <pc:sldChg chg="addSp modSp add mod">
        <pc:chgData name="Riccardo Berta" userId="c8694f89-bba4-4576-b0a8-456619ca5a8c" providerId="ADAL" clId="{4967B734-A465-2844-BA15-7FBACE49D2F8}" dt="2022-10-10T05:36:43.547" v="2688" actId="20577"/>
        <pc:sldMkLst>
          <pc:docMk/>
          <pc:sldMk cId="303121765" sldId="275"/>
        </pc:sldMkLst>
        <pc:spChg chg="mod">
          <ac:chgData name="Riccardo Berta" userId="c8694f89-bba4-4576-b0a8-456619ca5a8c" providerId="ADAL" clId="{4967B734-A465-2844-BA15-7FBACE49D2F8}" dt="2022-10-04T08:56:19.042" v="1513"/>
          <ac:spMkLst>
            <pc:docMk/>
            <pc:sldMk cId="303121765" sldId="275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10T05:36:43.547" v="2688" actId="20577"/>
          <ac:spMkLst>
            <pc:docMk/>
            <pc:sldMk cId="303121765" sldId="27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9:29:01.183" v="1661" actId="1076"/>
          <ac:picMkLst>
            <pc:docMk/>
            <pc:sldMk cId="303121765" sldId="275"/>
            <ac:picMk id="3" creationId="{1558432E-BB9A-36EE-DEE9-411FA3BCAAC6}"/>
          </ac:picMkLst>
        </pc:picChg>
        <pc:picChg chg="add mod">
          <ac:chgData name="Riccardo Berta" userId="c8694f89-bba4-4576-b0a8-456619ca5a8c" providerId="ADAL" clId="{4967B734-A465-2844-BA15-7FBACE49D2F8}" dt="2022-10-04T09:29:10.609" v="1671" actId="1076"/>
          <ac:picMkLst>
            <pc:docMk/>
            <pc:sldMk cId="303121765" sldId="275"/>
            <ac:picMk id="5" creationId="{AFA7E6B6-E78E-79EF-CB15-0348F1C7B395}"/>
          </ac:picMkLst>
        </pc:picChg>
      </pc:sldChg>
      <pc:sldChg chg="del">
        <pc:chgData name="Riccardo Berta" userId="c8694f89-bba4-4576-b0a8-456619ca5a8c" providerId="ADAL" clId="{4967B734-A465-2844-BA15-7FBACE49D2F8}" dt="2022-10-04T06:54:06.082" v="56" actId="2696"/>
        <pc:sldMkLst>
          <pc:docMk/>
          <pc:sldMk cId="3965473342" sldId="275"/>
        </pc:sldMkLst>
      </pc:sldChg>
      <pc:sldChg chg="addSp modSp add mod">
        <pc:chgData name="Riccardo Berta" userId="c8694f89-bba4-4576-b0a8-456619ca5a8c" providerId="ADAL" clId="{4967B734-A465-2844-BA15-7FBACE49D2F8}" dt="2022-10-04T09:35:09.338" v="1844" actId="113"/>
        <pc:sldMkLst>
          <pc:docMk/>
          <pc:sldMk cId="2020526202" sldId="276"/>
        </pc:sldMkLst>
        <pc:spChg chg="mod">
          <ac:chgData name="Riccardo Berta" userId="c8694f89-bba4-4576-b0a8-456619ca5a8c" providerId="ADAL" clId="{4967B734-A465-2844-BA15-7FBACE49D2F8}" dt="2022-10-04T09:29:30.015" v="1699" actId="20577"/>
          <ac:spMkLst>
            <pc:docMk/>
            <pc:sldMk cId="2020526202" sldId="276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9:35:09.338" v="1844" actId="113"/>
          <ac:spMkLst>
            <pc:docMk/>
            <pc:sldMk cId="2020526202" sldId="27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9:34:22.336" v="1806" actId="1076"/>
          <ac:picMkLst>
            <pc:docMk/>
            <pc:sldMk cId="2020526202" sldId="276"/>
            <ac:picMk id="3" creationId="{88ECFE04-FF14-52F4-A978-DE862D655546}"/>
          </ac:picMkLst>
        </pc:picChg>
      </pc:sldChg>
      <pc:sldChg chg="del">
        <pc:chgData name="Riccardo Berta" userId="c8694f89-bba4-4576-b0a8-456619ca5a8c" providerId="ADAL" clId="{4967B734-A465-2844-BA15-7FBACE49D2F8}" dt="2022-10-04T06:54:06.650" v="57" actId="2696"/>
        <pc:sldMkLst>
          <pc:docMk/>
          <pc:sldMk cId="3364334937" sldId="276"/>
        </pc:sldMkLst>
      </pc:sldChg>
      <pc:sldChg chg="del">
        <pc:chgData name="Riccardo Berta" userId="c8694f89-bba4-4576-b0a8-456619ca5a8c" providerId="ADAL" clId="{4967B734-A465-2844-BA15-7FBACE49D2F8}" dt="2022-10-04T06:54:07.117" v="58" actId="2696"/>
        <pc:sldMkLst>
          <pc:docMk/>
          <pc:sldMk cId="2920432797" sldId="277"/>
        </pc:sldMkLst>
      </pc:sldChg>
      <pc:sldChg chg="addSp modSp add mod">
        <pc:chgData name="Riccardo Berta" userId="c8694f89-bba4-4576-b0a8-456619ca5a8c" providerId="ADAL" clId="{4967B734-A465-2844-BA15-7FBACE49D2F8}" dt="2022-10-10T05:38:42.742" v="2693" actId="20577"/>
        <pc:sldMkLst>
          <pc:docMk/>
          <pc:sldMk cId="3156887330" sldId="277"/>
        </pc:sldMkLst>
        <pc:spChg chg="mod">
          <ac:chgData name="Riccardo Berta" userId="c8694f89-bba4-4576-b0a8-456619ca5a8c" providerId="ADAL" clId="{4967B734-A465-2844-BA15-7FBACE49D2F8}" dt="2022-10-04T09:34:47.105" v="1828" actId="20577"/>
          <ac:spMkLst>
            <pc:docMk/>
            <pc:sldMk cId="3156887330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10T05:38:42.742" v="2693" actId="20577"/>
          <ac:spMkLst>
            <pc:docMk/>
            <pc:sldMk cId="3156887330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9:39:19.764" v="1943" actId="1076"/>
          <ac:picMkLst>
            <pc:docMk/>
            <pc:sldMk cId="3156887330" sldId="277"/>
            <ac:picMk id="3" creationId="{EC767993-3E78-5F54-36E2-E40875AD49A1}"/>
          </ac:picMkLst>
        </pc:picChg>
      </pc:sldChg>
      <pc:sldChg chg="addSp modSp add mod">
        <pc:chgData name="Riccardo Berta" userId="c8694f89-bba4-4576-b0a8-456619ca5a8c" providerId="ADAL" clId="{4967B734-A465-2844-BA15-7FBACE49D2F8}" dt="2022-10-04T09:50:43.485" v="2061" actId="1076"/>
        <pc:sldMkLst>
          <pc:docMk/>
          <pc:sldMk cId="1586284290" sldId="278"/>
        </pc:sldMkLst>
        <pc:spChg chg="mod">
          <ac:chgData name="Riccardo Berta" userId="c8694f89-bba4-4576-b0a8-456619ca5a8c" providerId="ADAL" clId="{4967B734-A465-2844-BA15-7FBACE49D2F8}" dt="2022-10-04T09:39:46.696" v="1972" actId="20577"/>
          <ac:spMkLst>
            <pc:docMk/>
            <pc:sldMk cId="1586284290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9:50:25.842" v="2059" actId="20577"/>
          <ac:spMkLst>
            <pc:docMk/>
            <pc:sldMk cId="1586284290" sldId="278"/>
            <ac:spMk id="84" creationId="{00000000-0000-0000-0000-000000000000}"/>
          </ac:spMkLst>
        </pc:spChg>
        <pc:picChg chg="add mod modCrop">
          <ac:chgData name="Riccardo Berta" userId="c8694f89-bba4-4576-b0a8-456619ca5a8c" providerId="ADAL" clId="{4967B734-A465-2844-BA15-7FBACE49D2F8}" dt="2022-10-04T09:48:54.619" v="2028" actId="1076"/>
          <ac:picMkLst>
            <pc:docMk/>
            <pc:sldMk cId="1586284290" sldId="278"/>
            <ac:picMk id="3" creationId="{EC904396-95B0-3596-C30B-F4DAD67A93A0}"/>
          </ac:picMkLst>
        </pc:picChg>
        <pc:picChg chg="add mod">
          <ac:chgData name="Riccardo Berta" userId="c8694f89-bba4-4576-b0a8-456619ca5a8c" providerId="ADAL" clId="{4967B734-A465-2844-BA15-7FBACE49D2F8}" dt="2022-10-04T09:50:43.485" v="2061" actId="1076"/>
          <ac:picMkLst>
            <pc:docMk/>
            <pc:sldMk cId="1586284290" sldId="278"/>
            <ac:picMk id="5" creationId="{F263AB65-02BC-B30C-60E2-24FB398F2F09}"/>
          </ac:picMkLst>
        </pc:picChg>
      </pc:sldChg>
      <pc:sldChg chg="del">
        <pc:chgData name="Riccardo Berta" userId="c8694f89-bba4-4576-b0a8-456619ca5a8c" providerId="ADAL" clId="{4967B734-A465-2844-BA15-7FBACE49D2F8}" dt="2022-10-04T06:54:07.594" v="59" actId="2696"/>
        <pc:sldMkLst>
          <pc:docMk/>
          <pc:sldMk cId="3024273348" sldId="278"/>
        </pc:sldMkLst>
      </pc:sldChg>
      <pc:sldChg chg="del">
        <pc:chgData name="Riccardo Berta" userId="c8694f89-bba4-4576-b0a8-456619ca5a8c" providerId="ADAL" clId="{4967B734-A465-2844-BA15-7FBACE49D2F8}" dt="2022-10-04T06:54:08.017" v="60" actId="2696"/>
        <pc:sldMkLst>
          <pc:docMk/>
          <pc:sldMk cId="2505677359" sldId="279"/>
        </pc:sldMkLst>
      </pc:sldChg>
      <pc:sldChg chg="modSp add mod">
        <pc:chgData name="Riccardo Berta" userId="c8694f89-bba4-4576-b0a8-456619ca5a8c" providerId="ADAL" clId="{4967B734-A465-2844-BA15-7FBACE49D2F8}" dt="2022-10-04T09:56:29.719" v="2268" actId="404"/>
        <pc:sldMkLst>
          <pc:docMk/>
          <pc:sldMk cId="2677523252" sldId="279"/>
        </pc:sldMkLst>
        <pc:spChg chg="mod">
          <ac:chgData name="Riccardo Berta" userId="c8694f89-bba4-4576-b0a8-456619ca5a8c" providerId="ADAL" clId="{4967B734-A465-2844-BA15-7FBACE49D2F8}" dt="2022-10-04T09:51:16.166" v="2076" actId="20577"/>
          <ac:spMkLst>
            <pc:docMk/>
            <pc:sldMk cId="2677523252" sldId="279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9:56:29.719" v="2268" actId="404"/>
          <ac:spMkLst>
            <pc:docMk/>
            <pc:sldMk cId="2677523252" sldId="279"/>
            <ac:spMk id="84" creationId="{00000000-0000-0000-0000-000000000000}"/>
          </ac:spMkLst>
        </pc:spChg>
      </pc:sldChg>
      <pc:sldChg chg="addSp delSp modSp add mod">
        <pc:chgData name="Riccardo Berta" userId="c8694f89-bba4-4576-b0a8-456619ca5a8c" providerId="ADAL" clId="{4967B734-A465-2844-BA15-7FBACE49D2F8}" dt="2022-10-10T05:41:52.141" v="2700" actId="1036"/>
        <pc:sldMkLst>
          <pc:docMk/>
          <pc:sldMk cId="635836889" sldId="280"/>
        </pc:sldMkLst>
        <pc:spChg chg="add del mod">
          <ac:chgData name="Riccardo Berta" userId="c8694f89-bba4-4576-b0a8-456619ca5a8c" providerId="ADAL" clId="{4967B734-A465-2844-BA15-7FBACE49D2F8}" dt="2022-10-04T10:06:24.142" v="2388"/>
          <ac:spMkLst>
            <pc:docMk/>
            <pc:sldMk cId="635836889" sldId="280"/>
            <ac:spMk id="4" creationId="{CD5234B4-8570-26AF-D55A-23B29365C2EC}"/>
          </ac:spMkLst>
        </pc:spChg>
        <pc:spChg chg="mod">
          <ac:chgData name="Riccardo Berta" userId="c8694f89-bba4-4576-b0a8-456619ca5a8c" providerId="ADAL" clId="{4967B734-A465-2844-BA15-7FBACE49D2F8}" dt="2022-10-04T10:04:00.493" v="2348" actId="20577"/>
          <ac:spMkLst>
            <pc:docMk/>
            <pc:sldMk cId="635836889" sldId="280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10T05:41:42.757" v="2695" actId="20577"/>
          <ac:spMkLst>
            <pc:docMk/>
            <pc:sldMk cId="635836889" sldId="28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10T05:41:52.141" v="2700" actId="1036"/>
          <ac:picMkLst>
            <pc:docMk/>
            <pc:sldMk cId="635836889" sldId="280"/>
            <ac:picMk id="3" creationId="{9D698964-6810-0A38-210E-1AC551FB61ED}"/>
          </ac:picMkLst>
        </pc:picChg>
      </pc:sldChg>
      <pc:sldChg chg="del">
        <pc:chgData name="Riccardo Berta" userId="c8694f89-bba4-4576-b0a8-456619ca5a8c" providerId="ADAL" clId="{4967B734-A465-2844-BA15-7FBACE49D2F8}" dt="2022-10-04T06:54:08.481" v="61" actId="2696"/>
        <pc:sldMkLst>
          <pc:docMk/>
          <pc:sldMk cId="3525330065" sldId="280"/>
        </pc:sldMkLst>
      </pc:sldChg>
      <pc:sldChg chg="del">
        <pc:chgData name="Riccardo Berta" userId="c8694f89-bba4-4576-b0a8-456619ca5a8c" providerId="ADAL" clId="{4967B734-A465-2844-BA15-7FBACE49D2F8}" dt="2022-10-04T06:54:08.911" v="62" actId="2696"/>
        <pc:sldMkLst>
          <pc:docMk/>
          <pc:sldMk cId="349541788" sldId="281"/>
        </pc:sldMkLst>
      </pc:sldChg>
      <pc:sldChg chg="addSp modSp add mod">
        <pc:chgData name="Riccardo Berta" userId="c8694f89-bba4-4576-b0a8-456619ca5a8c" providerId="ADAL" clId="{4967B734-A465-2844-BA15-7FBACE49D2F8}" dt="2022-10-04T10:06:15.809" v="2385" actId="1076"/>
        <pc:sldMkLst>
          <pc:docMk/>
          <pc:sldMk cId="2288803032" sldId="281"/>
        </pc:sldMkLst>
        <pc:spChg chg="mod">
          <ac:chgData name="Riccardo Berta" userId="c8694f89-bba4-4576-b0a8-456619ca5a8c" providerId="ADAL" clId="{4967B734-A465-2844-BA15-7FBACE49D2F8}" dt="2022-10-04T10:04:07.647" v="2351" actId="20577"/>
          <ac:spMkLst>
            <pc:docMk/>
            <pc:sldMk cId="2288803032" sldId="281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06:05.744" v="2382" actId="113"/>
          <ac:spMkLst>
            <pc:docMk/>
            <pc:sldMk cId="2288803032" sldId="28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10:06:15.809" v="2385" actId="1076"/>
          <ac:picMkLst>
            <pc:docMk/>
            <pc:sldMk cId="2288803032" sldId="281"/>
            <ac:picMk id="3" creationId="{54E22ADE-C1D5-4C60-42F1-3C4C79C16916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4T10:16:31.835" v="2463" actId="20577"/>
        <pc:sldMkLst>
          <pc:docMk/>
          <pc:sldMk cId="663506827" sldId="282"/>
        </pc:sldMkLst>
        <pc:spChg chg="mod">
          <ac:chgData name="Riccardo Berta" userId="c8694f89-bba4-4576-b0a8-456619ca5a8c" providerId="ADAL" clId="{4967B734-A465-2844-BA15-7FBACE49D2F8}" dt="2022-10-04T10:16:31.835" v="2463" actId="20577"/>
          <ac:spMkLst>
            <pc:docMk/>
            <pc:sldMk cId="663506827" sldId="282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07:50.041" v="2416" actId="1076"/>
          <ac:spMkLst>
            <pc:docMk/>
            <pc:sldMk cId="663506827" sldId="282"/>
            <ac:spMk id="84" creationId="{00000000-0000-0000-0000-000000000000}"/>
          </ac:spMkLst>
        </pc:spChg>
        <pc:picChg chg="del">
          <ac:chgData name="Riccardo Berta" userId="c8694f89-bba4-4576-b0a8-456619ca5a8c" providerId="ADAL" clId="{4967B734-A465-2844-BA15-7FBACE49D2F8}" dt="2022-10-04T10:06:28.259" v="2391" actId="478"/>
          <ac:picMkLst>
            <pc:docMk/>
            <pc:sldMk cId="663506827" sldId="282"/>
            <ac:picMk id="3" creationId="{54E22ADE-C1D5-4C60-42F1-3C4C79C16916}"/>
          </ac:picMkLst>
        </pc:picChg>
        <pc:picChg chg="add mod">
          <ac:chgData name="Riccardo Berta" userId="c8694f89-bba4-4576-b0a8-456619ca5a8c" providerId="ADAL" clId="{4967B734-A465-2844-BA15-7FBACE49D2F8}" dt="2022-10-04T10:07:56.607" v="2418" actId="1076"/>
          <ac:picMkLst>
            <pc:docMk/>
            <pc:sldMk cId="663506827" sldId="282"/>
            <ac:picMk id="4" creationId="{CB17357D-3BA1-B6CF-F4B0-06F6D3C3026E}"/>
          </ac:picMkLst>
        </pc:picChg>
      </pc:sldChg>
      <pc:sldChg chg="del">
        <pc:chgData name="Riccardo Berta" userId="c8694f89-bba4-4576-b0a8-456619ca5a8c" providerId="ADAL" clId="{4967B734-A465-2844-BA15-7FBACE49D2F8}" dt="2022-10-04T06:54:09.464" v="63" actId="2696"/>
        <pc:sldMkLst>
          <pc:docMk/>
          <pc:sldMk cId="2584172506" sldId="282"/>
        </pc:sldMkLst>
      </pc:sldChg>
      <pc:sldChg chg="addSp delSp modSp add mod">
        <pc:chgData name="Riccardo Berta" userId="c8694f89-bba4-4576-b0a8-456619ca5a8c" providerId="ADAL" clId="{4967B734-A465-2844-BA15-7FBACE49D2F8}" dt="2022-10-04T10:17:39.088" v="2550" actId="20577"/>
        <pc:sldMkLst>
          <pc:docMk/>
          <pc:sldMk cId="2423864326" sldId="283"/>
        </pc:sldMkLst>
        <pc:spChg chg="mod">
          <ac:chgData name="Riccardo Berta" userId="c8694f89-bba4-4576-b0a8-456619ca5a8c" providerId="ADAL" clId="{4967B734-A465-2844-BA15-7FBACE49D2F8}" dt="2022-10-04T10:16:35.426" v="2465" actId="20577"/>
          <ac:spMkLst>
            <pc:docMk/>
            <pc:sldMk cId="2423864326" sldId="283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17:39.088" v="2550" actId="20577"/>
          <ac:spMkLst>
            <pc:docMk/>
            <pc:sldMk cId="2423864326" sldId="28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10:16:40.395" v="2467" actId="1076"/>
          <ac:picMkLst>
            <pc:docMk/>
            <pc:sldMk cId="2423864326" sldId="283"/>
            <ac:picMk id="3" creationId="{A9220B9F-26DE-F97C-B182-0C5B8ACF52A6}"/>
          </ac:picMkLst>
        </pc:picChg>
        <pc:picChg chg="del">
          <ac:chgData name="Riccardo Berta" userId="c8694f89-bba4-4576-b0a8-456619ca5a8c" providerId="ADAL" clId="{4967B734-A465-2844-BA15-7FBACE49D2F8}" dt="2022-10-04T10:08:28.635" v="2424" actId="478"/>
          <ac:picMkLst>
            <pc:docMk/>
            <pc:sldMk cId="2423864326" sldId="283"/>
            <ac:picMk id="4" creationId="{CB17357D-3BA1-B6CF-F4B0-06F6D3C3026E}"/>
          </ac:picMkLst>
        </pc:picChg>
        <pc:picChg chg="add del mod">
          <ac:chgData name="Riccardo Berta" userId="c8694f89-bba4-4576-b0a8-456619ca5a8c" providerId="ADAL" clId="{4967B734-A465-2844-BA15-7FBACE49D2F8}" dt="2022-10-04T10:15:22.510" v="2440" actId="21"/>
          <ac:picMkLst>
            <pc:docMk/>
            <pc:sldMk cId="2423864326" sldId="283"/>
            <ac:picMk id="6" creationId="{47EEA959-CD75-423F-FF11-1B537B275B90}"/>
          </ac:picMkLst>
        </pc:picChg>
      </pc:sldChg>
      <pc:sldChg chg="del">
        <pc:chgData name="Riccardo Berta" userId="c8694f89-bba4-4576-b0a8-456619ca5a8c" providerId="ADAL" clId="{4967B734-A465-2844-BA15-7FBACE49D2F8}" dt="2022-10-04T06:54:09.892" v="64" actId="2696"/>
        <pc:sldMkLst>
          <pc:docMk/>
          <pc:sldMk cId="2548826204" sldId="283"/>
        </pc:sldMkLst>
      </pc:sldChg>
      <pc:sldChg chg="add del">
        <pc:chgData name="Riccardo Berta" userId="c8694f89-bba4-4576-b0a8-456619ca5a8c" providerId="ADAL" clId="{4967B734-A465-2844-BA15-7FBACE49D2F8}" dt="2022-10-04T10:14:48.405" v="2429"/>
        <pc:sldMkLst>
          <pc:docMk/>
          <pc:sldMk cId="196183857" sldId="284"/>
        </pc:sldMkLst>
      </pc:sldChg>
      <pc:sldChg chg="addSp delSp modSp add mod">
        <pc:chgData name="Riccardo Berta" userId="c8694f89-bba4-4576-b0a8-456619ca5a8c" providerId="ADAL" clId="{4967B734-A465-2844-BA15-7FBACE49D2F8}" dt="2022-10-04T10:16:23.053" v="2461" actId="1076"/>
        <pc:sldMkLst>
          <pc:docMk/>
          <pc:sldMk cId="852930802" sldId="284"/>
        </pc:sldMkLst>
        <pc:spChg chg="mod">
          <ac:chgData name="Riccardo Berta" userId="c8694f89-bba4-4576-b0a8-456619ca5a8c" providerId="ADAL" clId="{4967B734-A465-2844-BA15-7FBACE49D2F8}" dt="2022-10-04T10:15:10.060" v="2434" actId="20577"/>
          <ac:spMkLst>
            <pc:docMk/>
            <pc:sldMk cId="852930802" sldId="284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16:02.996" v="2458" actId="20577"/>
          <ac:spMkLst>
            <pc:docMk/>
            <pc:sldMk cId="852930802" sldId="28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10:16:23.053" v="2461" actId="1076"/>
          <ac:picMkLst>
            <pc:docMk/>
            <pc:sldMk cId="852930802" sldId="284"/>
            <ac:picMk id="2" creationId="{DF568B29-4E99-A3CF-2B9A-96B190172962}"/>
          </ac:picMkLst>
        </pc:picChg>
        <pc:picChg chg="del">
          <ac:chgData name="Riccardo Berta" userId="c8694f89-bba4-4576-b0a8-456619ca5a8c" providerId="ADAL" clId="{4967B734-A465-2844-BA15-7FBACE49D2F8}" dt="2022-10-04T10:15:11.873" v="2435" actId="478"/>
          <ac:picMkLst>
            <pc:docMk/>
            <pc:sldMk cId="852930802" sldId="284"/>
            <ac:picMk id="3" creationId="{54E22ADE-C1D5-4C60-42F1-3C4C79C16916}"/>
          </ac:picMkLst>
        </pc:picChg>
      </pc:sldChg>
      <pc:sldChg chg="del">
        <pc:chgData name="Riccardo Berta" userId="c8694f89-bba4-4576-b0a8-456619ca5a8c" providerId="ADAL" clId="{4967B734-A465-2844-BA15-7FBACE49D2F8}" dt="2022-10-04T06:54:10.321" v="65" actId="2696"/>
        <pc:sldMkLst>
          <pc:docMk/>
          <pc:sldMk cId="3494619461" sldId="284"/>
        </pc:sldMkLst>
      </pc:sldChg>
      <pc:sldChg chg="del">
        <pc:chgData name="Riccardo Berta" userId="c8694f89-bba4-4576-b0a8-456619ca5a8c" providerId="ADAL" clId="{4967B734-A465-2844-BA15-7FBACE49D2F8}" dt="2022-10-04T06:54:10.985" v="66" actId="2696"/>
        <pc:sldMkLst>
          <pc:docMk/>
          <pc:sldMk cId="3458162749" sldId="285"/>
        </pc:sldMkLst>
      </pc:sldChg>
      <pc:sldChg chg="del">
        <pc:chgData name="Riccardo Berta" userId="c8694f89-bba4-4576-b0a8-456619ca5a8c" providerId="ADAL" clId="{4967B734-A465-2844-BA15-7FBACE49D2F8}" dt="2022-10-04T06:54:13.372" v="69" actId="2696"/>
        <pc:sldMkLst>
          <pc:docMk/>
          <pc:sldMk cId="3186725423" sldId="286"/>
        </pc:sldMkLst>
      </pc:sldChg>
      <pc:sldChg chg="del">
        <pc:chgData name="Riccardo Berta" userId="c8694f89-bba4-4576-b0a8-456619ca5a8c" providerId="ADAL" clId="{4967B734-A465-2844-BA15-7FBACE49D2F8}" dt="2022-10-04T06:54:04.705" v="53" actId="2696"/>
        <pc:sldMkLst>
          <pc:docMk/>
          <pc:sldMk cId="1166550415" sldId="288"/>
        </pc:sldMkLst>
      </pc:sldChg>
      <pc:sldChg chg="del">
        <pc:chgData name="Riccardo Berta" userId="c8694f89-bba4-4576-b0a8-456619ca5a8c" providerId="ADAL" clId="{4967B734-A465-2844-BA15-7FBACE49D2F8}" dt="2022-10-04T06:54:12.030" v="67" actId="2696"/>
        <pc:sldMkLst>
          <pc:docMk/>
          <pc:sldMk cId="0" sldId="344"/>
        </pc:sldMkLst>
      </pc:sldChg>
      <pc:sldChg chg="del">
        <pc:chgData name="Riccardo Berta" userId="c8694f89-bba4-4576-b0a8-456619ca5a8c" providerId="ADAL" clId="{4967B734-A465-2844-BA15-7FBACE49D2F8}" dt="2022-10-04T06:54:12.601" v="68" actId="2696"/>
        <pc:sldMkLst>
          <pc:docMk/>
          <pc:sldMk cId="615642029" sldId="403"/>
        </pc:sldMkLst>
      </pc:sldChg>
      <pc:sldMasterChg chg="delSldLayout">
        <pc:chgData name="Riccardo Berta" userId="c8694f89-bba4-4576-b0a8-456619ca5a8c" providerId="ADAL" clId="{4967B734-A465-2844-BA15-7FBACE49D2F8}" dt="2022-10-04T06:54:12.601" v="68" actId="2696"/>
        <pc:sldMasterMkLst>
          <pc:docMk/>
          <pc:sldMasterMk cId="0" sldId="2147483659"/>
        </pc:sldMasterMkLst>
        <pc:sldLayoutChg chg="del">
          <pc:chgData name="Riccardo Berta" userId="c8694f89-bba4-4576-b0a8-456619ca5a8c" providerId="ADAL" clId="{4967B734-A465-2844-BA15-7FBACE49D2F8}" dt="2022-10-04T06:54:12.601" v="68" actId="2696"/>
          <pc:sldLayoutMkLst>
            <pc:docMk/>
            <pc:sldMasterMk cId="0" sldId="2147483659"/>
            <pc:sldLayoutMk cId="2937273629" sldId="2147483660"/>
          </pc:sldLayoutMkLst>
        </pc:sldLayoutChg>
      </pc:sldMasterChg>
    </pc:docChg>
  </pc:docChgLst>
  <pc:docChgLst>
    <pc:chgData name="Riccardo Berta" userId="c8694f89-bba4-4576-b0a8-456619ca5a8c" providerId="ADAL" clId="{3C2FE29D-27CB-6F45-BC3F-067E25618A7C}"/>
    <pc:docChg chg="undo redo custSel addSld delSld modSld sldOrd">
      <pc:chgData name="Riccardo Berta" userId="c8694f89-bba4-4576-b0a8-456619ca5a8c" providerId="ADAL" clId="{3C2FE29D-27CB-6F45-BC3F-067E25618A7C}" dt="2022-12-12T11:35:43.471" v="3930"/>
      <pc:docMkLst>
        <pc:docMk/>
      </pc:docMkLst>
      <pc:sldChg chg="modSp mod">
        <pc:chgData name="Riccardo Berta" userId="c8694f89-bba4-4576-b0a8-456619ca5a8c" providerId="ADAL" clId="{3C2FE29D-27CB-6F45-BC3F-067E25618A7C}" dt="2022-12-12T11:35:43.471" v="3930"/>
        <pc:sldMkLst>
          <pc:docMk/>
          <pc:sldMk cId="0" sldId="256"/>
        </pc:sldMkLst>
        <pc:spChg chg="mod">
          <ac:chgData name="Riccardo Berta" userId="c8694f89-bba4-4576-b0a8-456619ca5a8c" providerId="ADAL" clId="{3C2FE29D-27CB-6F45-BC3F-067E25618A7C}" dt="2022-12-12T11:35:43.471" v="3930"/>
          <ac:spMkLst>
            <pc:docMk/>
            <pc:sldMk cId="0" sldId="256"/>
            <ac:spMk id="62" creationId="{00000000-0000-0000-0000-000000000000}"/>
          </ac:spMkLst>
        </pc:spChg>
      </pc:sldChg>
      <pc:sldChg chg="modSp mod">
        <pc:chgData name="Riccardo Berta" userId="c8694f89-bba4-4576-b0a8-456619ca5a8c" providerId="ADAL" clId="{3C2FE29D-27CB-6F45-BC3F-067E25618A7C}" dt="2022-12-06T12:33:55.003" v="3037"/>
        <pc:sldMkLst>
          <pc:docMk/>
          <pc:sldMk cId="0" sldId="264"/>
        </pc:sldMkLst>
        <pc:spChg chg="mod">
          <ac:chgData name="Riccardo Berta" userId="c8694f89-bba4-4576-b0a8-456619ca5a8c" providerId="ADAL" clId="{3C2FE29D-27CB-6F45-BC3F-067E25618A7C}" dt="2022-12-06T12:33:55.003" v="3037"/>
          <ac:spMkLst>
            <pc:docMk/>
            <pc:sldMk cId="0" sldId="264"/>
            <ac:spMk id="84" creationId="{00000000-0000-0000-0000-000000000000}"/>
          </ac:spMkLst>
        </pc:spChg>
      </pc:sldChg>
      <pc:sldChg chg="modSp mod ord">
        <pc:chgData name="Riccardo Berta" userId="c8694f89-bba4-4576-b0a8-456619ca5a8c" providerId="ADAL" clId="{3C2FE29D-27CB-6F45-BC3F-067E25618A7C}" dt="2022-12-02T15:27:08.666" v="413" actId="20578"/>
        <pc:sldMkLst>
          <pc:docMk/>
          <pc:sldMk cId="2056707301" sldId="265"/>
        </pc:sldMkLst>
        <pc:spChg chg="mod">
          <ac:chgData name="Riccardo Berta" userId="c8694f89-bba4-4576-b0a8-456619ca5a8c" providerId="ADAL" clId="{3C2FE29D-27CB-6F45-BC3F-067E25618A7C}" dt="2022-12-02T15:11:37.690" v="8" actId="1038"/>
          <ac:spMkLst>
            <pc:docMk/>
            <pc:sldMk cId="2056707301" sldId="265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3C2FE29D-27CB-6F45-BC3F-067E25618A7C}" dt="2022-12-06T16:54:00.375" v="3928" actId="1076"/>
        <pc:sldMkLst>
          <pc:docMk/>
          <pc:sldMk cId="1073505695" sldId="280"/>
        </pc:sldMkLst>
        <pc:spChg chg="mod">
          <ac:chgData name="Riccardo Berta" userId="c8694f89-bba4-4576-b0a8-456619ca5a8c" providerId="ADAL" clId="{3C2FE29D-27CB-6F45-BC3F-067E25618A7C}" dt="2022-12-06T16:54:00.375" v="3928" actId="1076"/>
          <ac:spMkLst>
            <pc:docMk/>
            <pc:sldMk cId="1073505695" sldId="280"/>
            <ac:spMk id="84" creationId="{00000000-0000-0000-0000-000000000000}"/>
          </ac:spMkLst>
        </pc:spChg>
      </pc:sldChg>
      <pc:sldChg chg="addSp modSp mod">
        <pc:chgData name="Riccardo Berta" userId="c8694f89-bba4-4576-b0a8-456619ca5a8c" providerId="ADAL" clId="{3C2FE29D-27CB-6F45-BC3F-067E25618A7C}" dt="2022-12-02T15:24:35.181" v="381" actId="404"/>
        <pc:sldMkLst>
          <pc:docMk/>
          <pc:sldMk cId="2611114984" sldId="281"/>
        </pc:sldMkLst>
        <pc:spChg chg="mod">
          <ac:chgData name="Riccardo Berta" userId="c8694f89-bba4-4576-b0a8-456619ca5a8c" providerId="ADAL" clId="{3C2FE29D-27CB-6F45-BC3F-067E25618A7C}" dt="2022-12-02T15:24:35.181" v="381" actId="404"/>
          <ac:spMkLst>
            <pc:docMk/>
            <pc:sldMk cId="2611114984" sldId="281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3C2FE29D-27CB-6F45-BC3F-067E25618A7C}" dt="2022-12-02T15:24:30.917" v="377" actId="1035"/>
          <ac:grpSpMkLst>
            <pc:docMk/>
            <pc:sldMk cId="2611114984" sldId="281"/>
            <ac:grpSpMk id="6" creationId="{2B2B6AE7-DDBF-FE6C-5F47-CC4FA15E2683}"/>
          </ac:grpSpMkLst>
        </pc:grpChg>
        <pc:picChg chg="add mod">
          <ac:chgData name="Riccardo Berta" userId="c8694f89-bba4-4576-b0a8-456619ca5a8c" providerId="ADAL" clId="{3C2FE29D-27CB-6F45-BC3F-067E25618A7C}" dt="2022-12-02T15:24:25.398" v="369" actId="164"/>
          <ac:picMkLst>
            <pc:docMk/>
            <pc:sldMk cId="2611114984" sldId="281"/>
            <ac:picMk id="3" creationId="{D63A33B5-B378-C30C-A439-9EC4823DA374}"/>
          </ac:picMkLst>
        </pc:picChg>
        <pc:picChg chg="add mod">
          <ac:chgData name="Riccardo Berta" userId="c8694f89-bba4-4576-b0a8-456619ca5a8c" providerId="ADAL" clId="{3C2FE29D-27CB-6F45-BC3F-067E25618A7C}" dt="2022-12-02T15:24:25.398" v="369" actId="164"/>
          <ac:picMkLst>
            <pc:docMk/>
            <pc:sldMk cId="2611114984" sldId="281"/>
            <ac:picMk id="5" creationId="{619EF817-4745-EFDC-C85A-2AC0D0279F75}"/>
          </ac:picMkLst>
        </pc:picChg>
      </pc:sldChg>
      <pc:sldChg chg="addSp delSp modSp mod">
        <pc:chgData name="Riccardo Berta" userId="c8694f89-bba4-4576-b0a8-456619ca5a8c" providerId="ADAL" clId="{3C2FE29D-27CB-6F45-BC3F-067E25618A7C}" dt="2022-12-02T15:25:52.252" v="398" actId="164"/>
        <pc:sldMkLst>
          <pc:docMk/>
          <pc:sldMk cId="1411358188" sldId="282"/>
        </pc:sldMkLst>
        <pc:spChg chg="add mod">
          <ac:chgData name="Riccardo Berta" userId="c8694f89-bba4-4576-b0a8-456619ca5a8c" providerId="ADAL" clId="{3C2FE29D-27CB-6F45-BC3F-067E25618A7C}" dt="2022-12-02T15:24:19.471" v="368" actId="164"/>
          <ac:spMkLst>
            <pc:docMk/>
            <pc:sldMk cId="1411358188" sldId="282"/>
            <ac:spMk id="4" creationId="{22247927-9EF8-305E-83C2-ABA88FAAB176}"/>
          </ac:spMkLst>
        </pc:spChg>
        <pc:spChg chg="mod">
          <ac:chgData name="Riccardo Berta" userId="c8694f89-bba4-4576-b0a8-456619ca5a8c" providerId="ADAL" clId="{3C2FE29D-27CB-6F45-BC3F-067E25618A7C}" dt="2022-12-02T15:18:51.007" v="227" actId="20577"/>
          <ac:spMkLst>
            <pc:docMk/>
            <pc:sldMk cId="1411358188" sldId="282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2T15:23:44.238" v="360" actId="403"/>
          <ac:spMkLst>
            <pc:docMk/>
            <pc:sldMk cId="1411358188" sldId="282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3C2FE29D-27CB-6F45-BC3F-067E25618A7C}" dt="2022-12-02T15:25:52.252" v="398" actId="164"/>
          <ac:grpSpMkLst>
            <pc:docMk/>
            <pc:sldMk cId="1411358188" sldId="282"/>
            <ac:grpSpMk id="5" creationId="{26A9E0CE-6DB3-D259-BD05-5833353DEFF4}"/>
          </ac:grpSpMkLst>
        </pc:grpChg>
        <pc:grpChg chg="add mod">
          <ac:chgData name="Riccardo Berta" userId="c8694f89-bba4-4576-b0a8-456619ca5a8c" providerId="ADAL" clId="{3C2FE29D-27CB-6F45-BC3F-067E25618A7C}" dt="2022-12-02T15:25:52.252" v="398" actId="164"/>
          <ac:grpSpMkLst>
            <pc:docMk/>
            <pc:sldMk cId="1411358188" sldId="282"/>
            <ac:grpSpMk id="12" creationId="{940C786F-4CE2-5DCC-8C15-C08700F2F52A}"/>
          </ac:grpSpMkLst>
        </pc:grpChg>
        <pc:picChg chg="add mod">
          <ac:chgData name="Riccardo Berta" userId="c8694f89-bba4-4576-b0a8-456619ca5a8c" providerId="ADAL" clId="{3C2FE29D-27CB-6F45-BC3F-067E25618A7C}" dt="2022-12-02T15:24:19.471" v="368" actId="164"/>
          <ac:picMkLst>
            <pc:docMk/>
            <pc:sldMk cId="1411358188" sldId="282"/>
            <ac:picMk id="3" creationId="{A3BA0B57-D40E-7C66-9E2A-4575CDF28B7F}"/>
          </ac:picMkLst>
        </pc:picChg>
        <pc:picChg chg="add del mod">
          <ac:chgData name="Riccardo Berta" userId="c8694f89-bba4-4576-b0a8-456619ca5a8c" providerId="ADAL" clId="{3C2FE29D-27CB-6F45-BC3F-067E25618A7C}" dt="2022-12-02T15:25:22.115" v="393" actId="478"/>
          <ac:picMkLst>
            <pc:docMk/>
            <pc:sldMk cId="1411358188" sldId="282"/>
            <ac:picMk id="7" creationId="{0243610C-6F40-1B95-2FED-87E71FDF54B6}"/>
          </ac:picMkLst>
        </pc:picChg>
        <pc:picChg chg="add del mod">
          <ac:chgData name="Riccardo Berta" userId="c8694f89-bba4-4576-b0a8-456619ca5a8c" providerId="ADAL" clId="{3C2FE29D-27CB-6F45-BC3F-067E25618A7C}" dt="2022-12-02T15:25:23.282" v="394" actId="478"/>
          <ac:picMkLst>
            <pc:docMk/>
            <pc:sldMk cId="1411358188" sldId="282"/>
            <ac:picMk id="9" creationId="{AB60CF63-26B6-1BCB-3CAE-4FB1DE763A51}"/>
          </ac:picMkLst>
        </pc:picChg>
        <pc:picChg chg="add mod">
          <ac:chgData name="Riccardo Berta" userId="c8694f89-bba4-4576-b0a8-456619ca5a8c" providerId="ADAL" clId="{3C2FE29D-27CB-6F45-BC3F-067E25618A7C}" dt="2022-12-02T15:25:52.252" v="398" actId="164"/>
          <ac:picMkLst>
            <pc:docMk/>
            <pc:sldMk cId="1411358188" sldId="282"/>
            <ac:picMk id="11" creationId="{93A1359A-E603-B8CE-C831-CD3781A32B89}"/>
          </ac:picMkLst>
        </pc:picChg>
      </pc:sldChg>
      <pc:sldChg chg="addSp modSp mod">
        <pc:chgData name="Riccardo Berta" userId="c8694f89-bba4-4576-b0a8-456619ca5a8c" providerId="ADAL" clId="{3C2FE29D-27CB-6F45-BC3F-067E25618A7C}" dt="2022-12-05T11:45:14.620" v="559" actId="1035"/>
        <pc:sldMkLst>
          <pc:docMk/>
          <pc:sldMk cId="3815001471" sldId="283"/>
        </pc:sldMkLst>
        <pc:spChg chg="mod">
          <ac:chgData name="Riccardo Berta" userId="c8694f89-bba4-4576-b0a8-456619ca5a8c" providerId="ADAL" clId="{3C2FE29D-27CB-6F45-BC3F-067E25618A7C}" dt="2022-12-02T15:27:45.886" v="421"/>
          <ac:spMkLst>
            <pc:docMk/>
            <pc:sldMk cId="3815001471" sldId="283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5T11:44:22.997" v="550" actId="20577"/>
          <ac:spMkLst>
            <pc:docMk/>
            <pc:sldMk cId="3815001471" sldId="28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5T11:45:14.620" v="559" actId="1035"/>
          <ac:picMkLst>
            <pc:docMk/>
            <pc:sldMk cId="3815001471" sldId="283"/>
            <ac:picMk id="3" creationId="{3CBC2912-19DB-1B09-D929-5CE52DD3D8EB}"/>
          </ac:picMkLst>
        </pc:picChg>
      </pc:sldChg>
      <pc:sldChg chg="addSp delSp modSp mod">
        <pc:chgData name="Riccardo Berta" userId="c8694f89-bba4-4576-b0a8-456619ca5a8c" providerId="ADAL" clId="{3C2FE29D-27CB-6F45-BC3F-067E25618A7C}" dt="2022-12-05T11:49:08.127" v="645" actId="14100"/>
        <pc:sldMkLst>
          <pc:docMk/>
          <pc:sldMk cId="2506133898" sldId="284"/>
        </pc:sldMkLst>
        <pc:spChg chg="add mod">
          <ac:chgData name="Riccardo Berta" userId="c8694f89-bba4-4576-b0a8-456619ca5a8c" providerId="ADAL" clId="{3C2FE29D-27CB-6F45-BC3F-067E25618A7C}" dt="2022-12-05T11:48:59.329" v="643" actId="20577"/>
          <ac:spMkLst>
            <pc:docMk/>
            <pc:sldMk cId="2506133898" sldId="284"/>
            <ac:spMk id="2" creationId="{C2446801-D956-614F-1A3E-B4A14E0E8098}"/>
          </ac:spMkLst>
        </pc:spChg>
        <pc:spChg chg="mod">
          <ac:chgData name="Riccardo Berta" userId="c8694f89-bba4-4576-b0a8-456619ca5a8c" providerId="ADAL" clId="{3C2FE29D-27CB-6F45-BC3F-067E25618A7C}" dt="2022-12-05T11:45:53.611" v="570" actId="20577"/>
          <ac:spMkLst>
            <pc:docMk/>
            <pc:sldMk cId="2506133898" sldId="284"/>
            <ac:spMk id="83" creationId="{00000000-0000-0000-0000-000000000000}"/>
          </ac:spMkLst>
        </pc:spChg>
        <pc:spChg chg="del">
          <ac:chgData name="Riccardo Berta" userId="c8694f89-bba4-4576-b0a8-456619ca5a8c" providerId="ADAL" clId="{3C2FE29D-27CB-6F45-BC3F-067E25618A7C}" dt="2022-12-04T14:16:41.611" v="523" actId="478"/>
          <ac:spMkLst>
            <pc:docMk/>
            <pc:sldMk cId="2506133898" sldId="28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5T11:49:08.127" v="645" actId="14100"/>
          <ac:picMkLst>
            <pc:docMk/>
            <pc:sldMk cId="2506133898" sldId="284"/>
            <ac:picMk id="4" creationId="{6D46FDA4-0EB3-DF1D-0C41-1C1511C52036}"/>
          </ac:picMkLst>
        </pc:picChg>
        <pc:picChg chg="add del">
          <ac:chgData name="Riccardo Berta" userId="c8694f89-bba4-4576-b0a8-456619ca5a8c" providerId="ADAL" clId="{3C2FE29D-27CB-6F45-BC3F-067E25618A7C}" dt="2022-12-04T14:16:41.611" v="523" actId="478"/>
          <ac:picMkLst>
            <pc:docMk/>
            <pc:sldMk cId="2506133898" sldId="284"/>
            <ac:picMk id="1026" creationId="{8D664885-71BA-6F15-D2F8-3FB30B09FC9E}"/>
          </ac:picMkLst>
        </pc:picChg>
      </pc:sldChg>
      <pc:sldChg chg="addSp modSp mod">
        <pc:chgData name="Riccardo Berta" userId="c8694f89-bba4-4576-b0a8-456619ca5a8c" providerId="ADAL" clId="{3C2FE29D-27CB-6F45-BC3F-067E25618A7C}" dt="2022-12-06T07:00:12.226" v="1662" actId="14100"/>
        <pc:sldMkLst>
          <pc:docMk/>
          <pc:sldMk cId="1139223116" sldId="285"/>
        </pc:sldMkLst>
        <pc:spChg chg="mod">
          <ac:chgData name="Riccardo Berta" userId="c8694f89-bba4-4576-b0a8-456619ca5a8c" providerId="ADAL" clId="{3C2FE29D-27CB-6F45-BC3F-067E25618A7C}" dt="2022-12-06T06:59:37.090" v="1651" actId="20577"/>
          <ac:spMkLst>
            <pc:docMk/>
            <pc:sldMk cId="1139223116" sldId="285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07:00:01.006" v="1660" actId="20577"/>
          <ac:spMkLst>
            <pc:docMk/>
            <pc:sldMk cId="1139223116" sldId="28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07:00:12.226" v="1662" actId="14100"/>
          <ac:picMkLst>
            <pc:docMk/>
            <pc:sldMk cId="1139223116" sldId="285"/>
            <ac:picMk id="3" creationId="{FA52161C-69EC-F419-1FFD-E7D89DAE11BF}"/>
          </ac:picMkLst>
        </pc:picChg>
      </pc:sldChg>
      <pc:sldChg chg="addSp delSp modSp mod">
        <pc:chgData name="Riccardo Berta" userId="c8694f89-bba4-4576-b0a8-456619ca5a8c" providerId="ADAL" clId="{3C2FE29D-27CB-6F45-BC3F-067E25618A7C}" dt="2022-12-05T12:23:48.118" v="1168" actId="21"/>
        <pc:sldMkLst>
          <pc:docMk/>
          <pc:sldMk cId="1783712705" sldId="286"/>
        </pc:sldMkLst>
        <pc:spChg chg="mod">
          <ac:chgData name="Riccardo Berta" userId="c8694f89-bba4-4576-b0a8-456619ca5a8c" providerId="ADAL" clId="{3C2FE29D-27CB-6F45-BC3F-067E25618A7C}" dt="2022-12-05T12:21:06.957" v="1063" actId="20577"/>
          <ac:spMkLst>
            <pc:docMk/>
            <pc:sldMk cId="1783712705" sldId="286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5T12:23:27.446" v="1166" actId="404"/>
          <ac:spMkLst>
            <pc:docMk/>
            <pc:sldMk cId="1783712705" sldId="286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C2FE29D-27CB-6F45-BC3F-067E25618A7C}" dt="2022-12-05T12:09:59.148" v="830" actId="478"/>
          <ac:picMkLst>
            <pc:docMk/>
            <pc:sldMk cId="1783712705" sldId="286"/>
            <ac:picMk id="3" creationId="{65D51E61-88D0-E5BE-FF59-B62FEEA6C943}"/>
          </ac:picMkLst>
        </pc:picChg>
        <pc:picChg chg="add del mod">
          <ac:chgData name="Riccardo Berta" userId="c8694f89-bba4-4576-b0a8-456619ca5a8c" providerId="ADAL" clId="{3C2FE29D-27CB-6F45-BC3F-067E25618A7C}" dt="2022-12-05T12:21:26.905" v="1069" actId="478"/>
          <ac:picMkLst>
            <pc:docMk/>
            <pc:sldMk cId="1783712705" sldId="286"/>
            <ac:picMk id="5" creationId="{B3C83D53-7AF6-8590-EF1D-D98ED2F2D2F3}"/>
          </ac:picMkLst>
        </pc:picChg>
        <pc:picChg chg="add mod">
          <ac:chgData name="Riccardo Berta" userId="c8694f89-bba4-4576-b0a8-456619ca5a8c" providerId="ADAL" clId="{3C2FE29D-27CB-6F45-BC3F-067E25618A7C}" dt="2022-12-05T12:21:59.263" v="1077" actId="1076"/>
          <ac:picMkLst>
            <pc:docMk/>
            <pc:sldMk cId="1783712705" sldId="286"/>
            <ac:picMk id="7" creationId="{0669E2B1-8308-4DD7-D4D7-E736820EE5EF}"/>
          </ac:picMkLst>
        </pc:picChg>
        <pc:picChg chg="add mod">
          <ac:chgData name="Riccardo Berta" userId="c8694f89-bba4-4576-b0a8-456619ca5a8c" providerId="ADAL" clId="{3C2FE29D-27CB-6F45-BC3F-067E25618A7C}" dt="2022-12-05T12:21:39.976" v="1071" actId="1076"/>
          <ac:picMkLst>
            <pc:docMk/>
            <pc:sldMk cId="1783712705" sldId="286"/>
            <ac:picMk id="8" creationId="{462C2A70-2460-F42A-A06F-B8592540FAA4}"/>
          </ac:picMkLst>
        </pc:picChg>
        <pc:picChg chg="add del mod">
          <ac:chgData name="Riccardo Berta" userId="c8694f89-bba4-4576-b0a8-456619ca5a8c" providerId="ADAL" clId="{3C2FE29D-27CB-6F45-BC3F-067E25618A7C}" dt="2022-12-05T12:23:48.118" v="1168" actId="21"/>
          <ac:picMkLst>
            <pc:docMk/>
            <pc:sldMk cId="1783712705" sldId="286"/>
            <ac:picMk id="10" creationId="{04C57676-AFBF-C812-BC00-73688925259F}"/>
          </ac:picMkLst>
        </pc:picChg>
      </pc:sldChg>
      <pc:sldChg chg="addSp delSp modSp mod">
        <pc:chgData name="Riccardo Berta" userId="c8694f89-bba4-4576-b0a8-456619ca5a8c" providerId="ADAL" clId="{3C2FE29D-27CB-6F45-BC3F-067E25618A7C}" dt="2022-12-05T12:24:44.601" v="1195" actId="1076"/>
        <pc:sldMkLst>
          <pc:docMk/>
          <pc:sldMk cId="301428442" sldId="287"/>
        </pc:sldMkLst>
        <pc:spChg chg="mod">
          <ac:chgData name="Riccardo Berta" userId="c8694f89-bba4-4576-b0a8-456619ca5a8c" providerId="ADAL" clId="{3C2FE29D-27CB-6F45-BC3F-067E25618A7C}" dt="2022-12-05T12:21:14.084" v="1066" actId="20577"/>
          <ac:spMkLst>
            <pc:docMk/>
            <pc:sldMk cId="301428442" sldId="287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5T12:24:34.874" v="1193" actId="20577"/>
          <ac:spMkLst>
            <pc:docMk/>
            <pc:sldMk cId="301428442" sldId="287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C2FE29D-27CB-6F45-BC3F-067E25618A7C}" dt="2022-12-05T12:21:24.317" v="1068" actId="21"/>
          <ac:picMkLst>
            <pc:docMk/>
            <pc:sldMk cId="301428442" sldId="287"/>
            <ac:picMk id="3" creationId="{66D54A04-5BB3-75D6-29A0-A93D1352422F}"/>
          </ac:picMkLst>
        </pc:picChg>
        <pc:picChg chg="add mod">
          <ac:chgData name="Riccardo Berta" userId="c8694f89-bba4-4576-b0a8-456619ca5a8c" providerId="ADAL" clId="{3C2FE29D-27CB-6F45-BC3F-067E25618A7C}" dt="2022-12-05T12:24:44.601" v="1195" actId="1076"/>
          <ac:picMkLst>
            <pc:docMk/>
            <pc:sldMk cId="301428442" sldId="287"/>
            <ac:picMk id="4" creationId="{A813D473-EF1C-C9BF-A3C9-93713B4966E9}"/>
          </ac:picMkLst>
        </pc:picChg>
      </pc:sldChg>
      <pc:sldChg chg="addSp modSp mod">
        <pc:chgData name="Riccardo Berta" userId="c8694f89-bba4-4576-b0a8-456619ca5a8c" providerId="ADAL" clId="{3C2FE29D-27CB-6F45-BC3F-067E25618A7C}" dt="2022-12-05T12:26:30.572" v="1207" actId="1076"/>
        <pc:sldMkLst>
          <pc:docMk/>
          <pc:sldMk cId="1438984981" sldId="288"/>
        </pc:sldMkLst>
        <pc:spChg chg="mod">
          <ac:chgData name="Riccardo Berta" userId="c8694f89-bba4-4576-b0a8-456619ca5a8c" providerId="ADAL" clId="{3C2FE29D-27CB-6F45-BC3F-067E25618A7C}" dt="2022-12-05T12:25:32.312" v="1198" actId="20577"/>
          <ac:spMkLst>
            <pc:docMk/>
            <pc:sldMk cId="1438984981" sldId="288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5T12:26:09.993" v="1203" actId="20577"/>
          <ac:spMkLst>
            <pc:docMk/>
            <pc:sldMk cId="1438984981" sldId="288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5T12:26:30.572" v="1207" actId="1076"/>
          <ac:picMkLst>
            <pc:docMk/>
            <pc:sldMk cId="1438984981" sldId="288"/>
            <ac:picMk id="3" creationId="{2D426960-D26F-8A21-A69B-68C77E97483B}"/>
          </ac:picMkLst>
        </pc:picChg>
      </pc:sldChg>
      <pc:sldChg chg="addSp modSp mod">
        <pc:chgData name="Riccardo Berta" userId="c8694f89-bba4-4576-b0a8-456619ca5a8c" providerId="ADAL" clId="{3C2FE29D-27CB-6F45-BC3F-067E25618A7C}" dt="2022-12-05T12:32:40.171" v="1298" actId="20577"/>
        <pc:sldMkLst>
          <pc:docMk/>
          <pc:sldMk cId="771520974" sldId="289"/>
        </pc:sldMkLst>
        <pc:spChg chg="mod">
          <ac:chgData name="Riccardo Berta" userId="c8694f89-bba4-4576-b0a8-456619ca5a8c" providerId="ADAL" clId="{3C2FE29D-27CB-6F45-BC3F-067E25618A7C}" dt="2022-12-05T12:27:08.054" v="1210" actId="20577"/>
          <ac:spMkLst>
            <pc:docMk/>
            <pc:sldMk cId="771520974" sldId="289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5T12:32:40.171" v="1298" actId="20577"/>
          <ac:spMkLst>
            <pc:docMk/>
            <pc:sldMk cId="771520974" sldId="28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5T12:29:17.396" v="1235" actId="1076"/>
          <ac:picMkLst>
            <pc:docMk/>
            <pc:sldMk cId="771520974" sldId="289"/>
            <ac:picMk id="3" creationId="{C6FC2CA8-512A-321B-1839-8CDB3BA8FE46}"/>
          </ac:picMkLst>
        </pc:picChg>
        <pc:picChg chg="add mod">
          <ac:chgData name="Riccardo Berta" userId="c8694f89-bba4-4576-b0a8-456619ca5a8c" providerId="ADAL" clId="{3C2FE29D-27CB-6F45-BC3F-067E25618A7C}" dt="2022-12-05T12:30:37.388" v="1289" actId="1076"/>
          <ac:picMkLst>
            <pc:docMk/>
            <pc:sldMk cId="771520974" sldId="289"/>
            <ac:picMk id="5" creationId="{33CEF329-48B2-D779-0CE4-CD756CF96C98}"/>
          </ac:picMkLst>
        </pc:picChg>
      </pc:sldChg>
      <pc:sldChg chg="addSp delSp modSp add mod">
        <pc:chgData name="Riccardo Berta" userId="c8694f89-bba4-4576-b0a8-456619ca5a8c" providerId="ADAL" clId="{3C2FE29D-27CB-6F45-BC3F-067E25618A7C}" dt="2022-12-05T12:38:15.632" v="1367" actId="20577"/>
        <pc:sldMkLst>
          <pc:docMk/>
          <pc:sldMk cId="2069157773" sldId="290"/>
        </pc:sldMkLst>
        <pc:spChg chg="mod">
          <ac:chgData name="Riccardo Berta" userId="c8694f89-bba4-4576-b0a8-456619ca5a8c" providerId="ADAL" clId="{3C2FE29D-27CB-6F45-BC3F-067E25618A7C}" dt="2022-12-05T12:33:40.348" v="1321"/>
          <ac:spMkLst>
            <pc:docMk/>
            <pc:sldMk cId="2069157773" sldId="290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5T12:38:15.632" v="1367" actId="20577"/>
          <ac:spMkLst>
            <pc:docMk/>
            <pc:sldMk cId="2069157773" sldId="290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C2FE29D-27CB-6F45-BC3F-067E25618A7C}" dt="2022-12-05T12:33:29.491" v="1320"/>
          <ac:picMkLst>
            <pc:docMk/>
            <pc:sldMk cId="2069157773" sldId="290"/>
            <ac:picMk id="2" creationId="{79D1370B-664C-D0DC-8A05-BFF54BF0831A}"/>
          </ac:picMkLst>
        </pc:picChg>
        <pc:picChg chg="del">
          <ac:chgData name="Riccardo Berta" userId="c8694f89-bba4-4576-b0a8-456619ca5a8c" providerId="ADAL" clId="{3C2FE29D-27CB-6F45-BC3F-067E25618A7C}" dt="2022-12-05T12:33:03.069" v="1309" actId="478"/>
          <ac:picMkLst>
            <pc:docMk/>
            <pc:sldMk cId="2069157773" sldId="290"/>
            <ac:picMk id="3" creationId="{C6FC2CA8-512A-321B-1839-8CDB3BA8FE46}"/>
          </ac:picMkLst>
        </pc:picChg>
        <pc:picChg chg="del">
          <ac:chgData name="Riccardo Berta" userId="c8694f89-bba4-4576-b0a8-456619ca5a8c" providerId="ADAL" clId="{3C2FE29D-27CB-6F45-BC3F-067E25618A7C}" dt="2022-12-05T12:33:04.260" v="1310" actId="478"/>
          <ac:picMkLst>
            <pc:docMk/>
            <pc:sldMk cId="2069157773" sldId="290"/>
            <ac:picMk id="5" creationId="{33CEF329-48B2-D779-0CE4-CD756CF96C98}"/>
          </ac:picMkLst>
        </pc:picChg>
      </pc:sldChg>
      <pc:sldChg chg="addSp delSp modSp add mod">
        <pc:chgData name="Riccardo Berta" userId="c8694f89-bba4-4576-b0a8-456619ca5a8c" providerId="ADAL" clId="{3C2FE29D-27CB-6F45-BC3F-067E25618A7C}" dt="2022-12-06T07:02:32.061" v="1703" actId="113"/>
        <pc:sldMkLst>
          <pc:docMk/>
          <pc:sldMk cId="2604980407" sldId="291"/>
        </pc:sldMkLst>
        <pc:spChg chg="add mod">
          <ac:chgData name="Riccardo Berta" userId="c8694f89-bba4-4576-b0a8-456619ca5a8c" providerId="ADAL" clId="{3C2FE29D-27CB-6F45-BC3F-067E25618A7C}" dt="2022-12-06T06:54:59.154" v="1568" actId="164"/>
          <ac:spMkLst>
            <pc:docMk/>
            <pc:sldMk cId="2604980407" sldId="291"/>
            <ac:spMk id="8" creationId="{8EFF463C-29A2-34D1-0BC5-DA4DFB6E0EDD}"/>
          </ac:spMkLst>
        </pc:spChg>
        <pc:spChg chg="mod">
          <ac:chgData name="Riccardo Berta" userId="c8694f89-bba4-4576-b0a8-456619ca5a8c" providerId="ADAL" clId="{3C2FE29D-27CB-6F45-BC3F-067E25618A7C}" dt="2022-12-05T12:38:26.944" v="1368"/>
          <ac:spMkLst>
            <pc:docMk/>
            <pc:sldMk cId="2604980407" sldId="291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07:02:32.061" v="1703" actId="113"/>
          <ac:spMkLst>
            <pc:docMk/>
            <pc:sldMk cId="2604980407" sldId="291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3C2FE29D-27CB-6F45-BC3F-067E25618A7C}" dt="2022-12-06T06:55:04.304" v="1569" actId="164"/>
          <ac:grpSpMkLst>
            <pc:docMk/>
            <pc:sldMk cId="2604980407" sldId="291"/>
            <ac:grpSpMk id="13" creationId="{CA43CDAB-E3DE-BBD5-3DA6-5D0DB3932435}"/>
          </ac:grpSpMkLst>
        </pc:grpChg>
        <pc:grpChg chg="add mod">
          <ac:chgData name="Riccardo Berta" userId="c8694f89-bba4-4576-b0a8-456619ca5a8c" providerId="ADAL" clId="{3C2FE29D-27CB-6F45-BC3F-067E25618A7C}" dt="2022-12-06T06:55:06.423" v="1574" actId="1038"/>
          <ac:grpSpMkLst>
            <pc:docMk/>
            <pc:sldMk cId="2604980407" sldId="291"/>
            <ac:grpSpMk id="14" creationId="{69EC4B69-D1EB-C6DB-60C8-2A714F3624DC}"/>
          </ac:grpSpMkLst>
        </pc:grpChg>
        <pc:grpChg chg="add mod">
          <ac:chgData name="Riccardo Berta" userId="c8694f89-bba4-4576-b0a8-456619ca5a8c" providerId="ADAL" clId="{3C2FE29D-27CB-6F45-BC3F-067E25618A7C}" dt="2022-12-06T06:56:17.449" v="1592" actId="1035"/>
          <ac:grpSpMkLst>
            <pc:docMk/>
            <pc:sldMk cId="2604980407" sldId="291"/>
            <ac:grpSpMk id="19" creationId="{B3C48A8D-FFEE-1C5A-AFEE-A57DB21B7C3B}"/>
          </ac:grpSpMkLst>
        </pc:grpChg>
        <pc:picChg chg="add del mod">
          <ac:chgData name="Riccardo Berta" userId="c8694f89-bba4-4576-b0a8-456619ca5a8c" providerId="ADAL" clId="{3C2FE29D-27CB-6F45-BC3F-067E25618A7C}" dt="2022-12-06T06:53:22.670" v="1539" actId="478"/>
          <ac:picMkLst>
            <pc:docMk/>
            <pc:sldMk cId="2604980407" sldId="291"/>
            <ac:picMk id="3" creationId="{196A4469-EF59-168E-0CBC-B5F7BC65D4EC}"/>
          </ac:picMkLst>
        </pc:picChg>
        <pc:picChg chg="add del mod">
          <ac:chgData name="Riccardo Berta" userId="c8694f89-bba4-4576-b0a8-456619ca5a8c" providerId="ADAL" clId="{3C2FE29D-27CB-6F45-BC3F-067E25618A7C}" dt="2022-12-06T06:53:15.501" v="1538" actId="478"/>
          <ac:picMkLst>
            <pc:docMk/>
            <pc:sldMk cId="2604980407" sldId="291"/>
            <ac:picMk id="5" creationId="{36831474-2E30-8F2C-0595-C034F2F55466}"/>
          </ac:picMkLst>
        </pc:picChg>
        <pc:picChg chg="add mod">
          <ac:chgData name="Riccardo Berta" userId="c8694f89-bba4-4576-b0a8-456619ca5a8c" providerId="ADAL" clId="{3C2FE29D-27CB-6F45-BC3F-067E25618A7C}" dt="2022-12-06T06:54:59.154" v="1568" actId="164"/>
          <ac:picMkLst>
            <pc:docMk/>
            <pc:sldMk cId="2604980407" sldId="291"/>
            <ac:picMk id="7" creationId="{E915389C-57C6-896D-F0F3-DC5EFEC6ABE9}"/>
          </ac:picMkLst>
        </pc:picChg>
        <pc:picChg chg="add del mod">
          <ac:chgData name="Riccardo Berta" userId="c8694f89-bba4-4576-b0a8-456619ca5a8c" providerId="ADAL" clId="{3C2FE29D-27CB-6F45-BC3F-067E25618A7C}" dt="2022-12-06T06:54:21.620" v="1554" actId="478"/>
          <ac:picMkLst>
            <pc:docMk/>
            <pc:sldMk cId="2604980407" sldId="291"/>
            <ac:picMk id="10" creationId="{D81AF7C8-B3C6-EFD2-37F0-47D75E24217B}"/>
          </ac:picMkLst>
        </pc:picChg>
        <pc:picChg chg="add mod">
          <ac:chgData name="Riccardo Berta" userId="c8694f89-bba4-4576-b0a8-456619ca5a8c" providerId="ADAL" clId="{3C2FE29D-27CB-6F45-BC3F-067E25618A7C}" dt="2022-12-06T06:55:04.304" v="1569" actId="164"/>
          <ac:picMkLst>
            <pc:docMk/>
            <pc:sldMk cId="2604980407" sldId="291"/>
            <ac:picMk id="12" creationId="{4F668F1C-94A9-3603-785A-BE1A0D86CD45}"/>
          </ac:picMkLst>
        </pc:picChg>
        <pc:picChg chg="add mod">
          <ac:chgData name="Riccardo Berta" userId="c8694f89-bba4-4576-b0a8-456619ca5a8c" providerId="ADAL" clId="{3C2FE29D-27CB-6F45-BC3F-067E25618A7C}" dt="2022-12-06T06:56:02.427" v="1585" actId="164"/>
          <ac:picMkLst>
            <pc:docMk/>
            <pc:sldMk cId="2604980407" sldId="291"/>
            <ac:picMk id="16" creationId="{A752DA58-9F64-BEEC-62EC-8449E88C2910}"/>
          </ac:picMkLst>
        </pc:picChg>
        <pc:picChg chg="add mod">
          <ac:chgData name="Riccardo Berta" userId="c8694f89-bba4-4576-b0a8-456619ca5a8c" providerId="ADAL" clId="{3C2FE29D-27CB-6F45-BC3F-067E25618A7C}" dt="2022-12-06T06:56:02.427" v="1585" actId="164"/>
          <ac:picMkLst>
            <pc:docMk/>
            <pc:sldMk cId="2604980407" sldId="291"/>
            <ac:picMk id="18" creationId="{7E5F143C-FBDC-BCC8-B3E4-ACA0BA7F9073}"/>
          </ac:picMkLst>
        </pc:picChg>
        <pc:picChg chg="add mod">
          <ac:chgData name="Riccardo Berta" userId="c8694f89-bba4-4576-b0a8-456619ca5a8c" providerId="ADAL" clId="{3C2FE29D-27CB-6F45-BC3F-067E25618A7C}" dt="2022-12-06T06:57:16.196" v="1618" actId="1038"/>
          <ac:picMkLst>
            <pc:docMk/>
            <pc:sldMk cId="2604980407" sldId="291"/>
            <ac:picMk id="21" creationId="{78B499A9-F328-53DF-99F8-0A630D4B05C1}"/>
          </ac:picMkLst>
        </pc:picChg>
      </pc:sldChg>
      <pc:sldChg chg="addSp modSp add mod">
        <pc:chgData name="Riccardo Berta" userId="c8694f89-bba4-4576-b0a8-456619ca5a8c" providerId="ADAL" clId="{3C2FE29D-27CB-6F45-BC3F-067E25618A7C}" dt="2022-12-06T07:17:28.639" v="1885" actId="20577"/>
        <pc:sldMkLst>
          <pc:docMk/>
          <pc:sldMk cId="3459842221" sldId="292"/>
        </pc:sldMkLst>
        <pc:spChg chg="mod">
          <ac:chgData name="Riccardo Berta" userId="c8694f89-bba4-4576-b0a8-456619ca5a8c" providerId="ADAL" clId="{3C2FE29D-27CB-6F45-BC3F-067E25618A7C}" dt="2022-12-06T07:17:28.639" v="1885" actId="20577"/>
          <ac:spMkLst>
            <pc:docMk/>
            <pc:sldMk cId="3459842221" sldId="292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07:06:10.674" v="1752" actId="20577"/>
          <ac:spMkLst>
            <pc:docMk/>
            <pc:sldMk cId="3459842221" sldId="29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07:06:21.097" v="1755" actId="1076"/>
          <ac:picMkLst>
            <pc:docMk/>
            <pc:sldMk cId="3459842221" sldId="292"/>
            <ac:picMk id="3" creationId="{4E0A20F3-A8E5-D1A0-849D-FC5BCA364D43}"/>
          </ac:picMkLst>
        </pc:picChg>
      </pc:sldChg>
      <pc:sldChg chg="addSp delSp modSp add mod">
        <pc:chgData name="Riccardo Berta" userId="c8694f89-bba4-4576-b0a8-456619ca5a8c" providerId="ADAL" clId="{3C2FE29D-27CB-6F45-BC3F-067E25618A7C}" dt="2022-12-06T09:55:28.845" v="2428" actId="20577"/>
        <pc:sldMkLst>
          <pc:docMk/>
          <pc:sldMk cId="2089974615" sldId="293"/>
        </pc:sldMkLst>
        <pc:spChg chg="mod">
          <ac:chgData name="Riccardo Berta" userId="c8694f89-bba4-4576-b0a8-456619ca5a8c" providerId="ADAL" clId="{3C2FE29D-27CB-6F45-BC3F-067E25618A7C}" dt="2022-12-06T07:17:39.563" v="1888" actId="20577"/>
          <ac:spMkLst>
            <pc:docMk/>
            <pc:sldMk cId="2089974615" sldId="293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09:55:28.845" v="2428" actId="20577"/>
          <ac:spMkLst>
            <pc:docMk/>
            <pc:sldMk cId="2089974615" sldId="293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C2FE29D-27CB-6F45-BC3F-067E25618A7C}" dt="2022-12-06T07:19:56.418" v="1905" actId="478"/>
          <ac:picMkLst>
            <pc:docMk/>
            <pc:sldMk cId="2089974615" sldId="293"/>
            <ac:picMk id="3" creationId="{3A2EE446-60C7-DB25-B43E-447924A734DE}"/>
          </ac:picMkLst>
        </pc:picChg>
        <pc:picChg chg="add mod">
          <ac:chgData name="Riccardo Berta" userId="c8694f89-bba4-4576-b0a8-456619ca5a8c" providerId="ADAL" clId="{3C2FE29D-27CB-6F45-BC3F-067E25618A7C}" dt="2022-12-06T07:20:12.714" v="1908" actId="14100"/>
          <ac:picMkLst>
            <pc:docMk/>
            <pc:sldMk cId="2089974615" sldId="293"/>
            <ac:picMk id="5" creationId="{1E174E9C-5FD8-7594-330F-15A68F774BD1}"/>
          </ac:picMkLst>
        </pc:picChg>
      </pc:sldChg>
      <pc:sldChg chg="addSp modSp add mod">
        <pc:chgData name="Riccardo Berta" userId="c8694f89-bba4-4576-b0a8-456619ca5a8c" providerId="ADAL" clId="{3C2FE29D-27CB-6F45-BC3F-067E25618A7C}" dt="2022-12-06T07:23:29.450" v="1931" actId="1076"/>
        <pc:sldMkLst>
          <pc:docMk/>
          <pc:sldMk cId="3758557650" sldId="294"/>
        </pc:sldMkLst>
        <pc:spChg chg="mod">
          <ac:chgData name="Riccardo Berta" userId="c8694f89-bba4-4576-b0a8-456619ca5a8c" providerId="ADAL" clId="{3C2FE29D-27CB-6F45-BC3F-067E25618A7C}" dt="2022-12-06T07:22:13.379" v="1911" actId="20577"/>
          <ac:spMkLst>
            <pc:docMk/>
            <pc:sldMk cId="3758557650" sldId="294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07:22:56.705" v="1926" actId="113"/>
          <ac:spMkLst>
            <pc:docMk/>
            <pc:sldMk cId="3758557650" sldId="29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07:23:29.450" v="1931" actId="1076"/>
          <ac:picMkLst>
            <pc:docMk/>
            <pc:sldMk cId="3758557650" sldId="294"/>
            <ac:picMk id="3" creationId="{5D22A0FD-C696-AF42-EA79-350204FAA838}"/>
          </ac:picMkLst>
        </pc:picChg>
      </pc:sldChg>
      <pc:sldChg chg="addSp modSp add mod">
        <pc:chgData name="Riccardo Berta" userId="c8694f89-bba4-4576-b0a8-456619ca5a8c" providerId="ADAL" clId="{3C2FE29D-27CB-6F45-BC3F-067E25618A7C}" dt="2022-12-06T09:17:53.414" v="2013" actId="14"/>
        <pc:sldMkLst>
          <pc:docMk/>
          <pc:sldMk cId="931677077" sldId="295"/>
        </pc:sldMkLst>
        <pc:spChg chg="mod">
          <ac:chgData name="Riccardo Berta" userId="c8694f89-bba4-4576-b0a8-456619ca5a8c" providerId="ADAL" clId="{3C2FE29D-27CB-6F45-BC3F-067E25618A7C}" dt="2022-12-06T09:16:47.508" v="2002" actId="20577"/>
          <ac:spMkLst>
            <pc:docMk/>
            <pc:sldMk cId="931677077" sldId="295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09:17:53.414" v="2013" actId="14"/>
          <ac:spMkLst>
            <pc:docMk/>
            <pc:sldMk cId="931677077" sldId="29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09:16:38.127" v="1998" actId="1076"/>
          <ac:picMkLst>
            <pc:docMk/>
            <pc:sldMk cId="931677077" sldId="295"/>
            <ac:picMk id="3" creationId="{CE9197F2-F3EB-E660-E15B-ED2156DAFC58}"/>
          </ac:picMkLst>
        </pc:picChg>
      </pc:sldChg>
      <pc:sldChg chg="addSp delSp modSp add mod">
        <pc:chgData name="Riccardo Berta" userId="c8694f89-bba4-4576-b0a8-456619ca5a8c" providerId="ADAL" clId="{3C2FE29D-27CB-6F45-BC3F-067E25618A7C}" dt="2022-12-06T11:54:31.405" v="2837" actId="1076"/>
        <pc:sldMkLst>
          <pc:docMk/>
          <pc:sldMk cId="3393540272" sldId="296"/>
        </pc:sldMkLst>
        <pc:spChg chg="mod">
          <ac:chgData name="Riccardo Berta" userId="c8694f89-bba4-4576-b0a8-456619ca5a8c" providerId="ADAL" clId="{3C2FE29D-27CB-6F45-BC3F-067E25618A7C}" dt="2022-12-06T11:48:12.208" v="2698" actId="20577"/>
          <ac:spMkLst>
            <pc:docMk/>
            <pc:sldMk cId="3393540272" sldId="296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1:54:26.786" v="2836" actId="21"/>
          <ac:spMkLst>
            <pc:docMk/>
            <pc:sldMk cId="3393540272" sldId="296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3C2FE29D-27CB-6F45-BC3F-067E25618A7C}" dt="2022-12-06T11:54:31.405" v="2837" actId="1076"/>
          <ac:grpSpMkLst>
            <pc:docMk/>
            <pc:sldMk cId="3393540272" sldId="296"/>
            <ac:grpSpMk id="9" creationId="{932A8A73-3F05-C198-76CD-013DB40BA0FE}"/>
          </ac:grpSpMkLst>
        </pc:grpChg>
        <pc:picChg chg="add mod">
          <ac:chgData name="Riccardo Berta" userId="c8694f89-bba4-4576-b0a8-456619ca5a8c" providerId="ADAL" clId="{3C2FE29D-27CB-6F45-BC3F-067E25618A7C}" dt="2022-12-06T11:46:46.087" v="2669" actId="164"/>
          <ac:picMkLst>
            <pc:docMk/>
            <pc:sldMk cId="3393540272" sldId="296"/>
            <ac:picMk id="3" creationId="{CF2E5AD7-3DCC-9E76-CF55-FB45CBB66D5D}"/>
          </ac:picMkLst>
        </pc:picChg>
        <pc:picChg chg="add del mod">
          <ac:chgData name="Riccardo Berta" userId="c8694f89-bba4-4576-b0a8-456619ca5a8c" providerId="ADAL" clId="{3C2FE29D-27CB-6F45-BC3F-067E25618A7C}" dt="2022-12-06T11:45:34.360" v="2651" actId="478"/>
          <ac:picMkLst>
            <pc:docMk/>
            <pc:sldMk cId="3393540272" sldId="296"/>
            <ac:picMk id="5" creationId="{A50575A0-FE95-2D8D-B2B6-FB2D3C6C759D}"/>
          </ac:picMkLst>
        </pc:picChg>
        <pc:picChg chg="add mod">
          <ac:chgData name="Riccardo Berta" userId="c8694f89-bba4-4576-b0a8-456619ca5a8c" providerId="ADAL" clId="{3C2FE29D-27CB-6F45-BC3F-067E25618A7C}" dt="2022-12-06T11:46:46.087" v="2669" actId="164"/>
          <ac:picMkLst>
            <pc:docMk/>
            <pc:sldMk cId="3393540272" sldId="296"/>
            <ac:picMk id="7" creationId="{C6EF5E85-A56C-E0B4-62BF-E7CC9D227C76}"/>
          </ac:picMkLst>
        </pc:picChg>
        <pc:picChg chg="add mod">
          <ac:chgData name="Riccardo Berta" userId="c8694f89-bba4-4576-b0a8-456619ca5a8c" providerId="ADAL" clId="{3C2FE29D-27CB-6F45-BC3F-067E25618A7C}" dt="2022-12-06T11:46:46.087" v="2669" actId="164"/>
          <ac:picMkLst>
            <pc:docMk/>
            <pc:sldMk cId="3393540272" sldId="296"/>
            <ac:picMk id="8" creationId="{C9C27711-19AF-C121-929B-973A55DC5A46}"/>
          </ac:picMkLst>
        </pc:picChg>
      </pc:sldChg>
      <pc:sldChg chg="addSp modSp add mod">
        <pc:chgData name="Riccardo Berta" userId="c8694f89-bba4-4576-b0a8-456619ca5a8c" providerId="ADAL" clId="{3C2FE29D-27CB-6F45-BC3F-067E25618A7C}" dt="2022-12-06T11:54:41.806" v="2840" actId="1076"/>
        <pc:sldMkLst>
          <pc:docMk/>
          <pc:sldMk cId="4247091244" sldId="297"/>
        </pc:sldMkLst>
        <pc:spChg chg="mod">
          <ac:chgData name="Riccardo Berta" userId="c8694f89-bba4-4576-b0a8-456619ca5a8c" providerId="ADAL" clId="{3C2FE29D-27CB-6F45-BC3F-067E25618A7C}" dt="2022-12-06T11:48:19.014" v="2701" actId="20577"/>
          <ac:spMkLst>
            <pc:docMk/>
            <pc:sldMk cId="4247091244" sldId="297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1:54:35.390" v="2839"/>
          <ac:spMkLst>
            <pc:docMk/>
            <pc:sldMk cId="4247091244" sldId="29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11:54:41.806" v="2840" actId="1076"/>
          <ac:picMkLst>
            <pc:docMk/>
            <pc:sldMk cId="4247091244" sldId="297"/>
            <ac:picMk id="3" creationId="{99BB3AAA-C0E7-BCDD-6770-7A2D88965D76}"/>
          </ac:picMkLst>
        </pc:picChg>
      </pc:sldChg>
      <pc:sldChg chg="modSp add mod">
        <pc:chgData name="Riccardo Berta" userId="c8694f89-bba4-4576-b0a8-456619ca5a8c" providerId="ADAL" clId="{3C2FE29D-27CB-6F45-BC3F-067E25618A7C}" dt="2022-12-06T12:33:04.535" v="2995" actId="20577"/>
        <pc:sldMkLst>
          <pc:docMk/>
          <pc:sldMk cId="70478933" sldId="298"/>
        </pc:sldMkLst>
        <pc:spChg chg="mod">
          <ac:chgData name="Riccardo Berta" userId="c8694f89-bba4-4576-b0a8-456619ca5a8c" providerId="ADAL" clId="{3C2FE29D-27CB-6F45-BC3F-067E25618A7C}" dt="2022-12-06T12:33:04.535" v="2995" actId="20577"/>
          <ac:spMkLst>
            <pc:docMk/>
            <pc:sldMk cId="70478933" sldId="298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2:25:17.374" v="2991" actId="404"/>
          <ac:spMkLst>
            <pc:docMk/>
            <pc:sldMk cId="70478933" sldId="298"/>
            <ac:spMk id="84" creationId="{00000000-0000-0000-0000-000000000000}"/>
          </ac:spMkLst>
        </pc:spChg>
      </pc:sldChg>
      <pc:sldChg chg="modSp add mod">
        <pc:chgData name="Riccardo Berta" userId="c8694f89-bba4-4576-b0a8-456619ca5a8c" providerId="ADAL" clId="{3C2FE29D-27CB-6F45-BC3F-067E25618A7C}" dt="2022-12-06T09:22:22.520" v="2160" actId="20577"/>
        <pc:sldMkLst>
          <pc:docMk/>
          <pc:sldMk cId="1578067628" sldId="299"/>
        </pc:sldMkLst>
        <pc:spChg chg="mod">
          <ac:chgData name="Riccardo Berta" userId="c8694f89-bba4-4576-b0a8-456619ca5a8c" providerId="ADAL" clId="{3C2FE29D-27CB-6F45-BC3F-067E25618A7C}" dt="2022-12-06T09:16:55.281" v="2005" actId="20577"/>
          <ac:spMkLst>
            <pc:docMk/>
            <pc:sldMk cId="1578067628" sldId="299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09:22:22.520" v="2160" actId="20577"/>
          <ac:spMkLst>
            <pc:docMk/>
            <pc:sldMk cId="1578067628" sldId="299"/>
            <ac:spMk id="84" creationId="{00000000-0000-0000-0000-000000000000}"/>
          </ac:spMkLst>
        </pc:spChg>
      </pc:sldChg>
      <pc:sldChg chg="addSp modSp add mod">
        <pc:chgData name="Riccardo Berta" userId="c8694f89-bba4-4576-b0a8-456619ca5a8c" providerId="ADAL" clId="{3C2FE29D-27CB-6F45-BC3F-067E25618A7C}" dt="2022-12-06T11:53:13.146" v="2818" actId="1036"/>
        <pc:sldMkLst>
          <pc:docMk/>
          <pc:sldMk cId="3650906499" sldId="300"/>
        </pc:sldMkLst>
        <pc:spChg chg="mod">
          <ac:chgData name="Riccardo Berta" userId="c8694f89-bba4-4576-b0a8-456619ca5a8c" providerId="ADAL" clId="{3C2FE29D-27CB-6F45-BC3F-067E25618A7C}" dt="2022-12-06T09:56:39.098" v="2443" actId="20577"/>
          <ac:spMkLst>
            <pc:docMk/>
            <pc:sldMk cId="3650906499" sldId="300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1:52:42.254" v="2805" actId="20577"/>
          <ac:spMkLst>
            <pc:docMk/>
            <pc:sldMk cId="3650906499" sldId="30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11:53:13.146" v="2818" actId="1036"/>
          <ac:picMkLst>
            <pc:docMk/>
            <pc:sldMk cId="3650906499" sldId="300"/>
            <ac:picMk id="3" creationId="{E42632F4-13BB-1A14-0971-4857317CF830}"/>
          </ac:picMkLst>
        </pc:picChg>
        <pc:picChg chg="add mod">
          <ac:chgData name="Riccardo Berta" userId="c8694f89-bba4-4576-b0a8-456619ca5a8c" providerId="ADAL" clId="{3C2FE29D-27CB-6F45-BC3F-067E25618A7C}" dt="2022-12-06T11:53:04.440" v="2812" actId="14100"/>
          <ac:picMkLst>
            <pc:docMk/>
            <pc:sldMk cId="3650906499" sldId="300"/>
            <ac:picMk id="5" creationId="{E1C50335-B222-0491-921D-32AB905C25D9}"/>
          </ac:picMkLst>
        </pc:picChg>
      </pc:sldChg>
      <pc:sldChg chg="addSp modSp add mod">
        <pc:chgData name="Riccardo Berta" userId="c8694f89-bba4-4576-b0a8-456619ca5a8c" providerId="ADAL" clId="{3C2FE29D-27CB-6F45-BC3F-067E25618A7C}" dt="2022-12-06T16:54:20.493" v="3929" actId="20577"/>
        <pc:sldMkLst>
          <pc:docMk/>
          <pc:sldMk cId="626844690" sldId="301"/>
        </pc:sldMkLst>
        <pc:spChg chg="mod">
          <ac:chgData name="Riccardo Berta" userId="c8694f89-bba4-4576-b0a8-456619ca5a8c" providerId="ADAL" clId="{3C2FE29D-27CB-6F45-BC3F-067E25618A7C}" dt="2022-12-06T16:54:20.493" v="3929" actId="20577"/>
          <ac:spMkLst>
            <pc:docMk/>
            <pc:sldMk cId="626844690" sldId="301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1:53:51.047" v="2831" actId="15"/>
          <ac:spMkLst>
            <pc:docMk/>
            <pc:sldMk cId="626844690" sldId="30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09:52:25.964" v="2379" actId="1076"/>
          <ac:picMkLst>
            <pc:docMk/>
            <pc:sldMk cId="626844690" sldId="301"/>
            <ac:picMk id="3" creationId="{8F3E9BAD-DD95-A9D6-E3F9-4CFD3A678B44}"/>
          </ac:picMkLst>
        </pc:picChg>
      </pc:sldChg>
      <pc:sldChg chg="addSp modSp add mod">
        <pc:chgData name="Riccardo Berta" userId="c8694f89-bba4-4576-b0a8-456619ca5a8c" providerId="ADAL" clId="{3C2FE29D-27CB-6F45-BC3F-067E25618A7C}" dt="2022-12-06T07:12:49.180" v="1874" actId="1076"/>
        <pc:sldMkLst>
          <pc:docMk/>
          <pc:sldMk cId="2465721096" sldId="302"/>
        </pc:sldMkLst>
        <pc:spChg chg="mod">
          <ac:chgData name="Riccardo Berta" userId="c8694f89-bba4-4576-b0a8-456619ca5a8c" providerId="ADAL" clId="{3C2FE29D-27CB-6F45-BC3F-067E25618A7C}" dt="2022-12-06T07:08:26.490" v="1760"/>
          <ac:spMkLst>
            <pc:docMk/>
            <pc:sldMk cId="2465721096" sldId="302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07:12:42.833" v="1873" actId="20577"/>
          <ac:spMkLst>
            <pc:docMk/>
            <pc:sldMk cId="2465721096" sldId="30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07:12:49.180" v="1874" actId="1076"/>
          <ac:picMkLst>
            <pc:docMk/>
            <pc:sldMk cId="2465721096" sldId="302"/>
            <ac:picMk id="3" creationId="{5ECC7DBE-AA1F-487D-F984-4B39D30E8547}"/>
          </ac:picMkLst>
        </pc:picChg>
      </pc:sldChg>
      <pc:sldChg chg="addSp modSp add mod ord">
        <pc:chgData name="Riccardo Berta" userId="c8694f89-bba4-4576-b0a8-456619ca5a8c" providerId="ADAL" clId="{3C2FE29D-27CB-6F45-BC3F-067E25618A7C}" dt="2022-12-06T12:01:01.803" v="2982" actId="14100"/>
        <pc:sldMkLst>
          <pc:docMk/>
          <pc:sldMk cId="3305673298" sldId="303"/>
        </pc:sldMkLst>
        <pc:spChg chg="mod">
          <ac:chgData name="Riccardo Berta" userId="c8694f89-bba4-4576-b0a8-456619ca5a8c" providerId="ADAL" clId="{3C2FE29D-27CB-6F45-BC3F-067E25618A7C}" dt="2022-12-06T11:55:03.350" v="2843"/>
          <ac:spMkLst>
            <pc:docMk/>
            <pc:sldMk cId="3305673298" sldId="303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2:00:56.207" v="2980" actId="20577"/>
          <ac:spMkLst>
            <pc:docMk/>
            <pc:sldMk cId="3305673298" sldId="30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12:01:01.803" v="2982" actId="14100"/>
          <ac:picMkLst>
            <pc:docMk/>
            <pc:sldMk cId="3305673298" sldId="303"/>
            <ac:picMk id="3" creationId="{E9C4211B-6614-C188-6400-E6645F6FC00C}"/>
          </ac:picMkLst>
        </pc:picChg>
      </pc:sldChg>
      <pc:sldChg chg="addSp delSp modSp add mod">
        <pc:chgData name="Riccardo Berta" userId="c8694f89-bba4-4576-b0a8-456619ca5a8c" providerId="ADAL" clId="{3C2FE29D-27CB-6F45-BC3F-067E25618A7C}" dt="2022-12-06T16:08:17.824" v="3335" actId="1038"/>
        <pc:sldMkLst>
          <pc:docMk/>
          <pc:sldMk cId="985633978" sldId="304"/>
        </pc:sldMkLst>
        <pc:spChg chg="mod">
          <ac:chgData name="Riccardo Berta" userId="c8694f89-bba4-4576-b0a8-456619ca5a8c" providerId="ADAL" clId="{3C2FE29D-27CB-6F45-BC3F-067E25618A7C}" dt="2022-12-06T12:33:11.341" v="2998" actId="20577"/>
          <ac:spMkLst>
            <pc:docMk/>
            <pc:sldMk cId="985633978" sldId="304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2:33:38.299" v="3022" actId="20577"/>
          <ac:spMkLst>
            <pc:docMk/>
            <pc:sldMk cId="985633978" sldId="304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C2FE29D-27CB-6F45-BC3F-067E25618A7C}" dt="2022-12-06T16:06:35.664" v="3303" actId="478"/>
          <ac:picMkLst>
            <pc:docMk/>
            <pc:sldMk cId="985633978" sldId="304"/>
            <ac:picMk id="3" creationId="{43AD3F86-49A4-68DE-FAEF-AE3EABDECF8D}"/>
          </ac:picMkLst>
        </pc:picChg>
        <pc:picChg chg="add mod">
          <ac:chgData name="Riccardo Berta" userId="c8694f89-bba4-4576-b0a8-456619ca5a8c" providerId="ADAL" clId="{3C2FE29D-27CB-6F45-BC3F-067E25618A7C}" dt="2022-12-06T16:08:17.824" v="3335" actId="1038"/>
          <ac:picMkLst>
            <pc:docMk/>
            <pc:sldMk cId="985633978" sldId="304"/>
            <ac:picMk id="5" creationId="{6F828ED2-19E9-470F-788C-E2B17693040F}"/>
          </ac:picMkLst>
        </pc:picChg>
      </pc:sldChg>
      <pc:sldChg chg="addSp delSp modSp add mod">
        <pc:chgData name="Riccardo Berta" userId="c8694f89-bba4-4576-b0a8-456619ca5a8c" providerId="ADAL" clId="{3C2FE29D-27CB-6F45-BC3F-067E25618A7C}" dt="2022-12-06T16:08:06.674" v="3329" actId="1036"/>
        <pc:sldMkLst>
          <pc:docMk/>
          <pc:sldMk cId="4282032191" sldId="305"/>
        </pc:sldMkLst>
        <pc:spChg chg="add del mod">
          <ac:chgData name="Riccardo Berta" userId="c8694f89-bba4-4576-b0a8-456619ca5a8c" providerId="ADAL" clId="{3C2FE29D-27CB-6F45-BC3F-067E25618A7C}" dt="2022-12-06T16:07:54.717" v="3309" actId="478"/>
          <ac:spMkLst>
            <pc:docMk/>
            <pc:sldMk cId="4282032191" sldId="305"/>
            <ac:spMk id="3" creationId="{2B737C1B-3199-94C8-A56E-C4323F3B7799}"/>
          </ac:spMkLst>
        </pc:spChg>
        <pc:spChg chg="mod">
          <ac:chgData name="Riccardo Berta" userId="c8694f89-bba4-4576-b0a8-456619ca5a8c" providerId="ADAL" clId="{3C2FE29D-27CB-6F45-BC3F-067E25618A7C}" dt="2022-12-06T12:33:44.202" v="3025" actId="20577"/>
          <ac:spMkLst>
            <pc:docMk/>
            <pc:sldMk cId="4282032191" sldId="305"/>
            <ac:spMk id="83" creationId="{00000000-0000-0000-0000-000000000000}"/>
          </ac:spMkLst>
        </pc:spChg>
        <pc:spChg chg="del">
          <ac:chgData name="Riccardo Berta" userId="c8694f89-bba4-4576-b0a8-456619ca5a8c" providerId="ADAL" clId="{3C2FE29D-27CB-6F45-BC3F-067E25618A7C}" dt="2022-12-06T16:07:00.495" v="3306" actId="478"/>
          <ac:spMkLst>
            <pc:docMk/>
            <pc:sldMk cId="4282032191" sldId="30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16:08:06.674" v="3329" actId="1036"/>
          <ac:picMkLst>
            <pc:docMk/>
            <pc:sldMk cId="4282032191" sldId="305"/>
            <ac:picMk id="5" creationId="{DEC5DBF7-E380-B342-42A7-8BC6F89C7E1D}"/>
          </ac:picMkLst>
        </pc:picChg>
      </pc:sldChg>
      <pc:sldChg chg="addSp delSp modSp add mod">
        <pc:chgData name="Riccardo Berta" userId="c8694f89-bba4-4576-b0a8-456619ca5a8c" providerId="ADAL" clId="{3C2FE29D-27CB-6F45-BC3F-067E25618A7C}" dt="2022-12-06T12:52:42.702" v="3149" actId="20577"/>
        <pc:sldMkLst>
          <pc:docMk/>
          <pc:sldMk cId="244155539" sldId="306"/>
        </pc:sldMkLst>
        <pc:spChg chg="mod">
          <ac:chgData name="Riccardo Berta" userId="c8694f89-bba4-4576-b0a8-456619ca5a8c" providerId="ADAL" clId="{3C2FE29D-27CB-6F45-BC3F-067E25618A7C}" dt="2022-12-06T12:52:42.702" v="3149" actId="20577"/>
          <ac:spMkLst>
            <pc:docMk/>
            <pc:sldMk cId="244155539" sldId="306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2:51:27.004" v="3145" actId="403"/>
          <ac:spMkLst>
            <pc:docMk/>
            <pc:sldMk cId="244155539" sldId="306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C2FE29D-27CB-6F45-BC3F-067E25618A7C}" dt="2022-12-06T12:49:52.292" v="3124" actId="478"/>
          <ac:picMkLst>
            <pc:docMk/>
            <pc:sldMk cId="244155539" sldId="306"/>
            <ac:picMk id="3" creationId="{0CAB7C47-D4CE-A2C9-B76F-5589B9D8F24D}"/>
          </ac:picMkLst>
        </pc:picChg>
        <pc:picChg chg="add mod">
          <ac:chgData name="Riccardo Berta" userId="c8694f89-bba4-4576-b0a8-456619ca5a8c" providerId="ADAL" clId="{3C2FE29D-27CB-6F45-BC3F-067E25618A7C}" dt="2022-12-06T12:51:21.035" v="3143" actId="1076"/>
          <ac:picMkLst>
            <pc:docMk/>
            <pc:sldMk cId="244155539" sldId="306"/>
            <ac:picMk id="5" creationId="{91DA0D2B-DD69-1752-D288-4225897EF423}"/>
          </ac:picMkLst>
        </pc:picChg>
      </pc:sldChg>
      <pc:sldChg chg="addSp delSp modSp add mod">
        <pc:chgData name="Riccardo Berta" userId="c8694f89-bba4-4576-b0a8-456619ca5a8c" providerId="ADAL" clId="{3C2FE29D-27CB-6F45-BC3F-067E25618A7C}" dt="2022-12-06T12:54:07.396" v="3197" actId="20577"/>
        <pc:sldMkLst>
          <pc:docMk/>
          <pc:sldMk cId="1426120087" sldId="307"/>
        </pc:sldMkLst>
        <pc:spChg chg="add del mod">
          <ac:chgData name="Riccardo Berta" userId="c8694f89-bba4-4576-b0a8-456619ca5a8c" providerId="ADAL" clId="{3C2FE29D-27CB-6F45-BC3F-067E25618A7C}" dt="2022-12-06T12:53:45.183" v="3174" actId="478"/>
          <ac:spMkLst>
            <pc:docMk/>
            <pc:sldMk cId="1426120087" sldId="307"/>
            <ac:spMk id="5" creationId="{652A4A75-E629-46D2-563B-B5FB49F9CE54}"/>
          </ac:spMkLst>
        </pc:spChg>
        <pc:spChg chg="mod">
          <ac:chgData name="Riccardo Berta" userId="c8694f89-bba4-4576-b0a8-456619ca5a8c" providerId="ADAL" clId="{3C2FE29D-27CB-6F45-BC3F-067E25618A7C}" dt="2022-12-06T12:52:51.861" v="3152" actId="20577"/>
          <ac:spMkLst>
            <pc:docMk/>
            <pc:sldMk cId="1426120087" sldId="307"/>
            <ac:spMk id="83" creationId="{00000000-0000-0000-0000-000000000000}"/>
          </ac:spMkLst>
        </pc:spChg>
        <pc:spChg chg="add del mod">
          <ac:chgData name="Riccardo Berta" userId="c8694f89-bba4-4576-b0a8-456619ca5a8c" providerId="ADAL" clId="{3C2FE29D-27CB-6F45-BC3F-067E25618A7C}" dt="2022-12-06T12:54:07.396" v="3197" actId="20577"/>
          <ac:spMkLst>
            <pc:docMk/>
            <pc:sldMk cId="1426120087" sldId="30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12:54:03.422" v="3194" actId="14100"/>
          <ac:picMkLst>
            <pc:docMk/>
            <pc:sldMk cId="1426120087" sldId="307"/>
            <ac:picMk id="3" creationId="{17D3E889-26E2-9BF8-B53A-C678DB244D8F}"/>
          </ac:picMkLst>
        </pc:picChg>
      </pc:sldChg>
      <pc:sldChg chg="addSp delSp modSp add mod">
        <pc:chgData name="Riccardo Berta" userId="c8694f89-bba4-4576-b0a8-456619ca5a8c" providerId="ADAL" clId="{3C2FE29D-27CB-6F45-BC3F-067E25618A7C}" dt="2022-12-06T16:30:50.443" v="3600" actId="1035"/>
        <pc:sldMkLst>
          <pc:docMk/>
          <pc:sldMk cId="2112374369" sldId="308"/>
        </pc:sldMkLst>
        <pc:spChg chg="mod">
          <ac:chgData name="Riccardo Berta" userId="c8694f89-bba4-4576-b0a8-456619ca5a8c" providerId="ADAL" clId="{3C2FE29D-27CB-6F45-BC3F-067E25618A7C}" dt="2022-12-06T12:58:04.106" v="3297" actId="20577"/>
          <ac:spMkLst>
            <pc:docMk/>
            <pc:sldMk cId="2112374369" sldId="308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6:30:50.443" v="3600" actId="1035"/>
          <ac:spMkLst>
            <pc:docMk/>
            <pc:sldMk cId="2112374369" sldId="308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C2FE29D-27CB-6F45-BC3F-067E25618A7C}" dt="2022-12-06T16:26:21.343" v="3500" actId="478"/>
          <ac:picMkLst>
            <pc:docMk/>
            <pc:sldMk cId="2112374369" sldId="308"/>
            <ac:picMk id="3" creationId="{D7BD41D4-E099-2DE9-5E57-07F1453ADCD9}"/>
          </ac:picMkLst>
        </pc:picChg>
      </pc:sldChg>
      <pc:sldChg chg="add del">
        <pc:chgData name="Riccardo Berta" userId="c8694f89-bba4-4576-b0a8-456619ca5a8c" providerId="ADAL" clId="{3C2FE29D-27CB-6F45-BC3F-067E25618A7C}" dt="2022-12-06T12:34:30.948" v="3058" actId="2696"/>
        <pc:sldMkLst>
          <pc:docMk/>
          <pc:sldMk cId="2289319449" sldId="308"/>
        </pc:sldMkLst>
      </pc:sldChg>
      <pc:sldChg chg="modSp add mod">
        <pc:chgData name="Riccardo Berta" userId="c8694f89-bba4-4576-b0a8-456619ca5a8c" providerId="ADAL" clId="{3C2FE29D-27CB-6F45-BC3F-067E25618A7C}" dt="2022-12-06T16:53:14.672" v="3860" actId="20577"/>
        <pc:sldMkLst>
          <pc:docMk/>
          <pc:sldMk cId="2093082037" sldId="309"/>
        </pc:sldMkLst>
        <pc:spChg chg="mod">
          <ac:chgData name="Riccardo Berta" userId="c8694f89-bba4-4576-b0a8-456619ca5a8c" providerId="ADAL" clId="{3C2FE29D-27CB-6F45-BC3F-067E25618A7C}" dt="2022-12-06T12:58:11.034" v="3300" actId="20577"/>
          <ac:spMkLst>
            <pc:docMk/>
            <pc:sldMk cId="2093082037" sldId="309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6:53:14.672" v="3860" actId="20577"/>
          <ac:spMkLst>
            <pc:docMk/>
            <pc:sldMk cId="2093082037" sldId="309"/>
            <ac:spMk id="84" creationId="{00000000-0000-0000-0000-000000000000}"/>
          </ac:spMkLst>
        </pc:spChg>
      </pc:sldChg>
      <pc:sldChg chg="add del">
        <pc:chgData name="Riccardo Berta" userId="c8694f89-bba4-4576-b0a8-456619ca5a8c" providerId="ADAL" clId="{3C2FE29D-27CB-6F45-BC3F-067E25618A7C}" dt="2022-12-06T12:34:31.860" v="3059" actId="2696"/>
        <pc:sldMkLst>
          <pc:docMk/>
          <pc:sldMk cId="3195606445" sldId="309"/>
        </pc:sldMkLst>
      </pc:sldChg>
      <pc:sldChg chg="add del">
        <pc:chgData name="Riccardo Berta" userId="c8694f89-bba4-4576-b0a8-456619ca5a8c" providerId="ADAL" clId="{3C2FE29D-27CB-6F45-BC3F-067E25618A7C}" dt="2022-12-06T16:53:17.887" v="3861" actId="2696"/>
        <pc:sldMkLst>
          <pc:docMk/>
          <pc:sldMk cId="3870430053" sldId="310"/>
        </pc:sldMkLst>
      </pc:sldChg>
      <pc:sldChg chg="add del">
        <pc:chgData name="Riccardo Berta" userId="c8694f89-bba4-4576-b0a8-456619ca5a8c" providerId="ADAL" clId="{3C2FE29D-27CB-6F45-BC3F-067E25618A7C}" dt="2022-12-06T16:53:18.851" v="3862" actId="2696"/>
        <pc:sldMkLst>
          <pc:docMk/>
          <pc:sldMk cId="1703369896" sldId="311"/>
        </pc:sldMkLst>
      </pc:sldChg>
    </pc:docChg>
  </pc:docChgLst>
  <pc:docChgLst>
    <pc:chgData name="Riccardo Berta" userId="c8694f89-bba4-4576-b0a8-456619ca5a8c" providerId="ADAL" clId="{A8290FA7-622A-D149-8650-9DF3F18680D5}"/>
    <pc:docChg chg="undo redo custSel addSld delSld modSld sldOrd modMainMaster">
      <pc:chgData name="Riccardo Berta" userId="c8694f89-bba4-4576-b0a8-456619ca5a8c" providerId="ADAL" clId="{A8290FA7-622A-D149-8650-9DF3F18680D5}" dt="2022-07-27T13:36:04.688" v="2998"/>
      <pc:docMkLst>
        <pc:docMk/>
      </pc:docMkLst>
      <pc:sldChg chg="delSp modSp mod">
        <pc:chgData name="Riccardo Berta" userId="c8694f89-bba4-4576-b0a8-456619ca5a8c" providerId="ADAL" clId="{A8290FA7-622A-D149-8650-9DF3F18680D5}" dt="2022-07-27T13:35:14.530" v="2993" actId="20577"/>
        <pc:sldMkLst>
          <pc:docMk/>
          <pc:sldMk cId="0" sldId="256"/>
        </pc:sldMkLst>
        <pc:spChg chg="mod">
          <ac:chgData name="Riccardo Berta" userId="c8694f89-bba4-4576-b0a8-456619ca5a8c" providerId="ADAL" clId="{A8290FA7-622A-D149-8650-9DF3F18680D5}" dt="2022-07-27T13:35:14.530" v="2993" actId="20577"/>
          <ac:spMkLst>
            <pc:docMk/>
            <pc:sldMk cId="0" sldId="256"/>
            <ac:spMk id="62" creationId="{00000000-0000-0000-0000-000000000000}"/>
          </ac:spMkLst>
        </pc:spChg>
        <pc:spChg chg="del">
          <ac:chgData name="Riccardo Berta" userId="c8694f89-bba4-4576-b0a8-456619ca5a8c" providerId="ADAL" clId="{A8290FA7-622A-D149-8650-9DF3F18680D5}" dt="2022-07-18T11:40:08.016" v="50" actId="478"/>
          <ac:spMkLst>
            <pc:docMk/>
            <pc:sldMk cId="0" sldId="256"/>
            <ac:spMk id="78" creationId="{00000000-0000-0000-0000-000000000000}"/>
          </ac:spMkLst>
        </pc:spChg>
        <pc:grpChg chg="del">
          <ac:chgData name="Riccardo Berta" userId="c8694f89-bba4-4576-b0a8-456619ca5a8c" providerId="ADAL" clId="{A8290FA7-622A-D149-8650-9DF3F18680D5}" dt="2022-07-18T11:40:10.605" v="51" actId="478"/>
          <ac:grpSpMkLst>
            <pc:docMk/>
            <pc:sldMk cId="0" sldId="256"/>
            <ac:grpSpMk id="63" creationId="{00000000-0000-0000-0000-000000000000}"/>
          </ac:grpSpMkLst>
        </pc:grp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6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9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4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5" creationId="{00000000-0000-0000-0000-000000000000}"/>
          </ac:cxnSpMkLst>
        </pc:cxnChg>
      </pc:sldChg>
      <pc:sldChg chg="delSp modSp mod">
        <pc:chgData name="Riccardo Berta" userId="c8694f89-bba4-4576-b0a8-456619ca5a8c" providerId="ADAL" clId="{A8290FA7-622A-D149-8650-9DF3F18680D5}" dt="2022-07-27T08:46:23.569" v="1166" actId="948"/>
        <pc:sldMkLst>
          <pc:docMk/>
          <pc:sldMk cId="0" sldId="257"/>
        </pc:sldMkLst>
        <pc:spChg chg="mod">
          <ac:chgData name="Riccardo Berta" userId="c8694f89-bba4-4576-b0a8-456619ca5a8c" providerId="ADAL" clId="{A8290FA7-622A-D149-8650-9DF3F18680D5}" dt="2022-07-27T07:46:33.325" v="171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08:46:23.569" v="1166" actId="948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A8290FA7-622A-D149-8650-9DF3F18680D5}" dt="2022-07-18T11:39:52.245" v="18" actId="478"/>
          <ac:picMkLst>
            <pc:docMk/>
            <pc:sldMk cId="0" sldId="257"/>
            <ac:picMk id="85" creationId="{00000000-0000-0000-0000-000000000000}"/>
          </ac:picMkLst>
        </pc:picChg>
      </pc:sldChg>
      <pc:sldChg chg="addSp modSp new mod modNotes">
        <pc:chgData name="Riccardo Berta" userId="c8694f89-bba4-4576-b0a8-456619ca5a8c" providerId="ADAL" clId="{A8290FA7-622A-D149-8650-9DF3F18680D5}" dt="2022-07-27T08:52:46.755" v="1313" actId="113"/>
        <pc:sldMkLst>
          <pc:docMk/>
          <pc:sldMk cId="1899110855" sldId="258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899110855" sldId="258"/>
            <ac:spMk id="2" creationId="{9A367158-2E24-E90C-7ECC-502AB323ED05}"/>
          </ac:spMkLst>
        </pc:spChg>
        <pc:spChg chg="mod">
          <ac:chgData name="Riccardo Berta" userId="c8694f89-bba4-4576-b0a8-456619ca5a8c" providerId="ADAL" clId="{A8290FA7-622A-D149-8650-9DF3F18680D5}" dt="2022-07-27T08:52:46.755" v="1313" actId="113"/>
          <ac:spMkLst>
            <pc:docMk/>
            <pc:sldMk cId="1899110855" sldId="258"/>
            <ac:spMk id="3" creationId="{3F2C94B7-5C82-7750-8B45-751562B2B6D0}"/>
          </ac:spMkLst>
        </pc:spChg>
        <pc:picChg chg="add mod">
          <ac:chgData name="Riccardo Berta" userId="c8694f89-bba4-4576-b0a8-456619ca5a8c" providerId="ADAL" clId="{A8290FA7-622A-D149-8650-9DF3F18680D5}" dt="2022-07-27T08:50:59.788" v="1228" actId="1076"/>
          <ac:picMkLst>
            <pc:docMk/>
            <pc:sldMk cId="1899110855" sldId="258"/>
            <ac:picMk id="4" creationId="{1FB36129-1438-3CA3-2875-A711720E74DA}"/>
          </ac:picMkLst>
        </pc:picChg>
      </pc:sldChg>
      <pc:sldChg chg="new del">
        <pc:chgData name="Riccardo Berta" userId="c8694f89-bba4-4576-b0a8-456619ca5a8c" providerId="ADAL" clId="{A8290FA7-622A-D149-8650-9DF3F18680D5}" dt="2022-07-27T07:48:28.832" v="223" actId="2696"/>
        <pc:sldMkLst>
          <pc:docMk/>
          <pc:sldMk cId="182339981" sldId="259"/>
        </pc:sldMkLst>
      </pc:sldChg>
      <pc:sldChg chg="del">
        <pc:chgData name="Riccardo Berta" userId="c8694f89-bba4-4576-b0a8-456619ca5a8c" providerId="ADAL" clId="{A8290FA7-622A-D149-8650-9DF3F18680D5}" dt="2022-07-18T11:39:57.790" v="23" actId="2696"/>
        <pc:sldMkLst>
          <pc:docMk/>
          <pc:sldMk cId="3018556184" sldId="259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3018556184" sldId="259"/>
            <ac:spMk id="2" creationId="{41268BF7-2F3B-A5C4-4F7E-1982399FCE62}"/>
          </ac:spMkLst>
        </pc:spChg>
        <pc:spChg chg="mod">
          <ac:chgData name="Riccardo Berta" userId="c8694f89-bba4-4576-b0a8-456619ca5a8c" providerId="ADAL" clId="{A8290FA7-622A-D149-8650-9DF3F18680D5}" dt="2022-07-27T13:36:04.688" v="2998"/>
          <ac:spMkLst>
            <pc:docMk/>
            <pc:sldMk cId="3018556184" sldId="259"/>
            <ac:spMk id="3" creationId="{38BFAA1C-1163-169B-2D77-6FEF73CC8512}"/>
          </ac:spMkLst>
        </pc:spChg>
      </pc:sldChg>
      <pc:sldChg chg="addSp modSp new mod">
        <pc:chgData name="Riccardo Berta" userId="c8694f89-bba4-4576-b0a8-456619ca5a8c" providerId="ADAL" clId="{A8290FA7-622A-D149-8650-9DF3F18680D5}" dt="2022-07-27T08:48:59.292" v="1210" actId="1076"/>
        <pc:sldMkLst>
          <pc:docMk/>
          <pc:sldMk cId="1104208334" sldId="260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104208334" sldId="260"/>
            <ac:spMk id="2" creationId="{BCB44347-B705-702C-8C13-25742F95F00E}"/>
          </ac:spMkLst>
        </pc:spChg>
        <pc:spChg chg="mod">
          <ac:chgData name="Riccardo Berta" userId="c8694f89-bba4-4576-b0a8-456619ca5a8c" providerId="ADAL" clId="{A8290FA7-622A-D149-8650-9DF3F18680D5}" dt="2022-07-27T08:48:34.600" v="1207" actId="20577"/>
          <ac:spMkLst>
            <pc:docMk/>
            <pc:sldMk cId="1104208334" sldId="260"/>
            <ac:spMk id="3" creationId="{1C462C8B-759C-C2C7-EA44-1505F85DD073}"/>
          </ac:spMkLst>
        </pc:spChg>
        <pc:picChg chg="add mod">
          <ac:chgData name="Riccardo Berta" userId="c8694f89-bba4-4576-b0a8-456619ca5a8c" providerId="ADAL" clId="{A8290FA7-622A-D149-8650-9DF3F18680D5}" dt="2022-07-27T08:48:59.292" v="1210" actId="1076"/>
          <ac:picMkLst>
            <pc:docMk/>
            <pc:sldMk cId="1104208334" sldId="260"/>
            <ac:picMk id="1026" creationId="{B4CA9CEF-2B94-4431-1046-06B5B4A61164}"/>
          </ac:picMkLst>
        </pc:picChg>
      </pc:sldChg>
      <pc:sldChg chg="del">
        <pc:chgData name="Riccardo Berta" userId="c8694f89-bba4-4576-b0a8-456619ca5a8c" providerId="ADAL" clId="{A8290FA7-622A-D149-8650-9DF3F18680D5}" dt="2022-07-18T11:39:58.142" v="25" actId="2696"/>
        <pc:sldMkLst>
          <pc:docMk/>
          <pc:sldMk cId="1290395919" sldId="261"/>
        </pc:sldMkLst>
        <pc:spChg chg="mod">
          <ac:chgData name="Riccardo Berta" userId="c8694f89-bba4-4576-b0a8-456619ca5a8c" providerId="ADAL" clId="{A8290FA7-622A-D149-8650-9DF3F18680D5}" dt="2022-07-27T09:02:55.174" v="1405" actId="313"/>
          <ac:spMkLst>
            <pc:docMk/>
            <pc:sldMk cId="1290395919" sldId="261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0:13:59.822" v="1768" actId="20577"/>
          <ac:spMkLst>
            <pc:docMk/>
            <pc:sldMk cId="1290395919" sldId="261"/>
            <ac:spMk id="3" creationId="{443CA410-E246-EACE-351E-80C846A06F66}"/>
          </ac:spMkLst>
        </pc:spChg>
      </pc:sldChg>
      <pc:sldChg chg="new del">
        <pc:chgData name="Riccardo Berta" userId="c8694f89-bba4-4576-b0a8-456619ca5a8c" providerId="ADAL" clId="{A8290FA7-622A-D149-8650-9DF3F18680D5}" dt="2022-07-27T10:14:34.151" v="1776" actId="2696"/>
        <pc:sldMkLst>
          <pc:docMk/>
          <pc:sldMk cId="1228403239" sldId="262"/>
        </pc:sldMkLst>
      </pc:sldChg>
      <pc:sldChg chg="addSp modSp add mod">
        <pc:chgData name="Riccardo Berta" userId="c8694f89-bba4-4576-b0a8-456619ca5a8c" providerId="ADAL" clId="{A8290FA7-622A-D149-8650-9DF3F18680D5}" dt="2022-07-27T10:42:13.820" v="2230" actId="113"/>
        <pc:sldMkLst>
          <pc:docMk/>
          <pc:sldMk cId="4130549615" sldId="262"/>
        </pc:sldMkLst>
        <pc:spChg chg="mod">
          <ac:chgData name="Riccardo Berta" userId="c8694f89-bba4-4576-b0a8-456619ca5a8c" providerId="ADAL" clId="{A8290FA7-622A-D149-8650-9DF3F18680D5}" dt="2022-07-27T10:14:47.805" v="1801" actId="20577"/>
          <ac:spMkLst>
            <pc:docMk/>
            <pc:sldMk cId="4130549615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2:13.820" v="2230" actId="113"/>
          <ac:spMkLst>
            <pc:docMk/>
            <pc:sldMk cId="4130549615" sldId="26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41:57.614" v="2224" actId="1076"/>
          <ac:picMkLst>
            <pc:docMk/>
            <pc:sldMk cId="4130549615" sldId="262"/>
            <ac:picMk id="2" creationId="{DE7BB65F-08A4-B6D2-CED9-F0FFBD5CDBF9}"/>
          </ac:picMkLst>
        </pc:picChg>
        <pc:picChg chg="add mod">
          <ac:chgData name="Riccardo Berta" userId="c8694f89-bba4-4576-b0a8-456619ca5a8c" providerId="ADAL" clId="{A8290FA7-622A-D149-8650-9DF3F18680D5}" dt="2022-07-27T10:42:07.380" v="2229" actId="1076"/>
          <ac:picMkLst>
            <pc:docMk/>
            <pc:sldMk cId="4130549615" sldId="262"/>
            <ac:picMk id="3" creationId="{8F10188F-1192-CC5C-9229-6680F9B1F8A4}"/>
          </ac:picMkLst>
        </pc:picChg>
      </pc:sldChg>
      <pc:sldChg chg="new del">
        <pc:chgData name="Riccardo Berta" userId="c8694f89-bba4-4576-b0a8-456619ca5a8c" providerId="ADAL" clId="{A8290FA7-622A-D149-8650-9DF3F18680D5}" dt="2022-07-27T10:14:17.648" v="1770" actId="2696"/>
        <pc:sldMkLst>
          <pc:docMk/>
          <pc:sldMk cId="4179454221" sldId="262"/>
        </pc:sldMkLst>
      </pc:sldChg>
      <pc:sldChg chg="addSp delSp modSp new del mod">
        <pc:chgData name="Riccardo Berta" userId="c8694f89-bba4-4576-b0a8-456619ca5a8c" providerId="ADAL" clId="{A8290FA7-622A-D149-8650-9DF3F18680D5}" dt="2022-07-27T10:14:36.007" v="1777" actId="2696"/>
        <pc:sldMkLst>
          <pc:docMk/>
          <pc:sldMk cId="2702540954" sldId="263"/>
        </pc:sldMkLst>
        <pc:spChg chg="add del mod">
          <ac:chgData name="Riccardo Berta" userId="c8694f89-bba4-4576-b0a8-456619ca5a8c" providerId="ADAL" clId="{A8290FA7-622A-D149-8650-9DF3F18680D5}" dt="2022-07-27T10:14:34.058" v="1775"/>
          <ac:spMkLst>
            <pc:docMk/>
            <pc:sldMk cId="2702540954" sldId="263"/>
            <ac:spMk id="3" creationId="{3202F38C-70E9-B11B-4CF4-DD7C2BF1118A}"/>
          </ac:spMkLst>
        </pc:spChg>
      </pc:sldChg>
      <pc:sldChg chg="del">
        <pc:chgData name="Riccardo Berta" userId="c8694f89-bba4-4576-b0a8-456619ca5a8c" providerId="ADAL" clId="{A8290FA7-622A-D149-8650-9DF3F18680D5}" dt="2022-07-18T11:39:58.451" v="27" actId="2696"/>
        <pc:sldMkLst>
          <pc:docMk/>
          <pc:sldMk cId="3102138681" sldId="263"/>
        </pc:sldMkLst>
        <pc:spChg chg="add mod">
          <ac:chgData name="Riccardo Berta" userId="c8694f89-bba4-4576-b0a8-456619ca5a8c" providerId="ADAL" clId="{A8290FA7-622A-D149-8650-9DF3F18680D5}" dt="2022-07-27T13:25:04.866" v="2759" actId="113"/>
          <ac:spMkLst>
            <pc:docMk/>
            <pc:sldMk cId="3102138681" sldId="263"/>
            <ac:spMk id="4" creationId="{F4D09BBD-B357-6547-1869-C5A2382FCC8B}"/>
          </ac:spMkLst>
        </pc:spChg>
        <pc:spChg chg="add del mod">
          <ac:chgData name="Riccardo Berta" userId="c8694f89-bba4-4576-b0a8-456619ca5a8c" providerId="ADAL" clId="{A8290FA7-622A-D149-8650-9DF3F18680D5}" dt="2022-07-27T11:15:39.262" v="2505" actId="478"/>
          <ac:spMkLst>
            <pc:docMk/>
            <pc:sldMk cId="3102138681" sldId="263"/>
            <ac:spMk id="5" creationId="{23AC3424-715D-3F08-932D-C2CF108A7059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6" creationId="{E6A53417-994D-A7A5-6B3C-BE4F99893522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7" creationId="{A40D36EA-EE11-0232-DF5A-70C2463FA6D7}"/>
          </ac:spMkLst>
        </pc:spChg>
        <pc:spChg chg="mod">
          <ac:chgData name="Riccardo Berta" userId="c8694f89-bba4-4576-b0a8-456619ca5a8c" providerId="ADAL" clId="{A8290FA7-622A-D149-8650-9DF3F18680D5}" dt="2022-07-27T10:48:03.941" v="2323" actId="20577"/>
          <ac:spMkLst>
            <pc:docMk/>
            <pc:sldMk cId="3102138681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8:06.788" v="2324" actId="20577"/>
          <ac:spMkLst>
            <pc:docMk/>
            <pc:sldMk cId="3102138681" sldId="263"/>
            <ac:spMk id="84" creationId="{00000000-0000-0000-0000-000000000000}"/>
          </ac:spMkLst>
        </pc:spChg>
        <pc:grpChg chg="add del mod">
          <ac:chgData name="Riccardo Berta" userId="c8694f89-bba4-4576-b0a8-456619ca5a8c" providerId="ADAL" clId="{A8290FA7-622A-D149-8650-9DF3F18680D5}" dt="2022-07-27T11:18:00.757" v="2523" actId="478"/>
          <ac:grpSpMkLst>
            <pc:docMk/>
            <pc:sldMk cId="3102138681" sldId="263"/>
            <ac:grpSpMk id="8" creationId="{197E1684-FF9E-2244-C365-B25FF288C192}"/>
          </ac:grpSpMkLst>
        </pc:grpChg>
        <pc:picChg chg="del">
          <ac:chgData name="Riccardo Berta" userId="c8694f89-bba4-4576-b0a8-456619ca5a8c" providerId="ADAL" clId="{A8290FA7-622A-D149-8650-9DF3F18680D5}" dt="2022-07-27T10:43:13.465" v="2245" actId="478"/>
          <ac:picMkLst>
            <pc:docMk/>
            <pc:sldMk cId="3102138681" sldId="263"/>
            <ac:picMk id="2" creationId="{DE7BB65F-08A4-B6D2-CED9-F0FFBD5CDBF9}"/>
          </ac:picMkLst>
        </pc:picChg>
        <pc:picChg chg="del">
          <ac:chgData name="Riccardo Berta" userId="c8694f89-bba4-4576-b0a8-456619ca5a8c" providerId="ADAL" clId="{A8290FA7-622A-D149-8650-9DF3F18680D5}" dt="2022-07-27T10:43:13.005" v="2244" actId="478"/>
          <ac:picMkLst>
            <pc:docMk/>
            <pc:sldMk cId="3102138681" sldId="263"/>
            <ac:picMk id="3" creationId="{8F10188F-1192-CC5C-9229-6680F9B1F8A4}"/>
          </ac:picMkLst>
        </pc:picChg>
        <pc:picChg chg="add mod">
          <ac:chgData name="Riccardo Berta" userId="c8694f89-bba4-4576-b0a8-456619ca5a8c" providerId="ADAL" clId="{A8290FA7-622A-D149-8650-9DF3F18680D5}" dt="2022-07-27T13:24:53.552" v="2751" actId="1076"/>
          <ac:picMkLst>
            <pc:docMk/>
            <pc:sldMk cId="3102138681" sldId="263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1:16:53.879" v="2519" actId="1076"/>
          <ac:picMkLst>
            <pc:docMk/>
            <pc:sldMk cId="3102138681" sldId="263"/>
            <ac:picMk id="2050" creationId="{A53CAF74-1BDF-FAC7-6840-B2596884FF7F}"/>
          </ac:picMkLst>
        </pc:picChg>
      </pc:sldChg>
      <pc:sldChg chg="addSp modSp add del mod">
        <pc:chgData name="Riccardo Berta" userId="c8694f89-bba4-4576-b0a8-456619ca5a8c" providerId="ADAL" clId="{A8290FA7-622A-D149-8650-9DF3F18680D5}" dt="2022-07-27T10:42:20.886" v="2231" actId="2696"/>
        <pc:sldMkLst>
          <pc:docMk/>
          <pc:sldMk cId="3911169705" sldId="263"/>
        </pc:sldMkLst>
        <pc:spChg chg="mod">
          <ac:chgData name="Riccardo Berta" userId="c8694f89-bba4-4576-b0a8-456619ca5a8c" providerId="ADAL" clId="{A8290FA7-622A-D149-8650-9DF3F18680D5}" dt="2022-07-27T10:33:15.496" v="2048" actId="20577"/>
          <ac:spMkLst>
            <pc:docMk/>
            <pc:sldMk cId="3911169705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34:05.441" v="2067" actId="20577"/>
          <ac:spMkLst>
            <pc:docMk/>
            <pc:sldMk cId="3911169705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33:53.682" v="2062" actId="14100"/>
          <ac:picMkLst>
            <pc:docMk/>
            <pc:sldMk cId="3911169705" sldId="263"/>
            <ac:picMk id="2" creationId="{D4B2A0E7-4B4D-E6BD-CA2B-E156742EB348}"/>
          </ac:picMkLst>
        </pc:picChg>
        <pc:picChg chg="add mod">
          <ac:chgData name="Riccardo Berta" userId="c8694f89-bba4-4576-b0a8-456619ca5a8c" providerId="ADAL" clId="{A8290FA7-622A-D149-8650-9DF3F18680D5}" dt="2022-07-27T10:34:01.183" v="2064" actId="1076"/>
          <ac:picMkLst>
            <pc:docMk/>
            <pc:sldMk cId="3911169705" sldId="263"/>
            <ac:picMk id="3" creationId="{DB1314C3-2E54-D0A9-2C2E-0B14369A70D5}"/>
          </ac:picMkLst>
        </pc:picChg>
      </pc:sldChg>
      <pc:sldChg chg="del">
        <pc:chgData name="Riccardo Berta" userId="c8694f89-bba4-4576-b0a8-456619ca5a8c" providerId="ADAL" clId="{A8290FA7-622A-D149-8650-9DF3F18680D5}" dt="2022-07-18T11:39:58.616" v="28" actId="2696"/>
        <pc:sldMkLst>
          <pc:docMk/>
          <pc:sldMk cId="2113557187" sldId="264"/>
        </pc:sldMkLst>
        <pc:spChg chg="add del">
          <ac:chgData name="Riccardo Berta" userId="c8694f89-bba4-4576-b0a8-456619ca5a8c" providerId="ADAL" clId="{A8290FA7-622A-D149-8650-9DF3F18680D5}" dt="2022-07-27T11:59:11.727" v="2638" actId="478"/>
          <ac:spMkLst>
            <pc:docMk/>
            <pc:sldMk cId="2113557187" sldId="264"/>
            <ac:spMk id="3" creationId="{BC1FDF23-921F-5E18-9CFF-ACCFCF450821}"/>
          </ac:spMkLst>
        </pc:spChg>
        <pc:spChg chg="mod">
          <ac:chgData name="Riccardo Berta" userId="c8694f89-bba4-4576-b0a8-456619ca5a8c" providerId="ADAL" clId="{A8290FA7-622A-D149-8650-9DF3F18680D5}" dt="2022-07-27T11:59:29.324" v="2645" actId="5793"/>
          <ac:spMkLst>
            <pc:docMk/>
            <pc:sldMk cId="2113557187" sldId="264"/>
            <ac:spMk id="4" creationId="{F4D09BBD-B357-6547-1869-C5A2382FCC8B}"/>
          </ac:spMkLst>
        </pc:spChg>
        <pc:spChg chg="add del">
          <ac:chgData name="Riccardo Berta" userId="c8694f89-bba4-4576-b0a8-456619ca5a8c" providerId="ADAL" clId="{A8290FA7-622A-D149-8650-9DF3F18680D5}" dt="2022-07-27T11:59:15.052" v="2640" actId="478"/>
          <ac:spMkLst>
            <pc:docMk/>
            <pc:sldMk cId="2113557187" sldId="264"/>
            <ac:spMk id="6" creationId="{2CCFB366-8A7D-5E7E-B99E-3A97CFF1730F}"/>
          </ac:spMkLst>
        </pc:spChg>
        <pc:picChg chg="del">
          <ac:chgData name="Riccardo Berta" userId="c8694f89-bba4-4576-b0a8-456619ca5a8c" providerId="ADAL" clId="{A8290FA7-622A-D149-8650-9DF3F18680D5}" dt="2022-07-27T11:59:09.596" v="2636" actId="478"/>
          <ac:picMkLst>
            <pc:docMk/>
            <pc:sldMk cId="2113557187" sldId="264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3:22:18.527" v="2647" actId="14100"/>
          <ac:picMkLst>
            <pc:docMk/>
            <pc:sldMk cId="2113557187" sldId="264"/>
            <ac:picMk id="3074" creationId="{9CA02893-40B1-CBA3-7B52-7B9773D440DD}"/>
          </ac:picMkLst>
        </pc:picChg>
      </pc:sldChg>
      <pc:sldChg chg="del">
        <pc:chgData name="Riccardo Berta" userId="c8694f89-bba4-4576-b0a8-456619ca5a8c" providerId="ADAL" clId="{A8290FA7-622A-D149-8650-9DF3F18680D5}" dt="2022-07-18T11:39:58.749" v="29" actId="2696"/>
        <pc:sldMkLst>
          <pc:docMk/>
          <pc:sldMk cId="2045385232" sldId="265"/>
        </pc:sldMkLst>
        <pc:spChg chg="mod">
          <ac:chgData name="Riccardo Berta" userId="c8694f89-bba4-4576-b0a8-456619ca5a8c" providerId="ADAL" clId="{A8290FA7-622A-D149-8650-9DF3F18680D5}" dt="2022-07-27T13:28:40.287" v="2835" actId="20577"/>
          <ac:spMkLst>
            <pc:docMk/>
            <pc:sldMk cId="2045385232" sldId="265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3:34:43.252" v="2978" actId="20577"/>
          <ac:spMkLst>
            <pc:docMk/>
            <pc:sldMk cId="2045385232" sldId="265"/>
            <ac:spMk id="3" creationId="{443CA410-E246-EACE-351E-80C846A06F66}"/>
          </ac:spMkLst>
        </pc:spChg>
        <pc:picChg chg="add mod">
          <ac:chgData name="Riccardo Berta" userId="c8694f89-bba4-4576-b0a8-456619ca5a8c" providerId="ADAL" clId="{A8290FA7-622A-D149-8650-9DF3F18680D5}" dt="2022-07-27T13:29:04.301" v="2839" actId="1076"/>
          <ac:picMkLst>
            <pc:docMk/>
            <pc:sldMk cId="2045385232" sldId="265"/>
            <ac:picMk id="5" creationId="{6F2A372C-E4F3-6EB3-7011-0A41077F7959}"/>
          </ac:picMkLst>
        </pc:picChg>
      </pc:sldChg>
      <pc:sldChg chg="del">
        <pc:chgData name="Riccardo Berta" userId="c8694f89-bba4-4576-b0a8-456619ca5a8c" providerId="ADAL" clId="{A8290FA7-622A-D149-8650-9DF3F18680D5}" dt="2022-07-18T11:39:58.869" v="30" actId="2696"/>
        <pc:sldMkLst>
          <pc:docMk/>
          <pc:sldMk cId="4181844165" sldId="266"/>
        </pc:sldMkLst>
      </pc:sldChg>
      <pc:sldChg chg="del">
        <pc:chgData name="Riccardo Berta" userId="c8694f89-bba4-4576-b0a8-456619ca5a8c" providerId="ADAL" clId="{A8290FA7-622A-D149-8650-9DF3F18680D5}" dt="2022-07-18T11:39:59.035" v="31" actId="2696"/>
        <pc:sldMkLst>
          <pc:docMk/>
          <pc:sldMk cId="216455838" sldId="267"/>
        </pc:sldMkLst>
      </pc:sldChg>
      <pc:sldChg chg="del">
        <pc:chgData name="Riccardo Berta" userId="c8694f89-bba4-4576-b0a8-456619ca5a8c" providerId="ADAL" clId="{A8290FA7-622A-D149-8650-9DF3F18680D5}" dt="2022-07-18T11:39:59.202" v="32" actId="2696"/>
        <pc:sldMkLst>
          <pc:docMk/>
          <pc:sldMk cId="3471997037" sldId="269"/>
        </pc:sldMkLst>
      </pc:sldChg>
      <pc:sldChg chg="del">
        <pc:chgData name="Riccardo Berta" userId="c8694f89-bba4-4576-b0a8-456619ca5a8c" providerId="ADAL" clId="{A8290FA7-622A-D149-8650-9DF3F18680D5}" dt="2022-07-18T11:39:59.363" v="33" actId="2696"/>
        <pc:sldMkLst>
          <pc:docMk/>
          <pc:sldMk cId="3130917410" sldId="270"/>
        </pc:sldMkLst>
      </pc:sldChg>
      <pc:sldChg chg="del">
        <pc:chgData name="Riccardo Berta" userId="c8694f89-bba4-4576-b0a8-456619ca5a8c" providerId="ADAL" clId="{A8290FA7-622A-D149-8650-9DF3F18680D5}" dt="2022-07-18T11:39:59.502" v="34" actId="2696"/>
        <pc:sldMkLst>
          <pc:docMk/>
          <pc:sldMk cId="2266699268" sldId="271"/>
        </pc:sldMkLst>
      </pc:sldChg>
      <pc:sldChg chg="del">
        <pc:chgData name="Riccardo Berta" userId="c8694f89-bba4-4576-b0a8-456619ca5a8c" providerId="ADAL" clId="{A8290FA7-622A-D149-8650-9DF3F18680D5}" dt="2022-07-18T11:40:00.091" v="38" actId="2696"/>
        <pc:sldMkLst>
          <pc:docMk/>
          <pc:sldMk cId="993270251" sldId="272"/>
        </pc:sldMkLst>
      </pc:sldChg>
      <pc:sldChg chg="del">
        <pc:chgData name="Riccardo Berta" userId="c8694f89-bba4-4576-b0a8-456619ca5a8c" providerId="ADAL" clId="{A8290FA7-622A-D149-8650-9DF3F18680D5}" dt="2022-07-18T11:39:59.623" v="35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A8290FA7-622A-D149-8650-9DF3F18680D5}" dt="2022-07-18T11:39:59.806" v="36" actId="2696"/>
        <pc:sldMkLst>
          <pc:docMk/>
          <pc:sldMk cId="3084049364" sldId="274"/>
        </pc:sldMkLst>
      </pc:sldChg>
      <pc:sldChg chg="del">
        <pc:chgData name="Riccardo Berta" userId="c8694f89-bba4-4576-b0a8-456619ca5a8c" providerId="ADAL" clId="{A8290FA7-622A-D149-8650-9DF3F18680D5}" dt="2022-07-18T11:39:59.937" v="37" actId="2696"/>
        <pc:sldMkLst>
          <pc:docMk/>
          <pc:sldMk cId="284781631" sldId="275"/>
        </pc:sldMkLst>
      </pc:sldChg>
      <pc:sldMasterChg chg="modSp mod delSldLayout modSldLayout">
        <pc:chgData name="Riccardo Berta" userId="c8694f89-bba4-4576-b0a8-456619ca5a8c" providerId="ADAL" clId="{A8290FA7-622A-D149-8650-9DF3F18680D5}" dt="2022-07-27T08:45:00.853" v="1135" actId="20577"/>
        <pc:sldMasterMkLst>
          <pc:docMk/>
          <pc:sldMasterMk cId="0" sldId="2147483659"/>
        </pc:sldMasterMkLst>
        <pc:spChg chg="mod">
          <ac:chgData name="Riccardo Berta" userId="c8694f89-bba4-4576-b0a8-456619ca5a8c" providerId="ADAL" clId="{A8290FA7-622A-D149-8650-9DF3F18680D5}" dt="2022-07-27T08:45:00.853" v="1135" actId="20577"/>
          <ac:spMkLst>
            <pc:docMk/>
            <pc:sldMasterMk cId="0" sldId="2147483659"/>
            <ac:spMk id="7" creationId="{00000000-0000-0000-0000-000000000000}"/>
          </ac:spMkLst>
        </pc:spChg>
        <pc:sldLayoutChg chg="del">
          <pc:chgData name="Riccardo Berta" userId="c8694f89-bba4-4576-b0a8-456619ca5a8c" providerId="ADAL" clId="{A8290FA7-622A-D149-8650-9DF3F18680D5}" dt="2022-07-27T07:48:28.832" v="223" actId="2696"/>
          <pc:sldLayoutMkLst>
            <pc:docMk/>
            <pc:sldMasterMk cId="0" sldId="2147483659"/>
            <pc:sldLayoutMk cId="0" sldId="2147483649"/>
          </pc:sldLayoutMkLst>
        </pc:sldLayoutChg>
        <pc:sldLayoutChg chg="delSp">
          <pc:chgData name="Riccardo Berta" userId="c8694f89-bba4-4576-b0a8-456619ca5a8c" providerId="ADAL" clId="{A8290FA7-622A-D149-8650-9DF3F18680D5}" dt="2022-07-27T08:44:23.725" v="1124"/>
          <pc:sldLayoutMkLst>
            <pc:docMk/>
            <pc:sldMasterMk cId="0" sldId="2147483659"/>
            <pc:sldLayoutMk cId="0" sldId="2147483650"/>
          </pc:sldLayoutMkLst>
          <pc:spChg chg="del">
            <ac:chgData name="Riccardo Berta" userId="c8694f89-bba4-4576-b0a8-456619ca5a8c" providerId="ADAL" clId="{A8290FA7-622A-D149-8650-9DF3F18680D5}" dt="2022-07-27T08:44:23.725" v="1124"/>
            <ac:spMkLst>
              <pc:docMk/>
              <pc:sldMasterMk cId="0" sldId="2147483659"/>
              <pc:sldLayoutMk cId="0" sldId="2147483650"/>
              <ac:spMk id="22" creationId="{00000000-0000-0000-0000-000000000000}"/>
            </ac:spMkLst>
          </pc:spChg>
        </pc:sldLayoutChg>
      </pc:sldMasterChg>
    </pc:docChg>
  </pc:docChgLst>
  <pc:docChgLst>
    <pc:chgData name="Riccardo Berta" userId="c8694f89-bba4-4576-b0a8-456619ca5a8c" providerId="ADAL" clId="{35C5D11B-424E-5B41-A9C4-509DD0A59BFD}"/>
    <pc:docChg chg="custSel delSld modSld sldOrd">
      <pc:chgData name="Riccardo Berta" userId="c8694f89-bba4-4576-b0a8-456619ca5a8c" providerId="ADAL" clId="{35C5D11B-424E-5B41-A9C4-509DD0A59BFD}" dt="2022-04-01T12:12:56.906" v="135" actId="20577"/>
      <pc:docMkLst>
        <pc:docMk/>
      </pc:docMkLst>
      <pc:sldChg chg="modSp">
        <pc:chgData name="Riccardo Berta" userId="c8694f89-bba4-4576-b0a8-456619ca5a8c" providerId="ADAL" clId="{35C5D11B-424E-5B41-A9C4-509DD0A59BFD}" dt="2022-03-22T07:34:03.014" v="5"/>
        <pc:sldMkLst>
          <pc:docMk/>
          <pc:sldMk cId="0" sldId="257"/>
        </pc:sldMkLst>
        <pc:picChg chg="mod">
          <ac:chgData name="Riccardo Berta" userId="c8694f89-bba4-4576-b0a8-456619ca5a8c" providerId="ADAL" clId="{35C5D11B-424E-5B41-A9C4-509DD0A59BFD}" dt="2022-03-22T07:34:03.014" v="5"/>
          <ac:picMkLst>
            <pc:docMk/>
            <pc:sldMk cId="0" sldId="257"/>
            <ac:picMk id="85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4:23.187" v="6"/>
        <pc:sldMkLst>
          <pc:docMk/>
          <pc:sldMk cId="1899110855" sldId="258"/>
        </pc:sldMkLst>
        <pc:picChg chg="mod">
          <ac:chgData name="Riccardo Berta" userId="c8694f89-bba4-4576-b0a8-456619ca5a8c" providerId="ADAL" clId="{35C5D11B-424E-5B41-A9C4-509DD0A59BFD}" dt="2022-03-22T07:34:23.187" v="6"/>
          <ac:picMkLst>
            <pc:docMk/>
            <pc:sldMk cId="1899110855" sldId="258"/>
            <ac:picMk id="9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9:20.191" v="16"/>
        <pc:sldMkLst>
          <pc:docMk/>
          <pc:sldMk cId="3018556184" sldId="259"/>
        </pc:sldMkLst>
        <pc:picChg chg="mod">
          <ac:chgData name="Riccardo Berta" userId="c8694f89-bba4-4576-b0a8-456619ca5a8c" providerId="ADAL" clId="{35C5D11B-424E-5B41-A9C4-509DD0A59BFD}" dt="2022-03-22T07:38:22.524" v="12"/>
          <ac:picMkLst>
            <pc:docMk/>
            <pc:sldMk cId="3018556184" sldId="259"/>
            <ac:picMk id="99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34.539" v="13"/>
          <ac:picMkLst>
            <pc:docMk/>
            <pc:sldMk cId="3018556184" sldId="259"/>
            <ac:picMk id="10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47.480" v="14"/>
          <ac:picMkLst>
            <pc:docMk/>
            <pc:sldMk cId="3018556184" sldId="259"/>
            <ac:picMk id="10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59.538" v="15"/>
          <ac:picMkLst>
            <pc:docMk/>
            <pc:sldMk cId="3018556184" sldId="259"/>
            <ac:picMk id="102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20.191" v="16"/>
          <ac:picMkLst>
            <pc:docMk/>
            <pc:sldMk cId="3018556184" sldId="259"/>
            <ac:picMk id="10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3T07:58:19.601" v="41" actId="20577"/>
        <pc:sldMkLst>
          <pc:docMk/>
          <pc:sldMk cId="1104208334" sldId="260"/>
        </pc:sldMkLst>
        <pc:spChg chg="mod">
          <ac:chgData name="Riccardo Berta" userId="c8694f89-bba4-4576-b0a8-456619ca5a8c" providerId="ADAL" clId="{35C5D11B-424E-5B41-A9C4-509DD0A59BFD}" dt="2022-03-23T07:58:19.601" v="41" actId="20577"/>
          <ac:spMkLst>
            <pc:docMk/>
            <pc:sldMk cId="1104208334" sldId="260"/>
            <ac:spMk id="10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0:02.780" v="18"/>
          <ac:picMkLst>
            <pc:docMk/>
            <pc:sldMk cId="1104208334" sldId="260"/>
            <ac:picMk id="11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46.143" v="17"/>
          <ac:picMkLst>
            <pc:docMk/>
            <pc:sldMk cId="1104208334" sldId="260"/>
            <ac:picMk id="111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2:45.729" v="19"/>
        <pc:sldMkLst>
          <pc:docMk/>
          <pc:sldMk cId="1290395919" sldId="261"/>
        </pc:sldMkLst>
        <pc:picChg chg="mod">
          <ac:chgData name="Riccardo Berta" userId="c8694f89-bba4-4576-b0a8-456619ca5a8c" providerId="ADAL" clId="{35C5D11B-424E-5B41-A9C4-509DD0A59BFD}" dt="2022-03-22T07:42:45.729" v="19"/>
          <ac:picMkLst>
            <pc:docMk/>
            <pc:sldMk cId="1290395919" sldId="261"/>
            <ac:picMk id="119" creationId="{00000000-0000-0000-0000-000000000000}"/>
          </ac:picMkLst>
        </pc:picChg>
      </pc:sldChg>
      <pc:sldChg chg="modSp mod modNotes">
        <pc:chgData name="Riccardo Berta" userId="c8694f89-bba4-4576-b0a8-456619ca5a8c" providerId="ADAL" clId="{35C5D11B-424E-5B41-A9C4-509DD0A59BFD}" dt="2022-03-25T14:38:53.205" v="88" actId="20577"/>
        <pc:sldMkLst>
          <pc:docMk/>
          <pc:sldMk cId="4130549615" sldId="262"/>
        </pc:sldMkLst>
        <pc:spChg chg="mod">
          <ac:chgData name="Riccardo Berta" userId="c8694f89-bba4-4576-b0a8-456619ca5a8c" providerId="ADAL" clId="{35C5D11B-424E-5B41-A9C4-509DD0A59BFD}" dt="2022-03-25T14:38:53.205" v="88" actId="20577"/>
          <ac:spMkLst>
            <pc:docMk/>
            <pc:sldMk cId="4130549615" sldId="262"/>
            <ac:spMk id="125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02.767" v="20"/>
          <ac:picMkLst>
            <pc:docMk/>
            <pc:sldMk cId="4130549615" sldId="262"/>
            <ac:picMk id="126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3:16.691" v="21"/>
        <pc:sldMkLst>
          <pc:docMk/>
          <pc:sldMk cId="3102138681" sldId="263"/>
        </pc:sldMkLst>
        <pc:picChg chg="mod">
          <ac:chgData name="Riccardo Berta" userId="c8694f89-bba4-4576-b0a8-456619ca5a8c" providerId="ADAL" clId="{35C5D11B-424E-5B41-A9C4-509DD0A59BFD}" dt="2022-03-22T07:43:16.691" v="21"/>
          <ac:picMkLst>
            <pc:docMk/>
            <pc:sldMk cId="3102138681" sldId="263"/>
            <ac:picMk id="13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5T15:16:54.434" v="126" actId="20577"/>
        <pc:sldMkLst>
          <pc:docMk/>
          <pc:sldMk cId="2113557187" sldId="264"/>
        </pc:sldMkLst>
        <pc:spChg chg="mod">
          <ac:chgData name="Riccardo Berta" userId="c8694f89-bba4-4576-b0a8-456619ca5a8c" providerId="ADAL" clId="{35C5D11B-424E-5B41-A9C4-509DD0A59BFD}" dt="2022-03-25T15:16:54.434" v="126" actId="20577"/>
          <ac:spMkLst>
            <pc:docMk/>
            <pc:sldMk cId="2113557187" sldId="264"/>
            <ac:spMk id="13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33.267" v="22"/>
          <ac:picMkLst>
            <pc:docMk/>
            <pc:sldMk cId="2113557187" sldId="264"/>
            <ac:picMk id="14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3:50.362" v="23"/>
          <ac:picMkLst>
            <pc:docMk/>
            <pc:sldMk cId="2113557187" sldId="264"/>
            <ac:picMk id="14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03.240" v="24"/>
        <pc:sldMkLst>
          <pc:docMk/>
          <pc:sldMk cId="2045385232" sldId="265"/>
        </pc:sldMkLst>
        <pc:picChg chg="mod">
          <ac:chgData name="Riccardo Berta" userId="c8694f89-bba4-4576-b0a8-456619ca5a8c" providerId="ADAL" clId="{35C5D11B-424E-5B41-A9C4-509DD0A59BFD}" dt="2022-03-22T07:44:03.240" v="24"/>
          <ac:picMkLst>
            <pc:docMk/>
            <pc:sldMk cId="2045385232" sldId="265"/>
            <ac:picMk id="149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22.734" v="25"/>
        <pc:sldMkLst>
          <pc:docMk/>
          <pc:sldMk cId="4181844165" sldId="266"/>
        </pc:sldMkLst>
        <pc:picChg chg="mod">
          <ac:chgData name="Riccardo Berta" userId="c8694f89-bba4-4576-b0a8-456619ca5a8c" providerId="ADAL" clId="{35C5D11B-424E-5B41-A9C4-509DD0A59BFD}" dt="2022-03-22T07:44:22.734" v="25"/>
          <ac:picMkLst>
            <pc:docMk/>
            <pc:sldMk cId="4181844165" sldId="266"/>
            <ac:picMk id="156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4-01T12:12:56.906" v="135" actId="20577"/>
        <pc:sldMkLst>
          <pc:docMk/>
          <pc:sldMk cId="216455838" sldId="267"/>
        </pc:sldMkLst>
        <pc:spChg chg="mod">
          <ac:chgData name="Riccardo Berta" userId="c8694f89-bba4-4576-b0a8-456619ca5a8c" providerId="ADAL" clId="{35C5D11B-424E-5B41-A9C4-509DD0A59BFD}" dt="2022-04-01T12:12:56.906" v="135" actId="20577"/>
          <ac:spMkLst>
            <pc:docMk/>
            <pc:sldMk cId="216455838" sldId="267"/>
            <ac:spMk id="162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4:34.392" v="26"/>
          <ac:picMkLst>
            <pc:docMk/>
            <pc:sldMk cId="216455838" sldId="267"/>
            <ac:picMk id="163" creationId="{00000000-0000-0000-0000-000000000000}"/>
          </ac:picMkLst>
        </pc:picChg>
      </pc:sldChg>
      <pc:sldChg chg="del">
        <pc:chgData name="Riccardo Berta" userId="c8694f89-bba4-4576-b0a8-456619ca5a8c" providerId="ADAL" clId="{35C5D11B-424E-5B41-A9C4-509DD0A59BFD}" dt="2022-03-22T07:29:13.529" v="3" actId="2696"/>
        <pc:sldMkLst>
          <pc:docMk/>
          <pc:sldMk cId="925286286" sldId="268"/>
        </pc:sldMkLst>
      </pc:sldChg>
      <pc:sldChg chg="modSp">
        <pc:chgData name="Riccardo Berta" userId="c8694f89-bba4-4576-b0a8-456619ca5a8c" providerId="ADAL" clId="{35C5D11B-424E-5B41-A9C4-509DD0A59BFD}" dt="2022-03-22T07:44:59.403" v="28"/>
        <pc:sldMkLst>
          <pc:docMk/>
          <pc:sldMk cId="3471997037" sldId="269"/>
        </pc:sldMkLst>
        <pc:picChg chg="mod">
          <ac:chgData name="Riccardo Berta" userId="c8694f89-bba4-4576-b0a8-456619ca5a8c" providerId="ADAL" clId="{35C5D11B-424E-5B41-A9C4-509DD0A59BFD}" dt="2022-03-22T07:44:47.754" v="27"/>
          <ac:picMkLst>
            <pc:docMk/>
            <pc:sldMk cId="3471997037" sldId="269"/>
            <ac:picMk id="176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4:59.403" v="28"/>
          <ac:picMkLst>
            <pc:docMk/>
            <pc:sldMk cId="3471997037" sldId="269"/>
            <ac:picMk id="177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03.443" v="33"/>
        <pc:sldMkLst>
          <pc:docMk/>
          <pc:sldMk cId="3130917410" sldId="270"/>
        </pc:sldMkLst>
        <pc:picChg chg="mod">
          <ac:chgData name="Riccardo Berta" userId="c8694f89-bba4-4576-b0a8-456619ca5a8c" providerId="ADAL" clId="{35C5D11B-424E-5B41-A9C4-509DD0A59BFD}" dt="2022-03-22T07:46:52.226" v="32"/>
          <ac:picMkLst>
            <pc:docMk/>
            <pc:sldMk cId="3130917410" sldId="270"/>
            <ac:picMk id="18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03.443" v="33"/>
          <ac:picMkLst>
            <pc:docMk/>
            <pc:sldMk cId="3130917410" sldId="270"/>
            <ac:picMk id="185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51.976" v="38"/>
        <pc:sldMkLst>
          <pc:docMk/>
          <pc:sldMk cId="2266699268" sldId="271"/>
        </pc:sldMkLst>
        <pc:picChg chg="mod">
          <ac:chgData name="Riccardo Berta" userId="c8694f89-bba4-4576-b0a8-456619ca5a8c" providerId="ADAL" clId="{35C5D11B-424E-5B41-A9C4-509DD0A59BFD}" dt="2022-03-22T07:47:14.728" v="34"/>
          <ac:picMkLst>
            <pc:docMk/>
            <pc:sldMk cId="2266699268" sldId="271"/>
            <ac:picMk id="193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31.485" v="36"/>
          <ac:picMkLst>
            <pc:docMk/>
            <pc:sldMk cId="2266699268" sldId="271"/>
            <ac:picMk id="19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51.976" v="38"/>
          <ac:picMkLst>
            <pc:docMk/>
            <pc:sldMk cId="2266699268" sldId="271"/>
            <ac:picMk id="195" creationId="{00000000-0000-0000-0000-000000000000}"/>
          </ac:picMkLst>
        </pc:picChg>
      </pc:sldChg>
      <pc:sldChg chg="modSp mod ord">
        <pc:chgData name="Riccardo Berta" userId="c8694f89-bba4-4576-b0a8-456619ca5a8c" providerId="ADAL" clId="{35C5D11B-424E-5B41-A9C4-509DD0A59BFD}" dt="2022-03-22T07:29:04.952" v="2"/>
        <pc:sldMkLst>
          <pc:docMk/>
          <pc:sldMk cId="993270251" sldId="272"/>
        </pc:sldMkLst>
        <pc:spChg chg="mod">
          <ac:chgData name="Riccardo Berta" userId="c8694f89-bba4-4576-b0a8-456619ca5a8c" providerId="ADAL" clId="{35C5D11B-424E-5B41-A9C4-509DD0A59BFD}" dt="2022-03-22T07:29:04.952" v="2"/>
          <ac:spMkLst>
            <pc:docMk/>
            <pc:sldMk cId="993270251" sldId="272"/>
            <ac:spMk id="201" creationId="{00000000-0000-0000-0000-000000000000}"/>
          </ac:spMkLst>
        </pc:spChg>
      </pc:sldChg>
      <pc:sldChg chg="modSp">
        <pc:chgData name="Riccardo Berta" userId="c8694f89-bba4-4576-b0a8-456619ca5a8c" providerId="ADAL" clId="{35C5D11B-424E-5B41-A9C4-509DD0A59BFD}" dt="2022-03-22T07:48:04.230" v="39"/>
        <pc:sldMkLst>
          <pc:docMk/>
          <pc:sldMk cId="3843819371" sldId="273"/>
        </pc:sldMkLst>
        <pc:picChg chg="mod">
          <ac:chgData name="Riccardo Berta" userId="c8694f89-bba4-4576-b0a8-456619ca5a8c" providerId="ADAL" clId="{35C5D11B-424E-5B41-A9C4-509DD0A59BFD}" dt="2022-03-22T07:48:04.230" v="39"/>
          <ac:picMkLst>
            <pc:docMk/>
            <pc:sldMk cId="3843819371" sldId="273"/>
            <ac:picMk id="210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8:21.111" v="40"/>
        <pc:sldMkLst>
          <pc:docMk/>
          <pc:sldMk cId="284781631" sldId="275"/>
        </pc:sldMkLst>
        <pc:picChg chg="mod">
          <ac:chgData name="Riccardo Berta" userId="c8694f89-bba4-4576-b0a8-456619ca5a8c" providerId="ADAL" clId="{35C5D11B-424E-5B41-A9C4-509DD0A59BFD}" dt="2022-03-22T07:48:21.111" v="40"/>
          <ac:picMkLst>
            <pc:docMk/>
            <pc:sldMk cId="284781631" sldId="275"/>
            <ac:picMk id="224" creationId="{00000000-0000-0000-0000-000000000000}"/>
          </ac:picMkLst>
        </pc:picChg>
      </pc:sldChg>
    </pc:docChg>
  </pc:docChgLst>
  <pc:docChgLst>
    <pc:chgData name="Riccardo Berta" userId="c8694f89-bba4-4576-b0a8-456619ca5a8c" providerId="ADAL" clId="{8DFB5BC6-994B-3141-98E9-85AB63727E49}"/>
    <pc:docChg chg="custSel modSld">
      <pc:chgData name="Riccardo Berta" userId="c8694f89-bba4-4576-b0a8-456619ca5a8c" providerId="ADAL" clId="{8DFB5BC6-994B-3141-98E9-85AB63727E49}" dt="2022-11-16T10:18:44.146" v="52" actId="767"/>
      <pc:docMkLst>
        <pc:docMk/>
      </pc:docMkLst>
      <pc:sldChg chg="addSp modSp">
        <pc:chgData name="Riccardo Berta" userId="c8694f89-bba4-4576-b0a8-456619ca5a8c" providerId="ADAL" clId="{8DFB5BC6-994B-3141-98E9-85AB63727E49}" dt="2022-11-16T10:18:44.146" v="52" actId="767"/>
        <pc:sldMkLst>
          <pc:docMk/>
          <pc:sldMk cId="0" sldId="256"/>
        </pc:sldMkLst>
        <pc:spChg chg="add mod">
          <ac:chgData name="Riccardo Berta" userId="c8694f89-bba4-4576-b0a8-456619ca5a8c" providerId="ADAL" clId="{8DFB5BC6-994B-3141-98E9-85AB63727E49}" dt="2022-11-16T10:18:44.146" v="52" actId="767"/>
          <ac:spMkLst>
            <pc:docMk/>
            <pc:sldMk cId="0" sldId="256"/>
            <ac:spMk id="2" creationId="{15B4D833-F59D-26E4-3DCB-AF8E72E5F3AE}"/>
          </ac:spMkLst>
        </pc:spChg>
      </pc:sldChg>
      <pc:sldChg chg="modSp mod">
        <pc:chgData name="Riccardo Berta" userId="c8694f89-bba4-4576-b0a8-456619ca5a8c" providerId="ADAL" clId="{8DFB5BC6-994B-3141-98E9-85AB63727E49}" dt="2022-11-16T07:05:41.682" v="17" actId="1076"/>
        <pc:sldMkLst>
          <pc:docMk/>
          <pc:sldMk cId="411550242" sldId="274"/>
        </pc:sldMkLst>
        <pc:spChg chg="mod">
          <ac:chgData name="Riccardo Berta" userId="c8694f89-bba4-4576-b0a8-456619ca5a8c" providerId="ADAL" clId="{8DFB5BC6-994B-3141-98E9-85AB63727E49}" dt="2022-11-16T07:05:35.886" v="16" actId="20577"/>
          <ac:spMkLst>
            <pc:docMk/>
            <pc:sldMk cId="411550242" sldId="274"/>
            <ac:spMk id="84" creationId="{00000000-0000-0000-0000-000000000000}"/>
          </ac:spMkLst>
        </pc:spChg>
        <pc:picChg chg="mod">
          <ac:chgData name="Riccardo Berta" userId="c8694f89-bba4-4576-b0a8-456619ca5a8c" providerId="ADAL" clId="{8DFB5BC6-994B-3141-98E9-85AB63727E49}" dt="2022-11-16T07:05:41.682" v="17" actId="1076"/>
          <ac:picMkLst>
            <pc:docMk/>
            <pc:sldMk cId="411550242" sldId="274"/>
            <ac:picMk id="3" creationId="{30EC4DDD-F5AC-A253-9088-288CB536E14A}"/>
          </ac:picMkLst>
        </pc:picChg>
      </pc:sldChg>
      <pc:sldChg chg="addSp delSp modSp mod">
        <pc:chgData name="Riccardo Berta" userId="c8694f89-bba4-4576-b0a8-456619ca5a8c" providerId="ADAL" clId="{8DFB5BC6-994B-3141-98E9-85AB63727E49}" dt="2022-11-16T07:09:07.896" v="26" actId="164"/>
        <pc:sldMkLst>
          <pc:docMk/>
          <pc:sldMk cId="189339524" sldId="276"/>
        </pc:sldMkLst>
        <pc:spChg chg="add mod">
          <ac:chgData name="Riccardo Berta" userId="c8694f89-bba4-4576-b0a8-456619ca5a8c" providerId="ADAL" clId="{8DFB5BC6-994B-3141-98E9-85AB63727E49}" dt="2022-11-16T07:09:07.896" v="26" actId="164"/>
          <ac:spMkLst>
            <pc:docMk/>
            <pc:sldMk cId="189339524" sldId="276"/>
            <ac:spMk id="5" creationId="{6B54A3EF-17A4-EC75-DCD7-4C36AEB81CAB}"/>
          </ac:spMkLst>
        </pc:spChg>
        <pc:grpChg chg="add mod">
          <ac:chgData name="Riccardo Berta" userId="c8694f89-bba4-4576-b0a8-456619ca5a8c" providerId="ADAL" clId="{8DFB5BC6-994B-3141-98E9-85AB63727E49}" dt="2022-11-16T07:09:07.896" v="26" actId="164"/>
          <ac:grpSpMkLst>
            <pc:docMk/>
            <pc:sldMk cId="189339524" sldId="276"/>
            <ac:grpSpMk id="6" creationId="{AB8A274B-DA7A-BD97-B8F9-838C6028EDE9}"/>
          </ac:grpSpMkLst>
        </pc:grpChg>
        <pc:picChg chg="del">
          <ac:chgData name="Riccardo Berta" userId="c8694f89-bba4-4576-b0a8-456619ca5a8c" providerId="ADAL" clId="{8DFB5BC6-994B-3141-98E9-85AB63727E49}" dt="2022-11-16T07:08:27.738" v="18" actId="478"/>
          <ac:picMkLst>
            <pc:docMk/>
            <pc:sldMk cId="189339524" sldId="276"/>
            <ac:picMk id="3" creationId="{48A7D41D-F76F-69CC-4E65-FFA311770409}"/>
          </ac:picMkLst>
        </pc:picChg>
        <pc:picChg chg="add mod">
          <ac:chgData name="Riccardo Berta" userId="c8694f89-bba4-4576-b0a8-456619ca5a8c" providerId="ADAL" clId="{8DFB5BC6-994B-3141-98E9-85AB63727E49}" dt="2022-11-16T07:09:07.896" v="26" actId="164"/>
          <ac:picMkLst>
            <pc:docMk/>
            <pc:sldMk cId="189339524" sldId="276"/>
            <ac:picMk id="4" creationId="{C4B6E924-3FF8-516B-8E9D-05D1EE2973D9}"/>
          </ac:picMkLst>
        </pc:picChg>
      </pc:sldChg>
      <pc:sldChg chg="modSp mod">
        <pc:chgData name="Riccardo Berta" userId="c8694f89-bba4-4576-b0a8-456619ca5a8c" providerId="ADAL" clId="{8DFB5BC6-994B-3141-98E9-85AB63727E49}" dt="2022-11-16T07:19:11.122" v="51" actId="20577"/>
        <pc:sldMkLst>
          <pc:docMk/>
          <pc:sldMk cId="2509645545" sldId="279"/>
        </pc:sldMkLst>
        <pc:spChg chg="mod">
          <ac:chgData name="Riccardo Berta" userId="c8694f89-bba4-4576-b0a8-456619ca5a8c" providerId="ADAL" clId="{8DFB5BC6-994B-3141-98E9-85AB63727E49}" dt="2022-11-16T07:19:11.122" v="51" actId="20577"/>
          <ac:spMkLst>
            <pc:docMk/>
            <pc:sldMk cId="2509645545" sldId="279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DFB5BC6-994B-3141-98E9-85AB63727E49}" dt="2022-11-16T07:13:15.148" v="42" actId="313"/>
        <pc:sldMkLst>
          <pc:docMk/>
          <pc:sldMk cId="2315955737" sldId="285"/>
        </pc:sldMkLst>
        <pc:spChg chg="mod">
          <ac:chgData name="Riccardo Berta" userId="c8694f89-bba4-4576-b0a8-456619ca5a8c" providerId="ADAL" clId="{8DFB5BC6-994B-3141-98E9-85AB63727E49}" dt="2022-11-16T07:13:15.148" v="42" actId="313"/>
          <ac:spMkLst>
            <pc:docMk/>
            <pc:sldMk cId="2315955737" sldId="285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DFB5BC6-994B-3141-98E9-85AB63727E49}" dt="2022-11-16T07:17:01.671" v="50" actId="1037"/>
        <pc:sldMkLst>
          <pc:docMk/>
          <pc:sldMk cId="342907949" sldId="290"/>
        </pc:sldMkLst>
        <pc:picChg chg="mod">
          <ac:chgData name="Riccardo Berta" userId="c8694f89-bba4-4576-b0a8-456619ca5a8c" providerId="ADAL" clId="{8DFB5BC6-994B-3141-98E9-85AB63727E49}" dt="2022-11-16T07:17:01.671" v="50" actId="1037"/>
          <ac:picMkLst>
            <pc:docMk/>
            <pc:sldMk cId="342907949" sldId="290"/>
            <ac:picMk id="5" creationId="{32FFBFA3-ECA1-D2F1-EE9D-3C8551F7748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36062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61266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02975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26368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67707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11014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30848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00927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82106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3411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56154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977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33779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02133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51831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62670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29265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94933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72156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3119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38664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18700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42140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77886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7644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9131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5029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705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4939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1864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8382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cTheme" userDrawn="1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202700" y="1104350"/>
            <a:ext cx="8818500" cy="51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500"/>
              <a:buChar char="○"/>
              <a:defRPr sz="1500"/>
            </a:lvl2pPr>
            <a:lvl3pPr marL="1371600" lvl="2" indent="-3175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 lang="it-IT" dirty="0"/>
          </a:p>
          <a:p>
            <a:pPr lvl="2"/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ymlibrary.dev/environments/classic_control/pendulum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88012" y="1937550"/>
            <a:ext cx="3367975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Value-Based Methods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5B4D833-F59D-26E4-3DCB-AF8E72E5F3AE}"/>
              </a:ext>
            </a:extLst>
          </p:cNvPr>
          <p:cNvSpPr txBox="1"/>
          <p:nvPr/>
        </p:nvSpPr>
        <p:spPr>
          <a:xfrm>
            <a:off x="10456606" y="837708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Select what to optimize (1)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51896"/>
            <a:ext cx="8818500" cy="54353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b="1" dirty="0"/>
              <a:t>Loss function</a:t>
            </a:r>
            <a:r>
              <a:rPr lang="en-GB" dirty="0"/>
              <a:t>: a measure of how well our predictions are</a:t>
            </a:r>
          </a:p>
          <a:p>
            <a:pPr lvl="1"/>
            <a:r>
              <a:rPr lang="en-GB" dirty="0"/>
              <a:t>MSE (mean squared error, or L2 loss)</a:t>
            </a:r>
          </a:p>
          <a:p>
            <a:pPr lvl="1"/>
            <a:r>
              <a:rPr lang="en-GB" dirty="0"/>
              <a:t>average squared difference between the "predicted" and "true" values </a:t>
            </a:r>
          </a:p>
          <a:p>
            <a:pPr lvl="1"/>
            <a:r>
              <a:rPr lang="en-GB" dirty="0"/>
              <a:t>straightforward in supervised learning (training/test set): in RL the "predicted values" are those from the neural network, but the "true values"?</a:t>
            </a:r>
          </a:p>
          <a:p>
            <a:pPr lvl="1"/>
            <a:endParaRPr lang="en-GB" dirty="0"/>
          </a:p>
          <a:p>
            <a:pPr lvl="1"/>
            <a:endParaRPr lang="en-GB" sz="1000" dirty="0"/>
          </a:p>
          <a:p>
            <a:r>
              <a:rPr lang="en-GB" dirty="0"/>
              <a:t>We don’t have sample of that optimal values, but remember that</a:t>
            </a:r>
          </a:p>
          <a:p>
            <a:endParaRPr lang="en-GB" dirty="0"/>
          </a:p>
          <a:p>
            <a:endParaRPr lang="en-GB" dirty="0"/>
          </a:p>
          <a:p>
            <a:pPr lvl="1"/>
            <a:r>
              <a:rPr lang="en-GB" dirty="0"/>
              <a:t>we can use the same principle of generalized policy iteration: alternate between policy-evaluation and policy-improvement</a:t>
            </a:r>
          </a:p>
          <a:p>
            <a:pPr lvl="1"/>
            <a:r>
              <a:rPr lang="en-GB" dirty="0"/>
              <a:t>however, using non-linear approximation cannot guarantees convergence</a:t>
            </a:r>
          </a:p>
          <a:p>
            <a:pPr lvl="1"/>
            <a:endParaRPr lang="en-GB" sz="500" dirty="0"/>
          </a:p>
          <a:p>
            <a:r>
              <a:rPr lang="en-GB" dirty="0"/>
              <a:t>We can use as "true values" the TD targets, which depend on a prediction also coming from the network, the value of the next state, in a circular dependency</a:t>
            </a:r>
          </a:p>
          <a:p>
            <a:endParaRPr lang="en-GB" dirty="0"/>
          </a:p>
          <a:p>
            <a:endParaRPr lang="en-GB" dirty="0"/>
          </a:p>
          <a:p>
            <a:pPr marL="120650" indent="0">
              <a:buNone/>
            </a:pPr>
            <a:endParaRPr lang="en-GB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669E2B1-8308-4DD7-D4D7-E736820EE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00" y="3892375"/>
            <a:ext cx="3708400" cy="4572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462C2A70-2460-F42A-A06F-B8592540FA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500" y="2891484"/>
            <a:ext cx="37465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712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Select what to optimize (2)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This circular dependency is bad: it’s not well behaved because it doesn’t respect several of the assumptions made in supervised learning problems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813D473-EF1C-C9BF-A3C9-93713B496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402663"/>
            <a:ext cx="8206035" cy="405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28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Select what to optimize (3)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There are multiple ways we can evaluate a policy: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D426960-D26F-8A21-A69B-68C77E974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84" y="1860907"/>
            <a:ext cx="8364116" cy="438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984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Select what to optimize (4)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We can use any of these targets and get solid results, however we keep things simple and use the off-policy TD target (Q-learning): 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marL="120650" lvl="0" indent="0">
              <a:buNone/>
            </a:pPr>
            <a:endParaRPr lang="en-GB" dirty="0"/>
          </a:p>
          <a:p>
            <a:pPr lvl="0"/>
            <a:r>
              <a:rPr lang="en-GB" dirty="0"/>
              <a:t>Now, we can substitute in the loss function definition: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Notice that in RL, the "true values" depend on predicted values themselves: they come from the model.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6FC2CA8-512A-321B-1839-8CDB3BA8F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44" y="1999392"/>
            <a:ext cx="7099300" cy="635000"/>
          </a:xfrm>
          <a:prstGeom prst="rect">
            <a:avLst/>
          </a:prstGeom>
        </p:spPr>
      </p:pic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33CEF329-48B2-D779-0CE4-CD756CF96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144" y="3278279"/>
            <a:ext cx="5156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520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Select the exploration strategy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We need to balance the exploration-exploitation trade-off</a:t>
            </a:r>
          </a:p>
          <a:p>
            <a:pPr lvl="1"/>
            <a:r>
              <a:rPr lang="en-GB" dirty="0"/>
              <a:t>almost any technique would work fine</a:t>
            </a:r>
          </a:p>
          <a:p>
            <a:pPr lvl="1"/>
            <a:r>
              <a:rPr lang="en-GB" dirty="0"/>
              <a:t>to keep things simple, we’re going to use an epsilon-greedy strategy </a:t>
            </a:r>
          </a:p>
          <a:p>
            <a:pPr lvl="1"/>
            <a:endParaRPr lang="en-GB" dirty="0"/>
          </a:p>
          <a:p>
            <a:r>
              <a:rPr lang="en-GB" dirty="0"/>
              <a:t>Remember that the implication of the off-policy learning: two policies</a:t>
            </a:r>
          </a:p>
          <a:p>
            <a:pPr lvl="1"/>
            <a:r>
              <a:rPr lang="en-GB" dirty="0"/>
              <a:t>a policy that generates behaviour (in this case is an epsilon-greedy policy) </a:t>
            </a:r>
          </a:p>
          <a:p>
            <a:pPr lvl="1"/>
            <a:r>
              <a:rPr lang="en-GB" dirty="0"/>
              <a:t>a policy that we’re learning about </a:t>
            </a:r>
          </a:p>
          <a:p>
            <a:endParaRPr lang="en-GB" dirty="0"/>
          </a:p>
          <a:p>
            <a:r>
              <a:rPr lang="en-GB" dirty="0"/>
              <a:t>However, when evaluating the agent, we will use the action greedy with respect to the learned action-value function.</a:t>
            </a:r>
          </a:p>
        </p:txBody>
      </p:sp>
    </p:spTree>
    <p:extLst>
      <p:ext uri="{BB962C8B-B14F-4D97-AF65-F5344CB8AC3E}">
        <p14:creationId xmlns:p14="http://schemas.microsoft.com/office/powerpoint/2010/main" val="2069157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Select an optimization method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75107" y="994305"/>
            <a:ext cx="8818500" cy="56583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Gradient Descent method needs a couple of assumptions: </a:t>
            </a:r>
          </a:p>
          <a:p>
            <a:pPr lvl="1"/>
            <a:r>
              <a:rPr lang="en-GB" dirty="0"/>
              <a:t>data must be </a:t>
            </a:r>
            <a:r>
              <a:rPr lang="en-GB" b="1" dirty="0"/>
              <a:t>independent and identically distributed </a:t>
            </a:r>
            <a:r>
              <a:rPr lang="en-GB" dirty="0"/>
              <a:t>(IID) </a:t>
            </a:r>
          </a:p>
          <a:p>
            <a:pPr lvl="1"/>
            <a:r>
              <a:rPr lang="en-GB" dirty="0"/>
              <a:t>targets must be </a:t>
            </a:r>
            <a:r>
              <a:rPr lang="en-GB" b="1" dirty="0"/>
              <a:t>stationary</a:t>
            </a:r>
          </a:p>
          <a:p>
            <a:pPr lvl="1"/>
            <a:r>
              <a:rPr lang="en-GB" dirty="0"/>
              <a:t>in RL we cannot ensure any of these assumptions</a:t>
            </a:r>
          </a:p>
          <a:p>
            <a:r>
              <a:rPr lang="en-GB" dirty="0"/>
              <a:t>We need a more robust optimization method</a:t>
            </a:r>
          </a:p>
          <a:p>
            <a:pPr lvl="1"/>
            <a:r>
              <a:rPr lang="en-GB" dirty="0"/>
              <a:t>Batch Gradient Descent: </a:t>
            </a:r>
          </a:p>
          <a:p>
            <a:pPr lvl="2"/>
            <a:r>
              <a:rPr lang="en-GB" dirty="0"/>
              <a:t>takes the entire dataset, calculates the gradient and </a:t>
            </a:r>
            <a:br>
              <a:rPr lang="en-GB" dirty="0"/>
            </a:br>
            <a:r>
              <a:rPr lang="en-GB" dirty="0"/>
              <a:t>steps toward this gradient a little bit at a time</a:t>
            </a:r>
          </a:p>
          <a:p>
            <a:pPr lvl="2"/>
            <a:r>
              <a:rPr lang="en-GB" dirty="0"/>
              <a:t>we don’t even have a dataset in advance, so it isn’t applicable</a:t>
            </a:r>
          </a:p>
          <a:p>
            <a:pPr lvl="1"/>
            <a:r>
              <a:rPr lang="en-GB" dirty="0"/>
              <a:t>Mini-batch gradient descent</a:t>
            </a:r>
          </a:p>
          <a:p>
            <a:pPr lvl="2"/>
            <a:r>
              <a:rPr lang="en-GB" dirty="0"/>
              <a:t>only a fraction of the data at a time (mini-batch)</a:t>
            </a:r>
          </a:p>
          <a:p>
            <a:pPr lvl="1"/>
            <a:r>
              <a:rPr lang="en-GB" dirty="0"/>
              <a:t>Gradient descent with momentum</a:t>
            </a:r>
          </a:p>
          <a:p>
            <a:pPr lvl="2"/>
            <a:r>
              <a:rPr lang="en-GB" dirty="0"/>
              <a:t>updates weights in  the direction of the moving </a:t>
            </a:r>
            <a:br>
              <a:rPr lang="en-GB" dirty="0"/>
            </a:br>
            <a:r>
              <a:rPr lang="en-GB" dirty="0"/>
              <a:t>average of the gradients, instead of the gradient itself</a:t>
            </a:r>
          </a:p>
          <a:p>
            <a:pPr lvl="1"/>
            <a:r>
              <a:rPr lang="en-GB" dirty="0"/>
              <a:t>Others: </a:t>
            </a:r>
            <a:r>
              <a:rPr lang="en-GB" b="1" dirty="0"/>
              <a:t>root mean square propagation </a:t>
            </a:r>
            <a:r>
              <a:rPr lang="en-GB" dirty="0"/>
              <a:t>(RMSprop), </a:t>
            </a:r>
            <a:br>
              <a:rPr lang="en-GB" dirty="0"/>
            </a:br>
            <a:r>
              <a:rPr lang="en-GB" b="1" dirty="0"/>
              <a:t>adaptive moment estimation </a:t>
            </a:r>
            <a:r>
              <a:rPr lang="en-GB" dirty="0"/>
              <a:t>(Adam)</a:t>
            </a:r>
          </a:p>
          <a:p>
            <a:pPr lvl="2"/>
            <a:endParaRPr lang="en-GB" dirty="0"/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69EC4B69-D1EB-C6DB-60C8-2A714F3624DC}"/>
              </a:ext>
            </a:extLst>
          </p:cNvPr>
          <p:cNvGrpSpPr/>
          <p:nvPr/>
        </p:nvGrpSpPr>
        <p:grpSpPr>
          <a:xfrm>
            <a:off x="6700503" y="2730841"/>
            <a:ext cx="2294975" cy="1503749"/>
            <a:chOff x="6675789" y="2767912"/>
            <a:chExt cx="2294975" cy="1503749"/>
          </a:xfrm>
        </p:grpSpPr>
        <p:grpSp>
          <p:nvGrpSpPr>
            <p:cNvPr id="13" name="Gruppo 12">
              <a:extLst>
                <a:ext uri="{FF2B5EF4-FFF2-40B4-BE49-F238E27FC236}">
                  <a16:creationId xmlns:a16="http://schemas.microsoft.com/office/drawing/2014/main" id="{CA43CDAB-E3DE-BBD5-3DA6-5D0DB3932435}"/>
                </a:ext>
              </a:extLst>
            </p:cNvPr>
            <p:cNvGrpSpPr/>
            <p:nvPr/>
          </p:nvGrpSpPr>
          <p:grpSpPr>
            <a:xfrm>
              <a:off x="6675789" y="2767912"/>
              <a:ext cx="1629578" cy="1503749"/>
              <a:chOff x="6675789" y="2767912"/>
              <a:chExt cx="1629578" cy="1503749"/>
            </a:xfrm>
          </p:grpSpPr>
          <p:pic>
            <p:nvPicPr>
              <p:cNvPr id="7" name="Immagine 6">
                <a:extLst>
                  <a:ext uri="{FF2B5EF4-FFF2-40B4-BE49-F238E27FC236}">
                    <a16:creationId xmlns:a16="http://schemas.microsoft.com/office/drawing/2014/main" id="{E915389C-57C6-896D-F0F3-DC5EFEC6AB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75789" y="2767912"/>
                <a:ext cx="1519832" cy="1503749"/>
              </a:xfrm>
              <a:prstGeom prst="rect">
                <a:avLst/>
              </a:prstGeom>
            </p:spPr>
          </p:pic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8EFF463C-29A2-34D1-0BC5-DA4DFB6E0EDD}"/>
                  </a:ext>
                </a:extLst>
              </p:cNvPr>
              <p:cNvSpPr/>
              <p:nvPr/>
            </p:nvSpPr>
            <p:spPr>
              <a:xfrm>
                <a:off x="8034006" y="3334985"/>
                <a:ext cx="271361" cy="137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4F668F1C-94A9-3603-785A-BE1A0D86C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44492" y="3360368"/>
              <a:ext cx="926272" cy="806107"/>
            </a:xfrm>
            <a:prstGeom prst="rect">
              <a:avLst/>
            </a:prstGeom>
          </p:spPr>
        </p:pic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B3C48A8D-FFEE-1C5A-AFEE-A57DB21B7C3B}"/>
              </a:ext>
            </a:extLst>
          </p:cNvPr>
          <p:cNvGrpSpPr/>
          <p:nvPr/>
        </p:nvGrpSpPr>
        <p:grpSpPr>
          <a:xfrm>
            <a:off x="6473281" y="4160448"/>
            <a:ext cx="2522197" cy="1391680"/>
            <a:chOff x="6473281" y="4234590"/>
            <a:chExt cx="2522197" cy="1391680"/>
          </a:xfrm>
        </p:grpSpPr>
        <p:pic>
          <p:nvPicPr>
            <p:cNvPr id="16" name="Immagine 15">
              <a:extLst>
                <a:ext uri="{FF2B5EF4-FFF2-40B4-BE49-F238E27FC236}">
                  <a16:creationId xmlns:a16="http://schemas.microsoft.com/office/drawing/2014/main" id="{A752DA58-9F64-BEEC-62EC-8449E88C29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73281" y="4234590"/>
              <a:ext cx="1418341" cy="1391680"/>
            </a:xfrm>
            <a:prstGeom prst="rect">
              <a:avLst/>
            </a:prstGeom>
          </p:spPr>
        </p:pic>
        <p:pic>
          <p:nvPicPr>
            <p:cNvPr id="18" name="Immagine 17">
              <a:extLst>
                <a:ext uri="{FF2B5EF4-FFF2-40B4-BE49-F238E27FC236}">
                  <a16:creationId xmlns:a16="http://schemas.microsoft.com/office/drawing/2014/main" id="{7E5F143C-FBDC-BCC8-B3E4-ACA0BA7F90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49814" y="4857090"/>
              <a:ext cx="1245664" cy="628201"/>
            </a:xfrm>
            <a:prstGeom prst="rect">
              <a:avLst/>
            </a:prstGeom>
          </p:spPr>
        </p:pic>
      </p:grpSp>
      <p:pic>
        <p:nvPicPr>
          <p:cNvPr id="21" name="Immagine 20">
            <a:extLst>
              <a:ext uri="{FF2B5EF4-FFF2-40B4-BE49-F238E27FC236}">
                <a16:creationId xmlns:a16="http://schemas.microsoft.com/office/drawing/2014/main" id="{78B499A9-F328-53DF-99F8-0A630D4B05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29578" y="5627126"/>
            <a:ext cx="2913457" cy="102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980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Neural Fitted Q (NFQ)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Now we can put things together: </a:t>
            </a:r>
          </a:p>
          <a:p>
            <a:pPr lvl="1"/>
            <a:r>
              <a:rPr lang="en-GB" dirty="0"/>
              <a:t>approximate 𝑄(𝑠,𝑎;𝜃) using a fully connected NN </a:t>
            </a:r>
          </a:p>
          <a:p>
            <a:pPr lvl="1"/>
            <a:r>
              <a:rPr lang="en-GB" dirty="0"/>
              <a:t>use the off-policy TD targets (𝑟 + 𝛾 max</a:t>
            </a:r>
            <a:r>
              <a:rPr lang="en-GB" baseline="-25000" dirty="0"/>
              <a:t>𝑎</a:t>
            </a:r>
            <a:r>
              <a:rPr lang="en-GB" dirty="0"/>
              <a:t>𝑄(𝑠′,𝑎;𝜃)) to evaluate policies; </a:t>
            </a:r>
          </a:p>
          <a:p>
            <a:pPr lvl="1"/>
            <a:r>
              <a:rPr lang="en-GB" dirty="0"/>
              <a:t>use an epsilon-greedy strategy to improve policies; </a:t>
            </a:r>
          </a:p>
          <a:p>
            <a:pPr lvl="1"/>
            <a:r>
              <a:rPr lang="en-GB" dirty="0"/>
              <a:t>use mean squared error (MSE) for the loss function; </a:t>
            </a:r>
          </a:p>
          <a:p>
            <a:pPr lvl="1"/>
            <a:r>
              <a:rPr lang="en-GB" dirty="0"/>
              <a:t>and use RMSprop as optimizer</a:t>
            </a:r>
          </a:p>
          <a:p>
            <a:pPr lvl="0"/>
            <a:r>
              <a:rPr lang="en-GB" dirty="0"/>
              <a:t>The full neural fitted Q-iteration (NFQ) algorithm has three main steps: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E0A20F3-A8E5-D1A0-849D-FC5BCA364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79" y="3870854"/>
            <a:ext cx="7099753" cy="256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842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Neural Fitted Q (NFQ) (2)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NFQ is not a state-of-the-art solution, however in a simple environment as the cart-pole, it shows a decent performance</a:t>
            </a:r>
          </a:p>
          <a:p>
            <a:pPr lvl="0"/>
            <a:r>
              <a:rPr lang="en-GB" dirty="0"/>
              <a:t>See “neural-fitted-</a:t>
            </a:r>
            <a:r>
              <a:rPr lang="en-GB" dirty="0" err="1"/>
              <a:t>q.ipynb</a:t>
            </a:r>
            <a:r>
              <a:rPr lang="en-GB" dirty="0"/>
              <a:t>”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E174E9C-5FD8-7594-330F-15A68F774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49" y="2365207"/>
            <a:ext cx="8878791" cy="407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974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Neural Fitted Q (NFQ) (3)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The main issue with NFQ is that it takes </a:t>
            </a:r>
            <a:r>
              <a:rPr lang="en-GB" b="1" dirty="0"/>
              <a:t>too many steps </a:t>
            </a:r>
            <a:r>
              <a:rPr lang="en-GB" dirty="0"/>
              <a:t>to get decent performance</a:t>
            </a:r>
          </a:p>
          <a:p>
            <a:pPr lvl="1"/>
            <a:r>
              <a:rPr lang="en-GB" dirty="0"/>
              <a:t>NFQ does poorly in terms of </a:t>
            </a:r>
            <a:r>
              <a:rPr lang="en-GB" b="1" dirty="0"/>
              <a:t>sample efficiency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D22A0FD-C696-AF42-EA79-350204FAA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4" y="2490203"/>
            <a:ext cx="8934406" cy="394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557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Challenges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Notice that we’re using a </a:t>
            </a:r>
            <a:r>
              <a:rPr lang="en-GB" b="1" dirty="0"/>
              <a:t>non-stationary target </a:t>
            </a:r>
            <a:r>
              <a:rPr lang="en-GB" dirty="0"/>
              <a:t>for the learning updates</a:t>
            </a:r>
          </a:p>
          <a:p>
            <a:pPr lvl="1"/>
            <a:r>
              <a:rPr lang="en-GB" dirty="0"/>
              <a:t>as we update the weights of the approximate Q-function, the targets also move and make our most recent update outdated.</a:t>
            </a:r>
          </a:p>
          <a:p>
            <a:r>
              <a:rPr lang="en-GB" dirty="0"/>
              <a:t>Training becomes unstable quickly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E9197F2-F3EB-E660-E15B-ED2156DAF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970" y="2575967"/>
            <a:ext cx="68453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677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Objectives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800" dirty="0"/>
              <a:t>Generalization needs</a:t>
            </a:r>
          </a:p>
          <a:p>
            <a:pPr lvl="0"/>
            <a:r>
              <a:rPr lang="en-GB" sz="1800" dirty="0"/>
              <a:t>Reinforcement Learning: sequential feedback, evaluative feedback, sampled feedback, tabular representation</a:t>
            </a:r>
          </a:p>
          <a:p>
            <a:pPr lvl="0"/>
            <a:r>
              <a:rPr lang="en-GB" sz="1800" dirty="0"/>
              <a:t>The Cart-pole environment</a:t>
            </a:r>
          </a:p>
          <a:p>
            <a:pPr lvl="0"/>
            <a:r>
              <a:rPr lang="en-GB" sz="1800" dirty="0"/>
              <a:t>Select the neural architecture</a:t>
            </a:r>
          </a:p>
          <a:p>
            <a:pPr lvl="0"/>
            <a:r>
              <a:rPr lang="en-GB" sz="1800" dirty="0"/>
              <a:t>Select what to optimize</a:t>
            </a:r>
          </a:p>
          <a:p>
            <a:pPr lvl="0"/>
            <a:r>
              <a:rPr lang="en-GB" sz="1800" dirty="0"/>
              <a:t>Select the exploration strategy</a:t>
            </a:r>
          </a:p>
          <a:p>
            <a:pPr lvl="0"/>
            <a:r>
              <a:rPr lang="en-GB" sz="1800" dirty="0"/>
              <a:t>Select an optimization method</a:t>
            </a:r>
          </a:p>
          <a:p>
            <a:pPr lvl="0"/>
            <a:r>
              <a:rPr lang="en-GB" sz="1800" dirty="0"/>
              <a:t>Neural Fitted Q (NFQ)</a:t>
            </a:r>
          </a:p>
          <a:p>
            <a:pPr lvl="0"/>
            <a:r>
              <a:rPr lang="en-GB" sz="1800" dirty="0"/>
              <a:t>Challenges</a:t>
            </a:r>
          </a:p>
          <a:p>
            <a:pPr lvl="0"/>
            <a:r>
              <a:rPr lang="en-GB" sz="1800" dirty="0"/>
              <a:t>Target Network </a:t>
            </a:r>
          </a:p>
          <a:p>
            <a:pPr lvl="0"/>
            <a:r>
              <a:rPr lang="en-GB" sz="1800" dirty="0"/>
              <a:t>Experience Replay</a:t>
            </a:r>
          </a:p>
          <a:p>
            <a:pPr lvl="0"/>
            <a:r>
              <a:rPr lang="en-GB" sz="1800" dirty="0"/>
              <a:t>Better exploration strategies</a:t>
            </a:r>
          </a:p>
          <a:p>
            <a:pPr lvl="0"/>
            <a:r>
              <a:rPr lang="en-GB" sz="1800" dirty="0"/>
              <a:t>Deep Q-network (DQN)</a:t>
            </a:r>
          </a:p>
          <a:p>
            <a:pPr lvl="0"/>
            <a:r>
              <a:rPr lang="en-GB" sz="1800" dirty="0"/>
              <a:t>Comparison</a:t>
            </a:r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Challenges (2)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We batched K experience samples, collected online, and update the NN from that mini-batch</a:t>
            </a:r>
          </a:p>
          <a:p>
            <a:pPr lvl="1"/>
            <a:r>
              <a:rPr lang="en-GB" dirty="0"/>
              <a:t>these samples are </a:t>
            </a:r>
            <a:r>
              <a:rPr lang="en-GB" b="1" dirty="0"/>
              <a:t>correlated</a:t>
            </a:r>
            <a:r>
              <a:rPr lang="en-GB" dirty="0"/>
              <a:t>, they come from the same trajectory and policy</a:t>
            </a:r>
          </a:p>
          <a:p>
            <a:pPr lvl="1"/>
            <a:r>
              <a:rPr lang="en-GB" dirty="0"/>
              <a:t>later we use different mini-batches that are also internally correlated, but likely different from previous mini-batches</a:t>
            </a:r>
          </a:p>
          <a:p>
            <a:r>
              <a:rPr lang="en-GB" dirty="0"/>
              <a:t>This means that </a:t>
            </a:r>
            <a:r>
              <a:rPr lang="en-GB" b="1" dirty="0"/>
              <a:t>we aren’t holding the IID assumption</a:t>
            </a:r>
            <a:r>
              <a:rPr lang="en-GB" dirty="0"/>
              <a:t>, </a:t>
            </a:r>
          </a:p>
          <a:p>
            <a:pPr lvl="1"/>
            <a:r>
              <a:rPr lang="en-GB" dirty="0"/>
              <a:t>optimization methods assume data samples independent and identically distributed</a:t>
            </a:r>
          </a:p>
          <a:p>
            <a:r>
              <a:rPr lang="en-GB" dirty="0"/>
              <a:t>We’re training on almost the exact opposite</a:t>
            </a:r>
          </a:p>
          <a:p>
            <a:pPr lvl="1"/>
            <a:r>
              <a:rPr lang="en-GB" dirty="0"/>
              <a:t>samples are not independent </a:t>
            </a:r>
          </a:p>
          <a:p>
            <a:pPr lvl="2"/>
            <a:r>
              <a:rPr lang="en-GB" dirty="0"/>
              <a:t>the outcome of a new state is dependent on current state</a:t>
            </a:r>
          </a:p>
          <a:p>
            <a:pPr lvl="1"/>
            <a:r>
              <a:rPr lang="en-GB" dirty="0"/>
              <a:t>samples aren’t identically distributed </a:t>
            </a:r>
          </a:p>
          <a:p>
            <a:pPr lvl="2"/>
            <a:r>
              <a:rPr lang="en-GB" dirty="0"/>
              <a:t>underlying data generating process, the policy, is changing over time</a:t>
            </a:r>
          </a:p>
          <a:p>
            <a:pPr lvl="1"/>
            <a:r>
              <a:rPr lang="en-GB" dirty="0"/>
              <a:t>optimization methods allow to relax the IID assumption to a certain degree, but we go all the way</a:t>
            </a:r>
          </a:p>
          <a:p>
            <a:pPr lvl="0"/>
            <a:endParaRPr lang="en-GB" dirty="0"/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8067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Target Network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GB" sz="1050" dirty="0"/>
          </a:p>
          <a:p>
            <a:r>
              <a:rPr lang="en-GB" dirty="0"/>
              <a:t>A way to make target values more stationary is to have a separate </a:t>
            </a:r>
            <a:r>
              <a:rPr lang="en-GB" b="1" dirty="0"/>
              <a:t>target network</a:t>
            </a:r>
            <a:r>
              <a:rPr lang="en-GB" dirty="0"/>
              <a:t> </a:t>
            </a:r>
          </a:p>
          <a:p>
            <a:r>
              <a:rPr lang="en-GB" dirty="0"/>
              <a:t>We can fix it for multiple steps and reserve it for calculating more stationary targets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42632F4-13BB-1A14-0971-4857317CF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95" y="2986122"/>
            <a:ext cx="4454306" cy="2921382"/>
          </a:xfrm>
          <a:prstGeom prst="rect">
            <a:avLst/>
          </a:prstGeom>
        </p:spPr>
      </p:pic>
      <p:pic>
        <p:nvPicPr>
          <p:cNvPr id="5" name="Immagine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E1C50335-B222-0491-921D-32AB905C2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893739"/>
            <a:ext cx="4409249" cy="302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9064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Target Network (2)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We create several small supervised learning problems presented sequentially to the agent</a:t>
            </a:r>
          </a:p>
          <a:p>
            <a:pPr lvl="1"/>
            <a:r>
              <a:rPr lang="en-GB" dirty="0"/>
              <a:t>targets are fixed for as many steps as we fix our target network</a:t>
            </a:r>
          </a:p>
          <a:p>
            <a:pPr lvl="1"/>
            <a:r>
              <a:rPr lang="en-GB" dirty="0"/>
              <a:t>substantially reduces the chance of </a:t>
            </a:r>
            <a:r>
              <a:rPr lang="en-GB" dirty="0" err="1"/>
              <a:t>divergenge</a:t>
            </a:r>
            <a:endParaRPr lang="en-GB" dirty="0"/>
          </a:p>
          <a:p>
            <a:r>
              <a:rPr lang="en-GB" dirty="0"/>
              <a:t>The only difference with NFQ is the age of the neural network weights</a:t>
            </a:r>
          </a:p>
          <a:p>
            <a:endParaRPr lang="en-GB" dirty="0"/>
          </a:p>
          <a:p>
            <a:endParaRPr lang="en-GB" sz="1050" dirty="0"/>
          </a:p>
          <a:p>
            <a:endParaRPr lang="en-GB" dirty="0"/>
          </a:p>
          <a:p>
            <a:endParaRPr lang="en-GB" dirty="0"/>
          </a:p>
          <a:p>
            <a:pPr marL="120650" indent="0">
              <a:buNone/>
            </a:pPr>
            <a:endParaRPr lang="en-GB" dirty="0"/>
          </a:p>
          <a:p>
            <a:pPr lvl="1"/>
            <a:r>
              <a:rPr lang="en-GB" dirty="0"/>
              <a:t>notice that we don’t have two different networks</a:t>
            </a:r>
          </a:p>
          <a:p>
            <a:pPr lvl="1"/>
            <a:r>
              <a:rPr lang="en-GB" dirty="0"/>
              <a:t>target network is a previous instance of the network that we freeze</a:t>
            </a:r>
          </a:p>
          <a:p>
            <a:pPr lvl="1"/>
            <a:endParaRPr lang="en-GB" sz="600" dirty="0"/>
          </a:p>
          <a:p>
            <a:r>
              <a:rPr lang="en-GB" dirty="0"/>
              <a:t>It’s essential to </a:t>
            </a:r>
            <a:r>
              <a:rPr lang="en-GB" b="1" dirty="0"/>
              <a:t>balance stability and speed </a:t>
            </a:r>
            <a:r>
              <a:rPr lang="en-GB" dirty="0"/>
              <a:t>by tuning this hyperparameter</a:t>
            </a:r>
          </a:p>
          <a:p>
            <a:pPr lvl="1"/>
            <a:r>
              <a:rPr lang="en-GB" dirty="0"/>
              <a:t>the gradient update has time to catch up to the target: which is stable</a:t>
            </a:r>
          </a:p>
          <a:p>
            <a:pPr lvl="1"/>
            <a:r>
              <a:rPr lang="en-GB" dirty="0"/>
              <a:t>we slow down learning because you’re no longer training on up-to-date values</a:t>
            </a: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8F3E9BAD-DD95-A9D6-E3F9-4CFD3A678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568" y="2958712"/>
            <a:ext cx="5796548" cy="136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8446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Experience Replay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971542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 data structure D to hold experience samples e</a:t>
            </a:r>
            <a:r>
              <a:rPr lang="en-GB" baseline="-25000" dirty="0"/>
              <a:t>𝑡</a:t>
            </a:r>
            <a:r>
              <a:rPr lang="en-GB" dirty="0"/>
              <a:t>=(𝑆</a:t>
            </a:r>
            <a:r>
              <a:rPr lang="en-GB" baseline="-25000" dirty="0"/>
              <a:t>𝑡</a:t>
            </a:r>
            <a:r>
              <a:rPr lang="en-GB" dirty="0"/>
              <a:t>,𝐴</a:t>
            </a:r>
            <a:r>
              <a:rPr lang="en-GB" baseline="-25000" dirty="0"/>
              <a:t>𝑡</a:t>
            </a:r>
            <a:r>
              <a:rPr lang="en-GB" dirty="0"/>
              <a:t>,𝑅</a:t>
            </a:r>
            <a:r>
              <a:rPr lang="en-GB" baseline="-25000" dirty="0"/>
              <a:t>𝑡+1</a:t>
            </a:r>
            <a:r>
              <a:rPr lang="en-GB" dirty="0"/>
              <a:t>,𝑆</a:t>
            </a:r>
            <a:r>
              <a:rPr lang="en-GB" baseline="-25000" dirty="0"/>
              <a:t>𝑡+1</a:t>
            </a:r>
            <a:r>
              <a:rPr lang="en-GB" dirty="0"/>
              <a:t>)  for several steps </a:t>
            </a:r>
          </a:p>
          <a:p>
            <a:pPr lvl="1"/>
            <a:r>
              <a:rPr lang="en-GB" dirty="0"/>
              <a:t>D=e</a:t>
            </a:r>
            <a:r>
              <a:rPr lang="en-GB" baseline="-25000" dirty="0"/>
              <a:t>1</a:t>
            </a:r>
            <a:r>
              <a:rPr lang="en-GB" dirty="0"/>
              <a:t>,e</a:t>
            </a:r>
            <a:r>
              <a:rPr lang="en-GB" baseline="-25000" dirty="0"/>
              <a:t>2</a:t>
            </a:r>
            <a:r>
              <a:rPr lang="en-GB" dirty="0"/>
              <a:t>,...,e</a:t>
            </a:r>
            <a:r>
              <a:rPr lang="en-GB" baseline="-25000" dirty="0"/>
              <a:t>𝑀</a:t>
            </a:r>
            <a:r>
              <a:rPr lang="en-GB" dirty="0"/>
              <a:t> , 𝑀: size of the replay memory </a:t>
            </a:r>
          </a:p>
          <a:p>
            <a:r>
              <a:rPr lang="en-GB" dirty="0"/>
              <a:t>If 𝑁&lt;&lt;𝑀, sampling of mini-batches comes from a broad set of past experiences</a:t>
            </a:r>
          </a:p>
          <a:p>
            <a:pPr lvl="1"/>
            <a:r>
              <a:rPr lang="en-GB" dirty="0"/>
              <a:t>training can use more diverse mini-batch for performing updates</a:t>
            </a:r>
          </a:p>
          <a:p>
            <a:pPr lvl="1"/>
            <a:r>
              <a:rPr lang="en-GB" dirty="0"/>
              <a:t>gives the impression data are IID (sampling from multiple trajectories)</a:t>
            </a:r>
          </a:p>
          <a:p>
            <a:pPr lvl="1"/>
            <a:r>
              <a:rPr lang="en-GB" dirty="0"/>
              <a:t>agent no longer has to fit the model to the same mini-batch for multiple iterations</a:t>
            </a:r>
          </a:p>
          <a:p>
            <a:pPr marL="120650" lvl="0" indent="0">
              <a:buNone/>
            </a:pPr>
            <a:endParaRPr lang="en-GB" dirty="0"/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932A8A73-3F05-C198-76CD-013DB40BA0FE}"/>
              </a:ext>
            </a:extLst>
          </p:cNvPr>
          <p:cNvGrpSpPr/>
          <p:nvPr/>
        </p:nvGrpSpPr>
        <p:grpSpPr>
          <a:xfrm>
            <a:off x="1389646" y="3306803"/>
            <a:ext cx="6364707" cy="2888969"/>
            <a:chOff x="393700" y="1391094"/>
            <a:chExt cx="7772400" cy="3803507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CF2E5AD7-3DCC-9E76-CF55-FB45CBB66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3700" y="1568450"/>
              <a:ext cx="7772400" cy="3460962"/>
            </a:xfrm>
            <a:prstGeom prst="rect">
              <a:avLst/>
            </a:prstGeom>
          </p:spPr>
        </p:pic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C6EF5E85-A56C-E0B4-62BF-E7CC9D227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5732" y="5017380"/>
              <a:ext cx="4406899" cy="177221"/>
            </a:xfrm>
            <a:prstGeom prst="rect">
              <a:avLst/>
            </a:prstGeom>
          </p:spPr>
        </p:pic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C9C27711-19AF-C121-929B-973A55DC5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417764" y="1391094"/>
              <a:ext cx="4406899" cy="1772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35402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Experience Replay (2)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 sufficiently large replay memory yields a slow-moving target</a:t>
            </a:r>
          </a:p>
          <a:p>
            <a:pPr lvl="1"/>
            <a:r>
              <a:rPr lang="en-GB" dirty="0"/>
              <a:t>lower risk of divergence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Unfortunately, implementation Is a challenge with high-dimensional observations</a:t>
            </a:r>
          </a:p>
          <a:p>
            <a:pPr lvl="1"/>
            <a:r>
              <a:rPr lang="en-GB" dirty="0"/>
              <a:t>replay buffers hit a hardware memory limit quickly </a:t>
            </a:r>
          </a:p>
          <a:p>
            <a:pPr lvl="1"/>
            <a:r>
              <a:rPr lang="en-GB" dirty="0"/>
              <a:t>e.g. image-based environments (each state representation is a stack of the latest image frames)</a:t>
            </a:r>
          </a:p>
          <a:p>
            <a:pPr lvl="1"/>
            <a:endParaRPr lang="en-GB" dirty="0"/>
          </a:p>
          <a:p>
            <a:pPr lvl="0"/>
            <a:r>
              <a:rPr lang="en-GB" dirty="0"/>
              <a:t>The difference with previous equation is that we’re now obtaining experiences by sampling D, instead of using the online experiences</a:t>
            </a: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99BB3AAA-C0E7-BCDD-6770-7A2D88965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832" y="4704348"/>
            <a:ext cx="6509085" cy="140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091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Better exploration strategies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Exploration is a vital component of RL </a:t>
            </a:r>
          </a:p>
          <a:p>
            <a:pPr lvl="1"/>
            <a:r>
              <a:rPr lang="en-GB" dirty="0"/>
              <a:t>in NFQ, we use an epsilon-greedy exploration strategy </a:t>
            </a:r>
          </a:p>
          <a:p>
            <a:pPr lvl="2"/>
            <a:r>
              <a:rPr lang="en-GB" dirty="0"/>
              <a:t>acting randomly with epsilon probability</a:t>
            </a:r>
          </a:p>
          <a:p>
            <a:r>
              <a:rPr lang="en-GB" dirty="0"/>
              <a:t>However, this is not the only possible strategies to balance exploration and exploitation</a:t>
            </a:r>
          </a:p>
          <a:p>
            <a:pPr lvl="1"/>
            <a:r>
              <a:rPr lang="en-GB" dirty="0"/>
              <a:t>exponentially decaying epsilon-greedy exploration strategy</a:t>
            </a: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E9C4211B-6614-C188-6400-E6645F6FC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856" y="3429000"/>
            <a:ext cx="6812523" cy="317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6732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Deep Q-network (DQN)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One of the most popular deep RL algorithms and it started a series of research innovations that mark the history of RL </a:t>
            </a:r>
          </a:p>
          <a:p>
            <a:pPr lvl="1"/>
            <a:r>
              <a:rPr lang="en-GB" dirty="0"/>
              <a:t>DQN claimed for the first time </a:t>
            </a:r>
            <a:r>
              <a:rPr lang="en-GB" b="1" dirty="0"/>
              <a:t>superhuman level performance </a:t>
            </a:r>
            <a:r>
              <a:rPr lang="en-GB" dirty="0"/>
              <a:t>on the </a:t>
            </a:r>
            <a:r>
              <a:rPr lang="en-GB" b="1" dirty="0"/>
              <a:t>Atari benchmark </a:t>
            </a:r>
            <a:r>
              <a:rPr lang="en-GB" dirty="0"/>
              <a:t>in which agents learned from raw pixel data from mere images </a:t>
            </a:r>
          </a:p>
          <a:p>
            <a:pPr lvl="1"/>
            <a:r>
              <a:rPr lang="en-GB" dirty="0"/>
              <a:t>V. </a:t>
            </a:r>
            <a:r>
              <a:rPr lang="en-GB" dirty="0" err="1"/>
              <a:t>Mnih</a:t>
            </a:r>
            <a:r>
              <a:rPr lang="en-GB" dirty="0"/>
              <a:t>, et al. "</a:t>
            </a:r>
            <a:r>
              <a:rPr lang="en-GB" i="1" dirty="0"/>
              <a:t>Playing Atari with Deep Reinforcement Learning</a:t>
            </a:r>
            <a:r>
              <a:rPr lang="en-GB" dirty="0"/>
              <a:t>", NIPS 2013</a:t>
            </a:r>
          </a:p>
          <a:p>
            <a:r>
              <a:rPr lang="en-GB" dirty="0"/>
              <a:t>The main difference with NFQ are </a:t>
            </a:r>
          </a:p>
          <a:p>
            <a:pPr lvl="1"/>
            <a:r>
              <a:rPr lang="en-GB" dirty="0"/>
              <a:t>use an exponentially decaying epsilon-greedy strategy</a:t>
            </a:r>
          </a:p>
          <a:p>
            <a:pPr lvl="1"/>
            <a:r>
              <a:rPr lang="en-GB" dirty="0"/>
              <a:t>use a replay buffer </a:t>
            </a:r>
          </a:p>
          <a:p>
            <a:pPr lvl="1"/>
            <a:r>
              <a:rPr lang="en-GB" dirty="0"/>
              <a:t>use a target network</a:t>
            </a:r>
          </a:p>
          <a:p>
            <a:pPr lvl="1"/>
            <a:endParaRPr lang="en-GB" sz="600" dirty="0"/>
          </a:p>
          <a:p>
            <a:r>
              <a:rPr lang="en-GB" dirty="0"/>
              <a:t>The algorithm has three main steps:</a:t>
            </a:r>
          </a:p>
          <a:p>
            <a:pPr marL="920750" lvl="1" indent="-342900">
              <a:buFont typeface="+mj-lt"/>
              <a:buAutoNum type="arabicPeriod"/>
            </a:pPr>
            <a:r>
              <a:rPr lang="en-GB" dirty="0"/>
              <a:t>collect experience and insert it into the replay memory</a:t>
            </a:r>
          </a:p>
          <a:p>
            <a:pPr marL="920750" lvl="1" indent="-342900">
              <a:buFont typeface="+mj-lt"/>
              <a:buAutoNum type="arabicPeriod"/>
            </a:pPr>
            <a:r>
              <a:rPr lang="en-GB" dirty="0"/>
              <a:t>randomly sample a mini-batch from the replay memory, and calculate the off-policy TD targets for the whole batch</a:t>
            </a:r>
          </a:p>
          <a:p>
            <a:pPr marL="920750" lvl="1" indent="-342900">
              <a:buFont typeface="+mj-lt"/>
              <a:buAutoNum type="arabicPeriod"/>
            </a:pPr>
            <a:r>
              <a:rPr lang="en-GB" dirty="0"/>
              <a:t>fit the action-value function Q(</a:t>
            </a:r>
            <a:r>
              <a:rPr lang="en-GB" dirty="0" err="1"/>
              <a:t>s,a</a:t>
            </a:r>
            <a:r>
              <a:rPr lang="en-GB" dirty="0"/>
              <a:t>; </a:t>
            </a:r>
            <a:r>
              <a:rPr lang="el-GR" dirty="0"/>
              <a:t>θ) </a:t>
            </a:r>
            <a:r>
              <a:rPr lang="en-GB" dirty="0"/>
              <a:t>using MSE and RMSprop</a:t>
            </a:r>
          </a:p>
          <a:p>
            <a:pPr marL="463550" lvl="0" indent="-34290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4789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Deep Q-network (DQN) (2)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See “deep-q-</a:t>
            </a:r>
            <a:r>
              <a:rPr lang="en-GB" dirty="0" err="1"/>
              <a:t>network.ipynb</a:t>
            </a:r>
            <a:r>
              <a:rPr lang="en-GB" dirty="0"/>
              <a:t>”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F828ED2-19E9-470F-788C-E2B176930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36" y="1945212"/>
            <a:ext cx="8449831" cy="380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6339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Deep Q-network (DQN) (3)</a:t>
            </a:r>
            <a:endParaRPr sz="40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EC5DBF7-E380-B342-42A7-8BC6F89C7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46" y="1540329"/>
            <a:ext cx="8791543" cy="39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0321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Comparison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See “</a:t>
            </a:r>
            <a:r>
              <a:rPr lang="en-GB" dirty="0" err="1"/>
              <a:t>comparison.ipynb</a:t>
            </a:r>
            <a:r>
              <a:rPr lang="en-GB" dirty="0"/>
              <a:t>”</a:t>
            </a:r>
          </a:p>
          <a:p>
            <a:endParaRPr lang="en-GB" sz="1100" dirty="0"/>
          </a:p>
          <a:p>
            <a:endParaRPr lang="en-GB" dirty="0"/>
          </a:p>
          <a:p>
            <a:endParaRPr lang="en-GB" sz="2000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120650" indent="0">
              <a:buNone/>
            </a:pPr>
            <a:endParaRPr lang="en-GB" dirty="0"/>
          </a:p>
          <a:p>
            <a:r>
              <a:rPr lang="en-GB" dirty="0"/>
              <a:t>Both pass the cart-pole environment</a:t>
            </a:r>
          </a:p>
          <a:p>
            <a:pPr lvl="1"/>
            <a:r>
              <a:rPr lang="en-GB" dirty="0"/>
              <a:t>DQN takes approximately 250 episodes while NFQ takes almost 2,500 episodes</a:t>
            </a:r>
          </a:p>
          <a:p>
            <a:pPr lvl="1"/>
            <a:r>
              <a:rPr lang="en-GB" dirty="0"/>
              <a:t>DQN is more </a:t>
            </a:r>
            <a:r>
              <a:rPr lang="en-GB" b="1" dirty="0"/>
              <a:t>sample efficient </a:t>
            </a:r>
            <a:r>
              <a:rPr lang="en-GB" dirty="0"/>
              <a:t>than NFQ</a:t>
            </a:r>
          </a:p>
          <a:p>
            <a:r>
              <a:rPr lang="en-GB" dirty="0"/>
              <a:t>Notice how NFQ is also </a:t>
            </a:r>
            <a:r>
              <a:rPr lang="en-GB" b="1" dirty="0"/>
              <a:t>noisier</a:t>
            </a:r>
            <a:r>
              <a:rPr lang="en-GB" dirty="0"/>
              <a:t> than DQN</a:t>
            </a:r>
          </a:p>
          <a:p>
            <a:pPr marL="120650" indent="0">
              <a:buNone/>
            </a:pPr>
            <a:endParaRPr lang="en-GB" dirty="0"/>
          </a:p>
          <a:p>
            <a:pPr lvl="0"/>
            <a:endParaRPr lang="en-GB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1DA0D2B-DD69-1752-D288-4225897EF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56" y="1609562"/>
            <a:ext cx="7772400" cy="348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55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Generalization needs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67815" y="1043733"/>
            <a:ext cx="8958942" cy="53930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In real tasks the state space is combinatorial and </a:t>
            </a:r>
            <a:r>
              <a:rPr lang="en-GB" b="1" dirty="0"/>
              <a:t>enormous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we cannot expect to find an optimal policy</a:t>
            </a:r>
          </a:p>
          <a:p>
            <a:pPr lvl="1"/>
            <a:r>
              <a:rPr lang="en-GB" dirty="0"/>
              <a:t>the goal instead is to find a </a:t>
            </a:r>
            <a:r>
              <a:rPr lang="en-GB" b="1" dirty="0"/>
              <a:t>good approximate solution </a:t>
            </a:r>
          </a:p>
          <a:p>
            <a:r>
              <a:rPr lang="en-GB" dirty="0"/>
              <a:t>The problem is the </a:t>
            </a:r>
            <a:r>
              <a:rPr lang="en-GB" b="1" dirty="0"/>
              <a:t>memory needed </a:t>
            </a:r>
            <a:r>
              <a:rPr lang="en-GB" dirty="0"/>
              <a:t>for large tables and  the </a:t>
            </a:r>
            <a:r>
              <a:rPr lang="en-GB" b="1" dirty="0"/>
              <a:t>time needed</a:t>
            </a:r>
            <a:r>
              <a:rPr lang="en-GB" dirty="0"/>
              <a:t> to fill them accurately</a:t>
            </a:r>
          </a:p>
          <a:p>
            <a:pPr lvl="1"/>
            <a:r>
              <a:rPr lang="en-GB" dirty="0"/>
              <a:t>in real tasks, almost every state encountered will never have been seen before</a:t>
            </a:r>
          </a:p>
          <a:p>
            <a:pPr lvl="1"/>
            <a:r>
              <a:rPr lang="en-GB" dirty="0"/>
              <a:t>to make sensible decisions it is necessary to </a:t>
            </a:r>
            <a:r>
              <a:rPr lang="en-GB" b="1" dirty="0"/>
              <a:t>generalize</a:t>
            </a:r>
            <a:r>
              <a:rPr lang="en-GB" dirty="0"/>
              <a:t> from previous experience with different (but in some sense similar) states</a:t>
            </a:r>
          </a:p>
          <a:p>
            <a:r>
              <a:rPr lang="en-GB" dirty="0"/>
              <a:t>How can experience with a limited subset of the state space be generalized to produce a good approximation over a much larger subset?</a:t>
            </a:r>
          </a:p>
          <a:p>
            <a:pPr lvl="1"/>
            <a:r>
              <a:rPr lang="en-GB" b="1" dirty="0"/>
              <a:t>generalization from examples </a:t>
            </a:r>
            <a:r>
              <a:rPr lang="en-GB" dirty="0"/>
              <a:t>has been extensively studied in Machine Learning</a:t>
            </a:r>
          </a:p>
          <a:p>
            <a:pPr lvl="1"/>
            <a:r>
              <a:rPr lang="en-GB" dirty="0"/>
              <a:t>we need to combine RL methods with existing generalization methods</a:t>
            </a:r>
          </a:p>
          <a:p>
            <a:pPr lvl="1"/>
            <a:endParaRPr lang="en-GB" sz="100" dirty="0"/>
          </a:p>
          <a:p>
            <a:r>
              <a:rPr lang="en-GB" dirty="0"/>
              <a:t>The kind of generalization is called </a:t>
            </a:r>
            <a:r>
              <a:rPr lang="en-GB" b="1" dirty="0"/>
              <a:t>function approximation </a:t>
            </a:r>
          </a:p>
          <a:p>
            <a:pPr lvl="1"/>
            <a:r>
              <a:rPr lang="en-GB" dirty="0"/>
              <a:t>takes examples from a desired function (e.g. value function) </a:t>
            </a:r>
          </a:p>
          <a:p>
            <a:pPr lvl="1"/>
            <a:r>
              <a:rPr lang="en-GB" dirty="0"/>
              <a:t>attempts to generalize from them to construct an approximation of the entire function. </a:t>
            </a:r>
          </a:p>
        </p:txBody>
      </p:sp>
    </p:spTree>
    <p:extLst>
      <p:ext uri="{BB962C8B-B14F-4D97-AF65-F5344CB8AC3E}">
        <p14:creationId xmlns:p14="http://schemas.microsoft.com/office/powerpoint/2010/main" val="20567073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Comparison (2)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120650" indent="0">
              <a:buNone/>
            </a:pPr>
            <a:endParaRPr lang="en-GB" dirty="0"/>
          </a:p>
          <a:p>
            <a:r>
              <a:rPr lang="en-GB" dirty="0"/>
              <a:t>However, DQN takes </a:t>
            </a:r>
            <a:r>
              <a:rPr lang="en-GB" b="1" dirty="0"/>
              <a:t>more training time </a:t>
            </a:r>
            <a:r>
              <a:rPr lang="en-GB" dirty="0"/>
              <a:t>than NFQ to pass the environment.</a:t>
            </a:r>
          </a:p>
          <a:p>
            <a:pPr lvl="0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7D3E889-26E2-9BF8-B53A-C678DB244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99" y="1212537"/>
            <a:ext cx="8478463" cy="379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1200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More advanced approaches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36334"/>
            <a:ext cx="8818500" cy="54168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b="1" dirty="0"/>
              <a:t>Double DQN </a:t>
            </a:r>
            <a:r>
              <a:rPr lang="en-GB" dirty="0"/>
              <a:t>(DDQN)</a:t>
            </a:r>
          </a:p>
          <a:p>
            <a:pPr lvl="1"/>
            <a:r>
              <a:rPr lang="en-GB" dirty="0"/>
              <a:t>like Q-learning, DQN tends to overestimate</a:t>
            </a:r>
          </a:p>
          <a:p>
            <a:pPr lvl="1"/>
            <a:r>
              <a:rPr lang="en-GB" dirty="0"/>
              <a:t>we’re taking the max of estimated values to estimate the max</a:t>
            </a:r>
          </a:p>
          <a:p>
            <a:pPr lvl="1"/>
            <a:r>
              <a:rPr lang="en-GB" dirty="0"/>
              <a:t>a way to reduce positive bias is to have two instances of the action-value function</a:t>
            </a:r>
          </a:p>
          <a:p>
            <a:pPr lvl="1"/>
            <a:r>
              <a:rPr lang="en-GB" dirty="0"/>
              <a:t>we can perform double learning with the other network we already have: the target network</a:t>
            </a:r>
          </a:p>
          <a:p>
            <a:r>
              <a:rPr lang="en-GB" b="1" dirty="0" err="1"/>
              <a:t>Dueling</a:t>
            </a:r>
            <a:r>
              <a:rPr lang="en-GB" b="1" dirty="0"/>
              <a:t> DDQN</a:t>
            </a:r>
          </a:p>
          <a:p>
            <a:pPr lvl="1"/>
            <a:r>
              <a:rPr lang="en-GB" dirty="0"/>
              <a:t>RL-aware neural network architecture</a:t>
            </a:r>
          </a:p>
          <a:p>
            <a:r>
              <a:rPr lang="en-GB" b="1" dirty="0"/>
              <a:t>Prioritized Experience Replay </a:t>
            </a:r>
            <a:r>
              <a:rPr lang="en-GB" dirty="0"/>
              <a:t>(PER)</a:t>
            </a:r>
          </a:p>
          <a:p>
            <a:pPr lvl="1"/>
            <a:r>
              <a:rPr lang="en-GB" dirty="0"/>
              <a:t>Instead of uniformly sampling reply memory, we draw samples that appear to provide the most information to the agent for actually making improvements</a:t>
            </a:r>
          </a:p>
          <a:p>
            <a:pPr lvl="0"/>
            <a:r>
              <a:rPr lang="en-GB" dirty="0"/>
              <a:t>Challenges:</a:t>
            </a:r>
          </a:p>
          <a:p>
            <a:pPr lvl="1"/>
            <a:r>
              <a:rPr lang="en-GB" dirty="0"/>
              <a:t>sensitive to hyperparameters</a:t>
            </a:r>
          </a:p>
          <a:p>
            <a:pPr lvl="1"/>
            <a:r>
              <a:rPr lang="en-GB" dirty="0"/>
              <a:t>combination of bootstrapping, off-policy learning, and function approximators are known conjointly as the </a:t>
            </a:r>
            <a:r>
              <a:rPr lang="en-GB" b="1" dirty="0"/>
              <a:t>deadly triad</a:t>
            </a:r>
          </a:p>
          <a:p>
            <a:pPr lvl="2"/>
            <a:r>
              <a:rPr lang="en-GB" dirty="0"/>
              <a:t>it is known to produce divergence</a:t>
            </a:r>
          </a:p>
          <a:p>
            <a:pPr lvl="2"/>
            <a:endParaRPr lang="en-GB" dirty="0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23743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More advanced approaches (2)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We’ve explored methods that find optimal policies with the help of value functions</a:t>
            </a:r>
          </a:p>
          <a:p>
            <a:pPr lvl="1"/>
            <a:r>
              <a:rPr lang="en-GB" b="1" dirty="0"/>
              <a:t>value-based methods</a:t>
            </a:r>
          </a:p>
          <a:p>
            <a:pPr lvl="1"/>
            <a:r>
              <a:rPr lang="en-GB" dirty="0"/>
              <a:t>we learn value functions, however what we need are policies</a:t>
            </a:r>
          </a:p>
          <a:p>
            <a:r>
              <a:rPr lang="en-GB" dirty="0"/>
              <a:t>Methods that optimize policies directly</a:t>
            </a:r>
          </a:p>
          <a:p>
            <a:pPr lvl="1"/>
            <a:r>
              <a:rPr lang="en-GB" b="1" dirty="0"/>
              <a:t>policy-based methods</a:t>
            </a:r>
          </a:p>
          <a:p>
            <a:pPr lvl="1"/>
            <a:r>
              <a:rPr lang="en-GB" dirty="0"/>
              <a:t>parameterize a policy and adjust it to maximize expected returns</a:t>
            </a:r>
          </a:p>
          <a:p>
            <a:pPr lvl="1"/>
            <a:r>
              <a:rPr lang="en-GB" dirty="0"/>
              <a:t>REINFORCE, Vanilla Policy Gradient (VPG)</a:t>
            </a:r>
          </a:p>
          <a:p>
            <a:r>
              <a:rPr lang="en-GB" dirty="0"/>
              <a:t>Methods that learn both policies and value functions</a:t>
            </a:r>
          </a:p>
          <a:p>
            <a:pPr lvl="1"/>
            <a:r>
              <a:rPr lang="en-GB" b="1" dirty="0"/>
              <a:t>actor-critic methods </a:t>
            </a:r>
          </a:p>
          <a:p>
            <a:pPr lvl="1"/>
            <a:r>
              <a:rPr lang="en-GB" dirty="0"/>
              <a:t>the policy (selects actions) can be seen as an actor and the value function (evaluates policies) can be seen as a critic</a:t>
            </a:r>
          </a:p>
          <a:p>
            <a:pPr lvl="1"/>
            <a:r>
              <a:rPr lang="en-GB" dirty="0"/>
              <a:t>often perform better than value-based or policy-based methods alone</a:t>
            </a:r>
          </a:p>
          <a:p>
            <a:pPr lvl="1"/>
            <a:r>
              <a:rPr lang="en-GB" dirty="0"/>
              <a:t>Deep Deterministic Policy Gradient (DDPG), Twin-Delayed DDPG (TD3), </a:t>
            </a:r>
            <a:r>
              <a:rPr lang="en-GB" dirty="0" err="1"/>
              <a:t>Doft</a:t>
            </a:r>
            <a:r>
              <a:rPr lang="en-GB" dirty="0"/>
              <a:t> Actor-Critic (SAC), Proxima Policy Optimization (PPO)</a:t>
            </a:r>
          </a:p>
        </p:txBody>
      </p:sp>
    </p:spTree>
    <p:extLst>
      <p:ext uri="{BB962C8B-B14F-4D97-AF65-F5344CB8AC3E}">
        <p14:creationId xmlns:p14="http://schemas.microsoft.com/office/powerpoint/2010/main" val="20930820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Exercise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408864"/>
            <a:ext cx="8520600" cy="42843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1 - import the </a:t>
            </a:r>
            <a:r>
              <a:rPr lang="en-GB" sz="1800" dirty="0">
                <a:hlinkClick r:id="rId3"/>
              </a:rPr>
              <a:t>pendulum environment </a:t>
            </a:r>
            <a:r>
              <a:rPr lang="en-GB" sz="1800" dirty="0"/>
              <a:t>and show it with a random policy (hint: use the action </a:t>
            </a:r>
            <a:r>
              <a:rPr lang="en-GB" sz="1800" dirty="0" err="1"/>
              <a:t>space.sample</a:t>
            </a:r>
            <a:r>
              <a:rPr lang="en-GB" sz="1800" dirty="0"/>
              <a:t>() method of the environment)</a:t>
            </a:r>
          </a:p>
          <a:p>
            <a:pPr lvl="0"/>
            <a:endParaRPr lang="en-GB" sz="1800" dirty="0"/>
          </a:p>
          <a:p>
            <a:pPr lvl="0"/>
            <a:r>
              <a:rPr lang="en-GB" sz="1800" dirty="0"/>
              <a:t>2 - train a NFQ agent to solve the control problem</a:t>
            </a:r>
          </a:p>
          <a:p>
            <a:pPr lvl="0"/>
            <a:endParaRPr lang="en-GB" sz="1800" dirty="0"/>
          </a:p>
          <a:p>
            <a:pPr lvl="0"/>
            <a:r>
              <a:rPr lang="en-GB" sz="1800" dirty="0"/>
              <a:t>3 - show the learning curves</a:t>
            </a:r>
          </a:p>
          <a:p>
            <a:pPr lvl="0"/>
            <a:endParaRPr lang="en-GB" sz="1800" dirty="0"/>
          </a:p>
          <a:p>
            <a:pPr lvl="0"/>
            <a:r>
              <a:rPr lang="en-GB" sz="1800" dirty="0"/>
              <a:t>4 - show the policy behaviour</a:t>
            </a:r>
          </a:p>
          <a:p>
            <a:pPr marL="120650" indent="0">
              <a:buNone/>
            </a:pPr>
            <a:endParaRPr lang="en-GB" sz="1800" dirty="0"/>
          </a:p>
          <a:p>
            <a:r>
              <a:rPr lang="en-GB" sz="1800" dirty="0"/>
              <a:t>See “notebook – exercise-</a:t>
            </a:r>
            <a:r>
              <a:rPr lang="en-GB" sz="1800" dirty="0" err="1"/>
              <a:t>solution.ipynb</a:t>
            </a:r>
            <a:r>
              <a:rPr lang="en-GB" sz="1800" dirty="0"/>
              <a:t>”</a:t>
            </a:r>
          </a:p>
          <a:p>
            <a:endParaRPr lang="en-GB" sz="1800" dirty="0"/>
          </a:p>
          <a:p>
            <a:r>
              <a:rPr lang="en-GB" sz="1800" dirty="0"/>
              <a:t>5 – try other algorithms (e.g. DQN)</a:t>
            </a:r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3505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Challenges: sequential feedback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43733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The Agent receives </a:t>
            </a:r>
            <a:r>
              <a:rPr lang="en-GB" b="1" dirty="0"/>
              <a:t>delayed feedback</a:t>
            </a:r>
          </a:p>
          <a:p>
            <a:pPr lvl="1"/>
            <a:r>
              <a:rPr lang="en-GB" dirty="0"/>
              <a:t>chess: you make wrong moves early on, but consequences only manifest at the end</a:t>
            </a:r>
          </a:p>
          <a:p>
            <a:r>
              <a:rPr lang="en-GB" dirty="0"/>
              <a:t>It is tricky to interpret the source of the feedback and rise the </a:t>
            </a:r>
            <a:r>
              <a:rPr lang="en-GB" b="1" dirty="0"/>
              <a:t>temporal credit assignment problem</a:t>
            </a:r>
          </a:p>
          <a:p>
            <a:pPr lvl="1"/>
            <a:r>
              <a:rPr lang="en-GB" dirty="0"/>
              <a:t>determining which state-action pair is responsible for a reward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sz="1100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In supervised learning decisions don’t have long-term consequences. </a:t>
            </a:r>
          </a:p>
          <a:p>
            <a:pPr lvl="1"/>
            <a:r>
              <a:rPr lang="en-GB" dirty="0"/>
              <a:t>classifying an image (correctly or not) has no bearing on future performance</a:t>
            </a:r>
          </a:p>
          <a:p>
            <a:pPr lvl="0"/>
            <a:endParaRPr lang="en-GB" dirty="0"/>
          </a:p>
          <a:p>
            <a:pPr lvl="0"/>
            <a:endParaRPr lang="en-GB" dirty="0"/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2B2B6AE7-DDBF-FE6C-5F47-CC4FA15E2683}"/>
              </a:ext>
            </a:extLst>
          </p:cNvPr>
          <p:cNvGrpSpPr/>
          <p:nvPr/>
        </p:nvGrpSpPr>
        <p:grpSpPr>
          <a:xfrm>
            <a:off x="1438827" y="2752545"/>
            <a:ext cx="7055868" cy="3151298"/>
            <a:chOff x="1438827" y="2838609"/>
            <a:chExt cx="7055868" cy="3151298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D63A33B5-B378-C30C-A439-9EC4823DA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38827" y="2838609"/>
              <a:ext cx="4906554" cy="3151298"/>
            </a:xfrm>
            <a:prstGeom prst="rect">
              <a:avLst/>
            </a:prstGeom>
          </p:spPr>
        </p:pic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619EF817-4745-EFDC-C85A-2AC0D0279F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90525" y="5540203"/>
              <a:ext cx="3704170" cy="37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1114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Challenges: evaluative feedback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73508" y="1022216"/>
            <a:ext cx="8818500" cy="56690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The goodness of the feedback is </a:t>
            </a:r>
            <a:r>
              <a:rPr lang="en-GB" b="1" dirty="0"/>
              <a:t>only relative</a:t>
            </a:r>
          </a:p>
          <a:p>
            <a:pPr lvl="1"/>
            <a:r>
              <a:rPr lang="en-GB" dirty="0"/>
              <a:t>the environment is uncertain</a:t>
            </a:r>
          </a:p>
          <a:p>
            <a:pPr lvl="1"/>
            <a:r>
              <a:rPr lang="en-GB" dirty="0"/>
              <a:t>agent doesn’t know the actual dynamics of the environment </a:t>
            </a:r>
          </a:p>
          <a:p>
            <a:r>
              <a:rPr lang="en-GB" dirty="0"/>
              <a:t>The agent must explore, but it misses capitalizing on its current knowledge</a:t>
            </a:r>
          </a:p>
          <a:p>
            <a:pPr lvl="1"/>
            <a:r>
              <a:rPr lang="en-GB" b="1" dirty="0"/>
              <a:t>exploration-exploitation </a:t>
            </a:r>
            <a:r>
              <a:rPr lang="en-GB" dirty="0"/>
              <a:t>trade-off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sz="2000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opposite is supervised feedback</a:t>
            </a:r>
          </a:p>
          <a:p>
            <a:pPr lvl="1"/>
            <a:r>
              <a:rPr lang="en-GB" dirty="0"/>
              <a:t>In ML during learning, the model is given correct labels for each samples</a:t>
            </a: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940C786F-4CE2-5DCC-8C15-C08700F2F52A}"/>
              </a:ext>
            </a:extLst>
          </p:cNvPr>
          <p:cNvGrpSpPr/>
          <p:nvPr/>
        </p:nvGrpSpPr>
        <p:grpSpPr>
          <a:xfrm>
            <a:off x="1458035" y="2827470"/>
            <a:ext cx="4519634" cy="3008314"/>
            <a:chOff x="1458035" y="2827470"/>
            <a:chExt cx="4519634" cy="3008314"/>
          </a:xfrm>
        </p:grpSpPr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26A9E0CE-6DB3-D259-BD05-5833353DEFF4}"/>
                </a:ext>
              </a:extLst>
            </p:cNvPr>
            <p:cNvGrpSpPr/>
            <p:nvPr/>
          </p:nvGrpSpPr>
          <p:grpSpPr>
            <a:xfrm>
              <a:off x="1458035" y="2827470"/>
              <a:ext cx="4519634" cy="3008314"/>
              <a:chOff x="1458035" y="2827470"/>
              <a:chExt cx="4519634" cy="3008314"/>
            </a:xfrm>
          </p:grpSpPr>
          <p:pic>
            <p:nvPicPr>
              <p:cNvPr id="3" name="Immagine 2">
                <a:extLst>
                  <a:ext uri="{FF2B5EF4-FFF2-40B4-BE49-F238E27FC236}">
                    <a16:creationId xmlns:a16="http://schemas.microsoft.com/office/drawing/2014/main" id="{A3BA0B57-D40E-7C66-9E2A-4575CDF28B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8035" y="2827470"/>
                <a:ext cx="4519634" cy="3008314"/>
              </a:xfrm>
              <a:prstGeom prst="rect">
                <a:avLst/>
              </a:prstGeom>
            </p:spPr>
          </p:pic>
          <p:sp>
            <p:nvSpPr>
              <p:cNvPr id="4" name="Ovale 3">
                <a:extLst>
                  <a:ext uri="{FF2B5EF4-FFF2-40B4-BE49-F238E27FC236}">
                    <a16:creationId xmlns:a16="http://schemas.microsoft.com/office/drawing/2014/main" id="{22247927-9EF8-305E-83C2-ABA88FAAB176}"/>
                  </a:ext>
                </a:extLst>
              </p:cNvPr>
              <p:cNvSpPr/>
              <p:nvPr/>
            </p:nvSpPr>
            <p:spPr>
              <a:xfrm>
                <a:off x="4733364" y="5400339"/>
                <a:ext cx="430306" cy="43544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93A1359A-E603-B8CE-C831-CD3781A32B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48517" y="5400339"/>
              <a:ext cx="689909" cy="1918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1358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Challenges: sampled feedback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In real problems, agents are unlikely to sample all possible feedback exhaustively</a:t>
            </a:r>
          </a:p>
          <a:p>
            <a:pPr lvl="1"/>
            <a:r>
              <a:rPr lang="en-GB" dirty="0"/>
              <a:t>common assumptions "sampling every state-action pair infinitely often” are reasonable in small grid worlds with finite state and action spaces</a:t>
            </a:r>
          </a:p>
          <a:p>
            <a:pPr lvl="0"/>
            <a:r>
              <a:rPr lang="en-GB" dirty="0"/>
              <a:t>The core of supervised learning is to learn from sampled feedback in order to be able to generalize to new samples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CBC2912-19DB-1B09-D929-5CE52DD3D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001" y="3027897"/>
            <a:ext cx="6721997" cy="357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001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Challenges: tabular representation</a:t>
            </a:r>
            <a:endParaRPr sz="4000" dirty="0"/>
          </a:p>
        </p:txBody>
      </p:sp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C2446801-D956-614F-1A3E-B4A14E0E8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2700" y="1104349"/>
            <a:ext cx="8818500" cy="5481645"/>
          </a:xfrm>
        </p:spPr>
        <p:txBody>
          <a:bodyPr/>
          <a:lstStyle/>
          <a:p>
            <a:r>
              <a:rPr lang="en-GB" dirty="0"/>
              <a:t>The use of a table to represent value functions is no practical in complex problems</a:t>
            </a:r>
          </a:p>
          <a:p>
            <a:pPr lvl="1"/>
            <a:r>
              <a:rPr lang="en-GB" dirty="0"/>
              <a:t>for example, Q-learning estimates the optimal action-value function by a matrix indexed by states and actions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120650" indent="0">
              <a:buNone/>
            </a:pPr>
            <a:endParaRPr lang="en-GB" dirty="0"/>
          </a:p>
          <a:p>
            <a:r>
              <a:rPr lang="en-GB" dirty="0"/>
              <a:t>Environments can have </a:t>
            </a:r>
            <a:r>
              <a:rPr lang="en-GB" b="1" dirty="0"/>
              <a:t>high-dimensional state spaces </a:t>
            </a:r>
            <a:r>
              <a:rPr lang="en-GB" dirty="0"/>
              <a:t>(the number of variables that comprise a single state is vast) or can additionally have </a:t>
            </a:r>
            <a:r>
              <a:rPr lang="en-GB" b="1" dirty="0"/>
              <a:t>continuous variables</a:t>
            </a:r>
            <a:r>
              <a:rPr lang="en-GB" dirty="0"/>
              <a:t> (a single variable can take on an infinite number of values)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D46FDA4-0EB3-DF1D-0C41-1C1511C52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509" y="2381089"/>
            <a:ext cx="7944365" cy="288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133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The Cart-pole environment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It is a classic in reinforcement learning</a:t>
            </a:r>
          </a:p>
          <a:p>
            <a:pPr lvl="1"/>
            <a:r>
              <a:rPr lang="en-GB" dirty="0"/>
              <a:t>state space has four variables</a:t>
            </a:r>
          </a:p>
          <a:p>
            <a:pPr lvl="2"/>
            <a:r>
              <a:rPr lang="en-GB" dirty="0"/>
              <a:t>position on the track (x-axis) </a:t>
            </a:r>
          </a:p>
          <a:p>
            <a:pPr lvl="2"/>
            <a:r>
              <a:rPr lang="en-GB" dirty="0"/>
              <a:t>velocity along the track (x-axis)  </a:t>
            </a:r>
          </a:p>
          <a:p>
            <a:pPr lvl="2"/>
            <a:r>
              <a:rPr lang="en-GB" dirty="0"/>
              <a:t>angle</a:t>
            </a:r>
          </a:p>
          <a:p>
            <a:pPr lvl="2"/>
            <a:r>
              <a:rPr lang="en-GB" dirty="0"/>
              <a:t>velocity at the tip </a:t>
            </a:r>
          </a:p>
          <a:p>
            <a:pPr lvl="1"/>
            <a:r>
              <a:rPr lang="en-GB" dirty="0"/>
              <a:t>two available actions in every state</a:t>
            </a:r>
          </a:p>
          <a:p>
            <a:pPr lvl="2"/>
            <a:r>
              <a:rPr lang="en-GB" dirty="0"/>
              <a:t>action 0 applies a –1 force to the cart (push it left)</a:t>
            </a:r>
          </a:p>
          <a:p>
            <a:pPr lvl="2"/>
            <a:r>
              <a:rPr lang="en-GB" dirty="0"/>
              <a:t>action 1 applies a +1 force to the cart (push it right)</a:t>
            </a:r>
          </a:p>
          <a:p>
            <a:pPr lvl="1"/>
            <a:r>
              <a:rPr lang="en-GB" dirty="0"/>
              <a:t>The cart reach a terminal state if the angle is more than 12 degrees away from the vertical position; the centre is more than 2.4 units from the centre of the track; and the episode count reaches 500 time steps.</a:t>
            </a:r>
          </a:p>
          <a:p>
            <a:pPr lvl="1"/>
            <a:r>
              <a:rPr lang="en-GB" dirty="0"/>
              <a:t>The reward function is +1 for every time step</a:t>
            </a:r>
          </a:p>
          <a:p>
            <a:r>
              <a:rPr lang="en-GB" dirty="0"/>
              <a:t>State space is low dimensional but </a:t>
            </a:r>
            <a:r>
              <a:rPr lang="en-GB" b="1" dirty="0"/>
              <a:t>continuous</a:t>
            </a:r>
          </a:p>
          <a:p>
            <a:r>
              <a:rPr lang="en-GB" dirty="0"/>
              <a:t>Training is fast and function approximation can help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ECC7DBE-AA1F-487D-F984-4B39D30E8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693450"/>
            <a:ext cx="4408571" cy="197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721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Select the neural architecture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4308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Use a neural networks as a function approximation to approximate action-value function 𝑄(𝑠, 𝑎; 𝜃)</a:t>
            </a:r>
          </a:p>
          <a:p>
            <a:pPr lvl="1"/>
            <a:r>
              <a:rPr lang="en-GB" dirty="0"/>
              <a:t>𝑄 estimate is parameterized by 𝜃 (the weights of a neural network), a state 𝑠 and an action 𝑎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A52161C-69EC-F419-1FFD-E7D89DAE1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050" y="2489924"/>
            <a:ext cx="8500893" cy="394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223116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22188</TotalTime>
  <Words>2370</Words>
  <Application>Microsoft Macintosh PowerPoint</Application>
  <PresentationFormat>Presentazione su schermo (4:3)</PresentationFormat>
  <Paragraphs>329</Paragraphs>
  <Slides>33</Slides>
  <Notes>33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33</vt:i4>
      </vt:variant>
    </vt:vector>
  </HeadingPairs>
  <TitlesOfParts>
    <vt:vector size="37" baseType="lpstr">
      <vt:lpstr>Arial</vt:lpstr>
      <vt:lpstr>Economica</vt:lpstr>
      <vt:lpstr>Open Sans</vt:lpstr>
      <vt:lpstr>Luxe</vt:lpstr>
      <vt:lpstr>Value-Based Methods</vt:lpstr>
      <vt:lpstr>Objectives</vt:lpstr>
      <vt:lpstr>Generalization needs</vt:lpstr>
      <vt:lpstr>Challenges: sequential feedback</vt:lpstr>
      <vt:lpstr>Challenges: evaluative feedback</vt:lpstr>
      <vt:lpstr>Challenges: sampled feedback</vt:lpstr>
      <vt:lpstr>Challenges: tabular representation</vt:lpstr>
      <vt:lpstr>The Cart-pole environment</vt:lpstr>
      <vt:lpstr>Select the neural architecture</vt:lpstr>
      <vt:lpstr>Select what to optimize (1)</vt:lpstr>
      <vt:lpstr>Select what to optimize (2)</vt:lpstr>
      <vt:lpstr>Select what to optimize (3)</vt:lpstr>
      <vt:lpstr>Select what to optimize (4)</vt:lpstr>
      <vt:lpstr>Select the exploration strategy</vt:lpstr>
      <vt:lpstr>Select an optimization method</vt:lpstr>
      <vt:lpstr>Neural Fitted Q (NFQ) (1)</vt:lpstr>
      <vt:lpstr>Neural Fitted Q (NFQ) (2)</vt:lpstr>
      <vt:lpstr>Neural Fitted Q (NFQ) (3)</vt:lpstr>
      <vt:lpstr>Challenges (1)</vt:lpstr>
      <vt:lpstr>Challenges (2)</vt:lpstr>
      <vt:lpstr>Target Network (1)</vt:lpstr>
      <vt:lpstr>Target Network (2)</vt:lpstr>
      <vt:lpstr>Experience Replay (1)</vt:lpstr>
      <vt:lpstr>Experience Replay (2)</vt:lpstr>
      <vt:lpstr>Better exploration strategies</vt:lpstr>
      <vt:lpstr>Deep Q-network (DQN) (1)</vt:lpstr>
      <vt:lpstr>Deep Q-network (DQN) (2)</vt:lpstr>
      <vt:lpstr>Deep Q-network (DQN) (3)</vt:lpstr>
      <vt:lpstr>Comparison (1)</vt:lpstr>
      <vt:lpstr>Comparison (2)</vt:lpstr>
      <vt:lpstr>More advanced approaches (1)</vt:lpstr>
      <vt:lpstr>More advanced approaches (2)</vt:lpstr>
      <vt:lpstr>Exercise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Digital Abstraction</dc:title>
  <dc:subject/>
  <dc:creator/>
  <cp:keywords/>
  <dc:description/>
  <cp:lastModifiedBy>Riccardo Berta</cp:lastModifiedBy>
  <cp:revision>42</cp:revision>
  <dcterms:modified xsi:type="dcterms:W3CDTF">2022-12-12T11:35:48Z</dcterms:modified>
  <cp:category/>
</cp:coreProperties>
</file>