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87" r:id="rId15"/>
    <p:sldId id="280" r:id="rId16"/>
    <p:sldId id="284" r:id="rId17"/>
    <p:sldId id="279" r:id="rId18"/>
    <p:sldId id="281" r:id="rId19"/>
    <p:sldId id="282" r:id="rId20"/>
    <p:sldId id="283" r:id="rId21"/>
    <p:sldId id="285" r:id="rId22"/>
    <p:sldId id="286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6529F-E7AC-2C44-9134-0ECB433F9E0D}" v="6" dt="2025-10-13T08:07:3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/>
    <p:restoredTop sz="92241"/>
  </p:normalViewPr>
  <p:slideViewPr>
    <p:cSldViewPr snapToGrid="0" snapToObjects="1">
      <p:cViewPr>
        <p:scale>
          <a:sx n="185" d="100"/>
          <a:sy n="18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 sldOrd">
      <pc:chgData name="Riccardo Berta" userId="c8694f89-bba4-4576-b0a8-456619ca5a8c" providerId="ADAL" clId="{FDDBFC5A-5EA9-5330-BEB8-433D7E3B4C4E}" dt="2025-10-13T08:10:30.213" v="553" actId="2696"/>
      <pc:docMkLst>
        <pc:docMk/>
      </pc:docMkLst>
      <pc:sldChg chg="modSp mod">
        <pc:chgData name="Riccardo Berta" userId="c8694f89-bba4-4576-b0a8-456619ca5a8c" providerId="ADAL" clId="{FDDBFC5A-5EA9-5330-BEB8-433D7E3B4C4E}" dt="2025-09-10T15:52:32.964" v="331" actId="14100"/>
        <pc:sldMkLst>
          <pc:docMk/>
          <pc:sldMk cId="3018556184" sldId="259"/>
        </pc:sldMkLst>
      </pc:sldChg>
      <pc:sldChg chg="addSp delSp modSp mod">
        <pc:chgData name="Riccardo Berta" userId="c8694f89-bba4-4576-b0a8-456619ca5a8c" providerId="ADAL" clId="{FDDBFC5A-5EA9-5330-BEB8-433D7E3B4C4E}" dt="2025-09-10T08:13:35.596" v="58" actId="478"/>
        <pc:sldMkLst>
          <pc:docMk/>
          <pc:sldMk cId="3293491420" sldId="260"/>
        </pc:sldMkLst>
      </pc:sldChg>
      <pc:sldChg chg="addSp delSp modSp mod">
        <pc:chgData name="Riccardo Berta" userId="c8694f89-bba4-4576-b0a8-456619ca5a8c" providerId="ADAL" clId="{FDDBFC5A-5EA9-5330-BEB8-433D7E3B4C4E}" dt="2025-09-05T15:38:36.610" v="7" actId="1076"/>
        <pc:sldMkLst>
          <pc:docMk/>
          <pc:sldMk cId="3723335191" sldId="261"/>
        </pc:sldMkLst>
      </pc:sldChg>
      <pc:sldChg chg="addSp delSp modSp mod">
        <pc:chgData name="Riccardo Berta" userId="c8694f89-bba4-4576-b0a8-456619ca5a8c" providerId="ADAL" clId="{FDDBFC5A-5EA9-5330-BEB8-433D7E3B4C4E}" dt="2025-09-05T15:53:00.246" v="42" actId="14100"/>
        <pc:sldMkLst>
          <pc:docMk/>
          <pc:sldMk cId="3290974462" sldId="262"/>
        </pc:sldMkLst>
      </pc:sldChg>
      <pc:sldChg chg="addSp delSp modSp mod">
        <pc:chgData name="Riccardo Berta" userId="c8694f89-bba4-4576-b0a8-456619ca5a8c" providerId="ADAL" clId="{FDDBFC5A-5EA9-5330-BEB8-433D7E3B4C4E}" dt="2025-09-05T15:58:54.505" v="46" actId="1076"/>
        <pc:sldMkLst>
          <pc:docMk/>
          <pc:sldMk cId="1982890869" sldId="263"/>
        </pc:sldMkLst>
      </pc:sldChg>
      <pc:sldChg chg="addSp delSp modSp mod ord">
        <pc:chgData name="Riccardo Berta" userId="c8694f89-bba4-4576-b0a8-456619ca5a8c" providerId="ADAL" clId="{FDDBFC5A-5EA9-5330-BEB8-433D7E3B4C4E}" dt="2025-09-10T08:30:49.013" v="69" actId="1076"/>
        <pc:sldMkLst>
          <pc:docMk/>
          <pc:sldMk cId="2348870888" sldId="264"/>
        </pc:sldMkLst>
      </pc:sldChg>
      <pc:sldChg chg="addSp delSp modSp mod">
        <pc:chgData name="Riccardo Berta" userId="c8694f89-bba4-4576-b0a8-456619ca5a8c" providerId="ADAL" clId="{FDDBFC5A-5EA9-5330-BEB8-433D7E3B4C4E}" dt="2025-09-10T09:43:28.405" v="112" actId="1076"/>
        <pc:sldMkLst>
          <pc:docMk/>
          <pc:sldMk cId="2685277896" sldId="265"/>
        </pc:sldMkLst>
      </pc:sldChg>
      <pc:sldChg chg="delSp del mod">
        <pc:chgData name="Riccardo Berta" userId="c8694f89-bba4-4576-b0a8-456619ca5a8c" providerId="ADAL" clId="{FDDBFC5A-5EA9-5330-BEB8-433D7E3B4C4E}" dt="2025-09-10T12:16:44.232" v="309" actId="2696"/>
        <pc:sldMkLst>
          <pc:docMk/>
          <pc:sldMk cId="97697531" sldId="275"/>
        </pc:sldMkLst>
      </pc:sldChg>
      <pc:sldChg chg="delSp del mod">
        <pc:chgData name="Riccardo Berta" userId="c8694f89-bba4-4576-b0a8-456619ca5a8c" providerId="ADAL" clId="{FDDBFC5A-5EA9-5330-BEB8-433D7E3B4C4E}" dt="2025-09-10T12:22:47.964" v="311" actId="2696"/>
        <pc:sldMkLst>
          <pc:docMk/>
          <pc:sldMk cId="1388305878" sldId="276"/>
        </pc:sldMkLst>
      </pc:sldChg>
      <pc:sldChg chg="addSp delSp modSp del mod">
        <pc:chgData name="Riccardo Berta" userId="c8694f89-bba4-4576-b0a8-456619ca5a8c" providerId="ADAL" clId="{FDDBFC5A-5EA9-5330-BEB8-433D7E3B4C4E}" dt="2025-09-10T12:28:17.495" v="313" actId="2696"/>
        <pc:sldMkLst>
          <pc:docMk/>
          <pc:sldMk cId="3188504337" sldId="277"/>
        </pc:sldMkLst>
      </pc:sldChg>
      <pc:sldChg chg="addSp delSp modSp mod">
        <pc:chgData name="Riccardo Berta" userId="c8694f89-bba4-4576-b0a8-456619ca5a8c" providerId="ADAL" clId="{FDDBFC5A-5EA9-5330-BEB8-433D7E3B4C4E}" dt="2025-09-10T10:11:49.270" v="216" actId="1076"/>
        <pc:sldMkLst>
          <pc:docMk/>
          <pc:sldMk cId="0" sldId="278"/>
        </pc:sldMkLst>
      </pc:sldChg>
      <pc:sldChg chg="addSp delSp modSp mod">
        <pc:chgData name="Riccardo Berta" userId="c8694f89-bba4-4576-b0a8-456619ca5a8c" providerId="ADAL" clId="{FDDBFC5A-5EA9-5330-BEB8-433D7E3B4C4E}" dt="2025-09-10T10:21:08.408" v="265" actId="1076"/>
        <pc:sldMkLst>
          <pc:docMk/>
          <pc:sldMk cId="3692252167" sldId="279"/>
        </pc:sldMkLst>
      </pc:sldChg>
      <pc:sldChg chg="addSp delSp modSp mod ord">
        <pc:chgData name="Riccardo Berta" userId="c8694f89-bba4-4576-b0a8-456619ca5a8c" providerId="ADAL" clId="{FDDBFC5A-5EA9-5330-BEB8-433D7E3B4C4E}" dt="2025-09-10T11:25:17.180" v="284" actId="1036"/>
        <pc:sldMkLst>
          <pc:docMk/>
          <pc:sldMk cId="846979211" sldId="280"/>
        </pc:sldMkLst>
      </pc:sldChg>
      <pc:sldChg chg="addSp delSp modSp mod">
        <pc:chgData name="Riccardo Berta" userId="c8694f89-bba4-4576-b0a8-456619ca5a8c" providerId="ADAL" clId="{FDDBFC5A-5EA9-5330-BEB8-433D7E3B4C4E}" dt="2025-09-10T11:56:37.347" v="307" actId="1035"/>
        <pc:sldMkLst>
          <pc:docMk/>
          <pc:sldMk cId="11402927" sldId="282"/>
        </pc:sldMkLst>
      </pc:sldChg>
      <pc:sldChg chg="addSp modSp add mod">
        <pc:chgData name="Riccardo Berta" userId="c8694f89-bba4-4576-b0a8-456619ca5a8c" providerId="ADAL" clId="{FDDBFC5A-5EA9-5330-BEB8-433D7E3B4C4E}" dt="2025-09-10T16:02:43.061" v="390" actId="113"/>
        <pc:sldMkLst>
          <pc:docMk/>
          <pc:sldMk cId="4035617616" sldId="285"/>
        </pc:sldMkLst>
      </pc:sldChg>
      <pc:sldChg chg="addSp delSp modSp add mod">
        <pc:chgData name="Riccardo Berta" userId="c8694f89-bba4-4576-b0a8-456619ca5a8c" providerId="ADAL" clId="{FDDBFC5A-5EA9-5330-BEB8-433D7E3B4C4E}" dt="2025-09-15T14:56:30.617" v="402" actId="1076"/>
        <pc:sldMkLst>
          <pc:docMk/>
          <pc:sldMk cId="4061118125" sldId="286"/>
        </pc:sldMkLst>
        <pc:spChg chg="mod">
          <ac:chgData name="Riccardo Berta" userId="c8694f89-bba4-4576-b0a8-456619ca5a8c" providerId="ADAL" clId="{FDDBFC5A-5EA9-5330-BEB8-433D7E3B4C4E}" dt="2025-09-15T14:56:23.021" v="400" actId="20577"/>
          <ac:spMkLst>
            <pc:docMk/>
            <pc:sldMk cId="4061118125" sldId="286"/>
            <ac:spMk id="84" creationId="{F19ECCF5-3F71-19BE-5622-A641C19CCDD2}"/>
          </ac:spMkLst>
        </pc:spChg>
        <pc:picChg chg="add mod">
          <ac:chgData name="Riccardo Berta" userId="c8694f89-bba4-4576-b0a8-456619ca5a8c" providerId="ADAL" clId="{FDDBFC5A-5EA9-5330-BEB8-433D7E3B4C4E}" dt="2025-09-15T14:56:29.517" v="401" actId="1076"/>
          <ac:picMkLst>
            <pc:docMk/>
            <pc:sldMk cId="4061118125" sldId="286"/>
            <ac:picMk id="3" creationId="{5DD17A48-62CC-3479-9517-CE92FC01B512}"/>
          </ac:picMkLst>
        </pc:picChg>
        <pc:picChg chg="add mod">
          <ac:chgData name="Riccardo Berta" userId="c8694f89-bba4-4576-b0a8-456619ca5a8c" providerId="ADAL" clId="{FDDBFC5A-5EA9-5330-BEB8-433D7E3B4C4E}" dt="2025-09-15T14:56:30.617" v="402" actId="1076"/>
          <ac:picMkLst>
            <pc:docMk/>
            <pc:sldMk cId="4061118125" sldId="286"/>
            <ac:picMk id="4" creationId="{367C1817-4826-8E4C-A491-01088CFB3BBA}"/>
          </ac:picMkLst>
        </pc:picChg>
      </pc:sldChg>
      <pc:sldChg chg="modSp new del mod">
        <pc:chgData name="Riccardo Berta" userId="c8694f89-bba4-4576-b0a8-456619ca5a8c" providerId="ADAL" clId="{FDDBFC5A-5EA9-5330-BEB8-433D7E3B4C4E}" dt="2025-10-13T08:10:30.213" v="553" actId="2696"/>
        <pc:sldMkLst>
          <pc:docMk/>
          <pc:sldMk cId="2612909286" sldId="288"/>
        </pc:sldMkLst>
        <pc:spChg chg="mod">
          <ac:chgData name="Riccardo Berta" userId="c8694f89-bba4-4576-b0a8-456619ca5a8c" providerId="ADAL" clId="{FDDBFC5A-5EA9-5330-BEB8-433D7E3B4C4E}" dt="2025-10-13T08:08:09.236" v="552" actId="20577"/>
          <ac:spMkLst>
            <pc:docMk/>
            <pc:sldMk cId="2612909286" sldId="288"/>
            <ac:spMk id="2" creationId="{15993CE5-5006-14F6-11FE-CDF60A52B96D}"/>
          </ac:spMkLst>
        </pc:sp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24BD596-90E3-6832-F056-3FC611FE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D60C4F3-DDE6-8E74-4A32-CB5468081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74BF72E-2C9A-7EF4-FE10-E73FBB63D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27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1B55692-FAD4-EF7E-0E85-F3AF99C69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0CA4C13-B714-211C-3106-948599971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7679667-B5CA-BCD8-2B4C-DF84ECB45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51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AF9E301-B547-AFAD-E29D-C4214AAF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75B8024-543B-6BA8-FAF0-5D44A863A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E617CB1-69BE-B6D3-B7D3-853A0C0A0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70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1433"/>
            <a:ext cx="8818500" cy="5465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network</a:t>
            </a:r>
            <a:r>
              <a:rPr lang="en-GB" dirty="0"/>
              <a:t> that </a:t>
            </a:r>
            <a:r>
              <a:rPr lang="en-GB" b="1" dirty="0"/>
              <a:t>processes</a:t>
            </a:r>
            <a:r>
              <a:rPr lang="en-GB" dirty="0"/>
              <a:t> boolean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700" dirty="0"/>
          </a:p>
          <a:p>
            <a:pPr>
              <a:lnSpc>
                <a:spcPct val="100000"/>
              </a:lnSpc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nodes are wires</a:t>
            </a:r>
            <a:r>
              <a:rPr lang="en-GB" dirty="0"/>
              <a:t>, whose voltage conveys a </a:t>
            </a:r>
            <a:r>
              <a:rPr lang="en-GB" dirty="0" err="1"/>
              <a:t>boolean</a:t>
            </a:r>
            <a:r>
              <a:rPr lang="en-GB" dirty="0"/>
              <a:t>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Node types: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output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internal node </a:t>
            </a:r>
          </a:p>
          <a:p>
            <a:pPr lvl="3">
              <a:spcBef>
                <a:spcPts val="0"/>
              </a:spcBef>
            </a:pP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360D86-167D-13AE-28EE-85C46A42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300229"/>
            <a:ext cx="4530436" cy="13472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B6B9473-FD38-C1F8-33A6-C47AC271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46" y="4359875"/>
            <a:ext cx="3689504" cy="22071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F031039-E8FD-81F1-9251-A057914D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045D23C-97C2-7EA6-20DB-9693F83DCE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implementations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B52A793-B9E3-083B-7C8B-8386632C63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809" y="1261838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There are often </a:t>
            </a:r>
            <a:r>
              <a:rPr lang="en-GB" b="1" dirty="0"/>
              <a:t>many implementations </a:t>
            </a:r>
            <a:r>
              <a:rPr lang="en-GB" dirty="0"/>
              <a:t>for a single function: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We choose given the </a:t>
            </a:r>
            <a:r>
              <a:rPr lang="en-GB" b="1" dirty="0"/>
              <a:t>building blocks at our disposal </a:t>
            </a:r>
            <a:r>
              <a:rPr lang="en-GB" dirty="0"/>
              <a:t>and </a:t>
            </a:r>
            <a:r>
              <a:rPr lang="en-GB" b="1" dirty="0"/>
              <a:t>our design constraints </a:t>
            </a:r>
            <a:r>
              <a:rPr lang="en-GB" dirty="0"/>
              <a:t>(area, speed, power, etc)</a:t>
            </a:r>
          </a:p>
          <a:p>
            <a:endParaRPr lang="en-GB" dirty="0"/>
          </a:p>
          <a:p>
            <a:endParaRPr lang="en-GB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ED1494-8711-623E-C57E-AEA54586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798504"/>
            <a:ext cx="8741026" cy="253112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A6E26B5-2DAB-6083-5F73-6BD521FD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930706"/>
            <a:ext cx="8741026" cy="25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3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F2F308E-5840-248C-87EB-A1EBFD2F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251559"/>
            <a:ext cx="8619451" cy="17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4513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circuit: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endParaRPr lang="en-GB" b="1" dirty="0"/>
          </a:p>
          <a:p>
            <a:r>
              <a:rPr lang="en-GB" b="1" dirty="0"/>
              <a:t>Sequential</a:t>
            </a:r>
            <a:r>
              <a:rPr lang="en-GB" dirty="0"/>
              <a:t> circuit: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055663-4D13-61F6-DCC0-98E52586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1109390"/>
            <a:ext cx="7772400" cy="24777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E6E0F2-ADAE-E704-6DFD-19F53EBD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3673622"/>
            <a:ext cx="8005419" cy="3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0AA736A-03A8-FF6C-FC4F-B2E032F9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46C34AF-6330-55DE-A019-E4A5CA75E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(1)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C458440-8EE4-0D6F-E7AD-83C5BD2C1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Verify correctness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check that the circuit produces the expected outputs for all possible inputs.</a:t>
            </a:r>
          </a:p>
          <a:p>
            <a:r>
              <a:rPr lang="en-GB" dirty="0"/>
              <a:t>Explore behaviour over time </a:t>
            </a:r>
          </a:p>
          <a:p>
            <a:pPr lvl="1">
              <a:spcBef>
                <a:spcPts val="0"/>
              </a:spcBef>
            </a:pPr>
            <a:r>
              <a:rPr lang="en-GB" dirty="0"/>
              <a:t>visualize how signals change, and how they affect the output</a:t>
            </a:r>
          </a:p>
          <a:p>
            <a:r>
              <a:rPr lang="en-GB" dirty="0"/>
              <a:t>Experiment freely</a:t>
            </a:r>
          </a:p>
          <a:p>
            <a:pPr lvl="1">
              <a:spcBef>
                <a:spcPts val="0"/>
              </a:spcBef>
            </a:pPr>
            <a:r>
              <a:rPr lang="en-GB" dirty="0"/>
              <a:t>try variations, optimize the design, and gain intuition about circuit behaviour without worrying about damaging components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b="1" dirty="0"/>
              <a:t>Deeds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CE95838-F570-B82E-54CF-33215E1B6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29" y="4400305"/>
            <a:ext cx="8408771" cy="174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7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A604889-CA65-1E00-CC36-B1688E9C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A0DFD77-F039-28F1-0678-8212ADE3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Simulation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19ECCF5-3F71-19BE-5622-A641C19CC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timing diagram</a:t>
            </a:r>
            <a:r>
              <a:rPr lang="en-GB" dirty="0"/>
              <a:t> is a graphical representation of how signals change over time </a:t>
            </a:r>
          </a:p>
          <a:p>
            <a:r>
              <a:rPr lang="en-GB" dirty="0"/>
              <a:t>It shows the relationship between input and output signals, helping us understand when the output becomes high or low depending on the inputs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D17A48-62CC-3479-9517-CE92FC01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44" y="2580899"/>
            <a:ext cx="7772400" cy="198419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67C1817-4826-8E4C-A491-01088CFB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44" y="4817517"/>
            <a:ext cx="77724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500" y="1171552"/>
            <a:ext cx="8257391" cy="5387292"/>
          </a:xfrm>
        </p:spPr>
        <p:txBody>
          <a:bodyPr/>
          <a:lstStyle/>
          <a:p>
            <a:r>
              <a:rPr lang="en-GB" dirty="0"/>
              <a:t>Logic Gates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BUFFER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AND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OR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XOR, NAND, NOR gates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Multiple inputs gates</a:t>
            </a:r>
          </a:p>
          <a:p>
            <a:endParaRPr lang="en-GB" dirty="0"/>
          </a:p>
          <a:p>
            <a:r>
              <a:rPr lang="en-GB" dirty="0"/>
              <a:t>Definition of digital circuits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Multiple implementations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Boolean Algebra</a:t>
            </a:r>
          </a:p>
          <a:p>
            <a:pPr lvl="1">
              <a:spcBef>
                <a:spcPts val="0"/>
              </a:spcBef>
            </a:pPr>
            <a:r>
              <a:rPr lang="en-GB" dirty="0"/>
              <a:t>Combinational or Sequential</a:t>
            </a:r>
          </a:p>
          <a:p>
            <a:pPr lvl="1">
              <a:spcBef>
                <a:spcPts val="0"/>
              </a:spcBef>
            </a:pPr>
            <a:r>
              <a:rPr lang="en-GB" dirty="0"/>
              <a:t>Rules of combinational composition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r>
              <a:rPr lang="en-GB" dirty="0"/>
              <a:t>Simulation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C8BD1-FC1F-9B3D-B135-2E4A371B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579283"/>
            <a:ext cx="753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2E71E3-D5EA-5F4B-68DE-DEBA192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75356"/>
            <a:ext cx="7607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9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“intersection” 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the dot or simple juxtaposition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7FA7A8-28CA-3ED3-AC0A-A35BEF74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4617"/>
            <a:ext cx="7518400" cy="1866900"/>
          </a:xfrm>
          <a:prstGeom prst="rect">
            <a:avLst/>
          </a:prstGeom>
        </p:spPr>
      </p:pic>
      <p:pic>
        <p:nvPicPr>
          <p:cNvPr id="5" name="Immagine 4" descr="Immagine che contiene testo, Carattere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93E6F36-804F-251D-752F-83989605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95597"/>
            <a:ext cx="1485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394E81-A42C-18C2-0C2B-FA72A0AE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767416"/>
            <a:ext cx="7454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>
              <a:spcBef>
                <a:spcPts val="0"/>
              </a:spcBef>
            </a:pPr>
            <a:r>
              <a:rPr lang="en-GB" dirty="0"/>
              <a:t>it is indicated by ⊕ (a plus sign with a circle around it)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7260A1-A91D-57EA-3401-5D86E0A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0" y="2834361"/>
            <a:ext cx="8251239" cy="3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sz="800" b="1" dirty="0"/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NOR</a:t>
            </a:r>
            <a:r>
              <a:rPr lang="en-GB" dirty="0"/>
              <a:t> gate produces a </a:t>
            </a:r>
            <a:r>
              <a:rPr lang="en-GB" b="1" dirty="0"/>
              <a:t>TRUE output when all N inputs are is FALSE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726287-ADDC-4EDF-603C-3DB0F80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0" y="1764735"/>
            <a:ext cx="7772400" cy="28421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6DC63A-5F9A-9673-F9D7-6B5D9C27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031168"/>
            <a:ext cx="7772400" cy="1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50DDC4-6AF7-418C-A870-CE2A124309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50C20A-3C88-462F-A38E-6E748FF1CEAD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e9b5433c-2372-4cb7-8bab-09518096b29b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3bd0d43f-5e5b-43cd-b6fc-691bd77672c6"/>
  </ds:schemaRefs>
</ds:datastoreItem>
</file>

<file path=customXml/itemProps3.xml><?xml version="1.0" encoding="utf-8"?>
<ds:datastoreItem xmlns:ds="http://schemas.openxmlformats.org/officeDocument/2006/customXml" ds:itemID="{E2B3472A-EF56-49B9-A348-BAF44BBAD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1211</Words>
  <Application>Microsoft Macintosh PowerPoint</Application>
  <PresentationFormat>Presentazione su schermo (4:3)</PresentationFormat>
  <Paragraphs>216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Economica</vt:lpstr>
      <vt:lpstr>Arial</vt:lpstr>
      <vt:lpstr>Open Sans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XOR, NAND, NOR gates</vt:lpstr>
      <vt:lpstr>Multiple inputs gates</vt:lpstr>
      <vt:lpstr>Digital Circuit</vt:lpstr>
      <vt:lpstr>Multiple implementations</vt:lpstr>
      <vt:lpstr>Bus</vt:lpstr>
      <vt:lpstr>Boolean Algebra</vt:lpstr>
      <vt:lpstr>Combinational or Sequential</vt:lpstr>
      <vt:lpstr>Rules of combinational composition</vt:lpstr>
      <vt:lpstr>Examples of circuits</vt:lpstr>
      <vt:lpstr>Complexity</vt:lpstr>
      <vt:lpstr>Simulation (1)</vt:lpstr>
      <vt:lpstr>Simulation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13</cp:revision>
  <dcterms:modified xsi:type="dcterms:W3CDTF">2025-10-13T08:10:40Z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