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4"/>
  </p:notesMasterIdLst>
  <p:sldIdLst>
    <p:sldId id="256" r:id="rId5"/>
    <p:sldId id="259" r:id="rId6"/>
    <p:sldId id="291" r:id="rId7"/>
    <p:sldId id="297" r:id="rId8"/>
    <p:sldId id="298" r:id="rId9"/>
    <p:sldId id="300" r:id="rId10"/>
    <p:sldId id="301" r:id="rId11"/>
    <p:sldId id="302" r:id="rId12"/>
    <p:sldId id="303" r:id="rId13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E8BD31-E929-514F-B963-DFD953C78C45}" v="18" dt="2025-10-28T15:34:32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53"/>
    <p:restoredTop sz="86179"/>
  </p:normalViewPr>
  <p:slideViewPr>
    <p:cSldViewPr snapToGrid="0" snapToObjects="1">
      <p:cViewPr>
        <p:scale>
          <a:sx n="125" d="100"/>
          <a:sy n="125" d="100"/>
        </p:scale>
        <p:origin x="125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FDDBFC5A-5EA9-5330-BEB8-433D7E3B4C4E}"/>
    <pc:docChg chg="undo custSel addSld delSld modSld">
      <pc:chgData name="Riccardo Berta" userId="c8694f89-bba4-4576-b0a8-456619ca5a8c" providerId="ADAL" clId="{FDDBFC5A-5EA9-5330-BEB8-433D7E3B4C4E}" dt="2025-10-28T15:34:49.475" v="272" actId="2696"/>
      <pc:docMkLst>
        <pc:docMk/>
      </pc:docMkLst>
      <pc:sldChg chg="addSp delSp modSp mod">
        <pc:chgData name="Riccardo Berta" userId="c8694f89-bba4-4576-b0a8-456619ca5a8c" providerId="ADAL" clId="{FDDBFC5A-5EA9-5330-BEB8-433D7E3B4C4E}" dt="2025-10-21T13:01:03.272" v="28" actId="1038"/>
        <pc:sldMkLst>
          <pc:docMk/>
          <pc:sldMk cId="0" sldId="291"/>
        </pc:sldMkLst>
        <pc:spChg chg="mod">
          <ac:chgData name="Riccardo Berta" userId="c8694f89-bba4-4576-b0a8-456619ca5a8c" providerId="ADAL" clId="{FDDBFC5A-5EA9-5330-BEB8-433D7E3B4C4E}" dt="2025-10-21T13:00:54.880" v="24" actId="20577"/>
          <ac:spMkLst>
            <pc:docMk/>
            <pc:sldMk cId="0" sldId="29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10-21T13:00:47.237" v="19" actId="14100"/>
          <ac:picMkLst>
            <pc:docMk/>
            <pc:sldMk cId="0" sldId="291"/>
            <ac:picMk id="4" creationId="{37B3C80D-88DA-7108-7D8B-9EACDE74B64F}"/>
          </ac:picMkLst>
        </pc:picChg>
        <pc:cxnChg chg="mod">
          <ac:chgData name="Riccardo Berta" userId="c8694f89-bba4-4576-b0a8-456619ca5a8c" providerId="ADAL" clId="{FDDBFC5A-5EA9-5330-BEB8-433D7E3B4C4E}" dt="2025-10-21T13:01:03.272" v="28" actId="1038"/>
          <ac:cxnSpMkLst>
            <pc:docMk/>
            <pc:sldMk cId="0" sldId="291"/>
            <ac:cxnSpMk id="5" creationId="{94A0434B-E73E-A043-006E-59BA1EAB043A}"/>
          </ac:cxnSpMkLst>
        </pc:cxnChg>
      </pc:sldChg>
      <pc:sldChg chg="addSp delSp modSp del mod">
        <pc:chgData name="Riccardo Berta" userId="c8694f89-bba4-4576-b0a8-456619ca5a8c" providerId="ADAL" clId="{FDDBFC5A-5EA9-5330-BEB8-433D7E3B4C4E}" dt="2025-10-28T09:38:40.242" v="146" actId="2696"/>
        <pc:sldMkLst>
          <pc:docMk/>
          <pc:sldMk cId="3963103711" sldId="292"/>
        </pc:sldMkLst>
      </pc:sldChg>
      <pc:sldChg chg="addSp delSp modSp del mod">
        <pc:chgData name="Riccardo Berta" userId="c8694f89-bba4-4576-b0a8-456619ca5a8c" providerId="ADAL" clId="{FDDBFC5A-5EA9-5330-BEB8-433D7E3B4C4E}" dt="2025-10-28T09:38:43.896" v="148" actId="2696"/>
        <pc:sldMkLst>
          <pc:docMk/>
          <pc:sldMk cId="2580309506" sldId="293"/>
        </pc:sldMkLst>
      </pc:sldChg>
      <pc:sldChg chg="del">
        <pc:chgData name="Riccardo Berta" userId="c8694f89-bba4-4576-b0a8-456619ca5a8c" providerId="ADAL" clId="{FDDBFC5A-5EA9-5330-BEB8-433D7E3B4C4E}" dt="2025-10-28T09:38:50.729" v="150" actId="2696"/>
        <pc:sldMkLst>
          <pc:docMk/>
          <pc:sldMk cId="1436766342" sldId="294"/>
        </pc:sldMkLst>
      </pc:sldChg>
      <pc:sldChg chg="del">
        <pc:chgData name="Riccardo Berta" userId="c8694f89-bba4-4576-b0a8-456619ca5a8c" providerId="ADAL" clId="{FDDBFC5A-5EA9-5330-BEB8-433D7E3B4C4E}" dt="2025-10-28T09:38:52.695" v="151" actId="2696"/>
        <pc:sldMkLst>
          <pc:docMk/>
          <pc:sldMk cId="529431570" sldId="295"/>
        </pc:sldMkLst>
      </pc:sldChg>
      <pc:sldChg chg="del">
        <pc:chgData name="Riccardo Berta" userId="c8694f89-bba4-4576-b0a8-456619ca5a8c" providerId="ADAL" clId="{FDDBFC5A-5EA9-5330-BEB8-433D7E3B4C4E}" dt="2025-10-28T09:38:55.597" v="152" actId="2696"/>
        <pc:sldMkLst>
          <pc:docMk/>
          <pc:sldMk cId="3546496669" sldId="296"/>
        </pc:sldMkLst>
      </pc:sldChg>
      <pc:sldChg chg="addSp delSp modSp mod">
        <pc:chgData name="Riccardo Berta" userId="c8694f89-bba4-4576-b0a8-456619ca5a8c" providerId="ADAL" clId="{FDDBFC5A-5EA9-5330-BEB8-433D7E3B4C4E}" dt="2025-10-28T15:05:47.354" v="218" actId="1076"/>
        <pc:sldMkLst>
          <pc:docMk/>
          <pc:sldMk cId="3371543381" sldId="297"/>
        </pc:sldMkLst>
        <pc:spChg chg="mod">
          <ac:chgData name="Riccardo Berta" userId="c8694f89-bba4-4576-b0a8-456619ca5a8c" providerId="ADAL" clId="{FDDBFC5A-5EA9-5330-BEB8-433D7E3B4C4E}" dt="2025-10-28T14:41:12.544" v="201" actId="20577"/>
          <ac:spMkLst>
            <pc:docMk/>
            <pc:sldMk cId="3371543381" sldId="297"/>
            <ac:spMk id="83" creationId="{00000000-0000-0000-0000-000000000000}"/>
          </ac:spMkLst>
        </pc:spChg>
        <pc:spChg chg="mod">
          <ac:chgData name="Riccardo Berta" userId="c8694f89-bba4-4576-b0a8-456619ca5a8c" providerId="ADAL" clId="{FDDBFC5A-5EA9-5330-BEB8-433D7E3B4C4E}" dt="2025-10-28T14:41:09.143" v="191" actId="20577"/>
          <ac:spMkLst>
            <pc:docMk/>
            <pc:sldMk cId="3371543381" sldId="29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10-28T15:05:47.354" v="218" actId="1076"/>
          <ac:picMkLst>
            <pc:docMk/>
            <pc:sldMk cId="3371543381" sldId="297"/>
            <ac:picMk id="2" creationId="{E1F268D4-7ACF-458A-C4A5-B027C6725553}"/>
          </ac:picMkLst>
        </pc:picChg>
        <pc:picChg chg="del">
          <ac:chgData name="Riccardo Berta" userId="c8694f89-bba4-4576-b0a8-456619ca5a8c" providerId="ADAL" clId="{FDDBFC5A-5EA9-5330-BEB8-433D7E3B4C4E}" dt="2025-10-28T14:40:36.843" v="160" actId="478"/>
          <ac:picMkLst>
            <pc:docMk/>
            <pc:sldMk cId="3371543381" sldId="297"/>
            <ac:picMk id="3" creationId="{AC2ABD6D-E5F0-1ABE-7036-7012B7D80348}"/>
          </ac:picMkLst>
        </pc:picChg>
        <pc:picChg chg="add del mod">
          <ac:chgData name="Riccardo Berta" userId="c8694f89-bba4-4576-b0a8-456619ca5a8c" providerId="ADAL" clId="{FDDBFC5A-5EA9-5330-BEB8-433D7E3B4C4E}" dt="2025-10-28T14:40:32.404" v="158" actId="478"/>
          <ac:picMkLst>
            <pc:docMk/>
            <pc:sldMk cId="3371543381" sldId="297"/>
            <ac:picMk id="4" creationId="{98FA2AAE-9897-33F7-F399-52C4EE697520}"/>
          </ac:picMkLst>
        </pc:picChg>
        <pc:picChg chg="del">
          <ac:chgData name="Riccardo Berta" userId="c8694f89-bba4-4576-b0a8-456619ca5a8c" providerId="ADAL" clId="{FDDBFC5A-5EA9-5330-BEB8-433D7E3B4C4E}" dt="2025-10-28T14:36:55.593" v="153" actId="478"/>
          <ac:picMkLst>
            <pc:docMk/>
            <pc:sldMk cId="3371543381" sldId="297"/>
            <ac:picMk id="5" creationId="{C98199A5-119C-5722-5AE7-2C8EE5EF1EC5}"/>
          </ac:picMkLst>
        </pc:picChg>
        <pc:picChg chg="add mod">
          <ac:chgData name="Riccardo Berta" userId="c8694f89-bba4-4576-b0a8-456619ca5a8c" providerId="ADAL" clId="{FDDBFC5A-5EA9-5330-BEB8-433D7E3B4C4E}" dt="2025-10-28T15:05:40.682" v="217" actId="1076"/>
          <ac:picMkLst>
            <pc:docMk/>
            <pc:sldMk cId="3371543381" sldId="297"/>
            <ac:picMk id="6" creationId="{271CB717-9FBF-8F53-AB54-2A2C36C6B8D1}"/>
          </ac:picMkLst>
        </pc:picChg>
        <pc:picChg chg="del mod">
          <ac:chgData name="Riccardo Berta" userId="c8694f89-bba4-4576-b0a8-456619ca5a8c" providerId="ADAL" clId="{FDDBFC5A-5EA9-5330-BEB8-433D7E3B4C4E}" dt="2025-10-28T15:05:10.038" v="202" actId="478"/>
          <ac:picMkLst>
            <pc:docMk/>
            <pc:sldMk cId="3371543381" sldId="297"/>
            <ac:picMk id="7" creationId="{645207F7-3D02-32E1-E90C-32B75A1F5CAF}"/>
          </ac:picMkLst>
        </pc:picChg>
        <pc:picChg chg="add mod">
          <ac:chgData name="Riccardo Berta" userId="c8694f89-bba4-4576-b0a8-456619ca5a8c" providerId="ADAL" clId="{FDDBFC5A-5EA9-5330-BEB8-433D7E3B4C4E}" dt="2025-10-28T15:05:34.367" v="213" actId="14100"/>
          <ac:picMkLst>
            <pc:docMk/>
            <pc:sldMk cId="3371543381" sldId="297"/>
            <ac:picMk id="8" creationId="{3C041339-0892-8723-63BC-F9C86CA2C91B}"/>
          </ac:picMkLst>
        </pc:picChg>
      </pc:sldChg>
      <pc:sldChg chg="addSp delSp modSp mod">
        <pc:chgData name="Riccardo Berta" userId="c8694f89-bba4-4576-b0a8-456619ca5a8c" providerId="ADAL" clId="{FDDBFC5A-5EA9-5330-BEB8-433D7E3B4C4E}" dt="2025-10-28T15:34:40.426" v="271" actId="1076"/>
        <pc:sldMkLst>
          <pc:docMk/>
          <pc:sldMk cId="3473763361" sldId="298"/>
        </pc:sldMkLst>
        <pc:spChg chg="mod">
          <ac:chgData name="Riccardo Berta" userId="c8694f89-bba4-4576-b0a8-456619ca5a8c" providerId="ADAL" clId="{FDDBFC5A-5EA9-5330-BEB8-433D7E3B4C4E}" dt="2025-10-28T15:05:53.404" v="219"/>
          <ac:spMkLst>
            <pc:docMk/>
            <pc:sldMk cId="3473763361" sldId="298"/>
            <ac:spMk id="83" creationId="{00000000-0000-0000-0000-000000000000}"/>
          </ac:spMkLst>
        </pc:spChg>
        <pc:spChg chg="mod">
          <ac:chgData name="Riccardo Berta" userId="c8694f89-bba4-4576-b0a8-456619ca5a8c" providerId="ADAL" clId="{FDDBFC5A-5EA9-5330-BEB8-433D7E3B4C4E}" dt="2025-10-28T15:27:42.767" v="266" actId="1076"/>
          <ac:spMkLst>
            <pc:docMk/>
            <pc:sldMk cId="3473763361" sldId="298"/>
            <ac:spMk id="84" creationId="{00000000-0000-0000-0000-000000000000}"/>
          </ac:spMkLst>
        </pc:spChg>
        <pc:picChg chg="del mod">
          <ac:chgData name="Riccardo Berta" userId="c8694f89-bba4-4576-b0a8-456619ca5a8c" providerId="ADAL" clId="{FDDBFC5A-5EA9-5330-BEB8-433D7E3B4C4E}" dt="2025-10-28T15:08:29.764" v="247" actId="478"/>
          <ac:picMkLst>
            <pc:docMk/>
            <pc:sldMk cId="3473763361" sldId="298"/>
            <ac:picMk id="2" creationId="{A6EB4B05-7B0D-DD72-ACF3-8A91B2FBB988}"/>
          </ac:picMkLst>
        </pc:picChg>
        <pc:picChg chg="del">
          <ac:chgData name="Riccardo Berta" userId="c8694f89-bba4-4576-b0a8-456619ca5a8c" providerId="ADAL" clId="{FDDBFC5A-5EA9-5330-BEB8-433D7E3B4C4E}" dt="2025-10-28T15:13:00.262" v="248" actId="478"/>
          <ac:picMkLst>
            <pc:docMk/>
            <pc:sldMk cId="3473763361" sldId="298"/>
            <ac:picMk id="3" creationId="{78CA6168-C682-D241-D419-7B30FA91F081}"/>
          </ac:picMkLst>
        </pc:picChg>
        <pc:picChg chg="add del mod">
          <ac:chgData name="Riccardo Berta" userId="c8694f89-bba4-4576-b0a8-456619ca5a8c" providerId="ADAL" clId="{FDDBFC5A-5EA9-5330-BEB8-433D7E3B4C4E}" dt="2025-10-28T15:13:07.118" v="252" actId="478"/>
          <ac:picMkLst>
            <pc:docMk/>
            <pc:sldMk cId="3473763361" sldId="298"/>
            <ac:picMk id="4" creationId="{1495EA3C-8947-A286-8E8A-5BEF854FA540}"/>
          </ac:picMkLst>
        </pc:picChg>
        <pc:picChg chg="del mod">
          <ac:chgData name="Riccardo Berta" userId="c8694f89-bba4-4576-b0a8-456619ca5a8c" providerId="ADAL" clId="{FDDBFC5A-5EA9-5330-BEB8-433D7E3B4C4E}" dt="2025-10-28T15:27:31.790" v="265" actId="478"/>
          <ac:picMkLst>
            <pc:docMk/>
            <pc:sldMk cId="3473763361" sldId="298"/>
            <ac:picMk id="5" creationId="{D6DE1847-DDAD-4EA0-C580-AF3805E445B3}"/>
          </ac:picMkLst>
        </pc:picChg>
        <pc:picChg chg="add mod">
          <ac:chgData name="Riccardo Berta" userId="c8694f89-bba4-4576-b0a8-456619ca5a8c" providerId="ADAL" clId="{FDDBFC5A-5EA9-5330-BEB8-433D7E3B4C4E}" dt="2025-10-28T15:34:40.426" v="271" actId="1076"/>
          <ac:picMkLst>
            <pc:docMk/>
            <pc:sldMk cId="3473763361" sldId="298"/>
            <ac:picMk id="6" creationId="{B9D661B7-E881-C8B0-ACFD-F5C865494A94}"/>
          </ac:picMkLst>
        </pc:picChg>
      </pc:sldChg>
      <pc:sldChg chg="addSp delSp modSp del mod">
        <pc:chgData name="Riccardo Berta" userId="c8694f89-bba4-4576-b0a8-456619ca5a8c" providerId="ADAL" clId="{FDDBFC5A-5EA9-5330-BEB8-433D7E3B4C4E}" dt="2025-10-28T15:27:49.763" v="267" actId="2696"/>
        <pc:sldMkLst>
          <pc:docMk/>
          <pc:sldMk cId="1692043368" sldId="299"/>
        </pc:sldMkLst>
        <pc:spChg chg="add del mod">
          <ac:chgData name="Riccardo Berta" userId="c8694f89-bba4-4576-b0a8-456619ca5a8c" providerId="ADAL" clId="{FDDBFC5A-5EA9-5330-BEB8-433D7E3B4C4E}" dt="2025-10-28T15:25:24.773" v="262" actId="478"/>
          <ac:spMkLst>
            <pc:docMk/>
            <pc:sldMk cId="1692043368" sldId="299"/>
            <ac:spMk id="12" creationId="{07CF4600-7170-CF38-BF8B-48C73E9F84D9}"/>
          </ac:spMkLst>
        </pc:spChg>
        <pc:spChg chg="del mod">
          <ac:chgData name="Riccardo Berta" userId="c8694f89-bba4-4576-b0a8-456619ca5a8c" providerId="ADAL" clId="{FDDBFC5A-5EA9-5330-BEB8-433D7E3B4C4E}" dt="2025-10-28T15:25:22.630" v="261" actId="478"/>
          <ac:spMkLst>
            <pc:docMk/>
            <pc:sldMk cId="1692043368" sldId="299"/>
            <ac:spMk id="84" creationId="{00000000-0000-0000-0000-000000000000}"/>
          </ac:spMkLst>
        </pc:spChg>
        <pc:picChg chg="del">
          <ac:chgData name="Riccardo Berta" userId="c8694f89-bba4-4576-b0a8-456619ca5a8c" providerId="ADAL" clId="{FDDBFC5A-5EA9-5330-BEB8-433D7E3B4C4E}" dt="2025-10-28T15:25:03.900" v="258" actId="478"/>
          <ac:picMkLst>
            <pc:docMk/>
            <pc:sldMk cId="1692043368" sldId="299"/>
            <ac:picMk id="3" creationId="{27558C14-E4F7-9BEB-C4EC-A00A1E0FCC37}"/>
          </ac:picMkLst>
        </pc:picChg>
        <pc:picChg chg="del">
          <ac:chgData name="Riccardo Berta" userId="c8694f89-bba4-4576-b0a8-456619ca5a8c" providerId="ADAL" clId="{FDDBFC5A-5EA9-5330-BEB8-433D7E3B4C4E}" dt="2025-10-28T15:25:14.873" v="259" actId="478"/>
          <ac:picMkLst>
            <pc:docMk/>
            <pc:sldMk cId="1692043368" sldId="299"/>
            <ac:picMk id="5" creationId="{0CEFD62D-EC40-B933-3C36-0C9DFF403CBA}"/>
          </ac:picMkLst>
        </pc:picChg>
        <pc:picChg chg="del">
          <ac:chgData name="Riccardo Berta" userId="c8694f89-bba4-4576-b0a8-456619ca5a8c" providerId="ADAL" clId="{FDDBFC5A-5EA9-5330-BEB8-433D7E3B4C4E}" dt="2025-10-28T15:25:17.479" v="260" actId="478"/>
          <ac:picMkLst>
            <pc:docMk/>
            <pc:sldMk cId="1692043368" sldId="299"/>
            <ac:picMk id="7" creationId="{89D7298D-D003-ECFD-01D0-629716C9C2ED}"/>
          </ac:picMkLst>
        </pc:picChg>
        <pc:cxnChg chg="del">
          <ac:chgData name="Riccardo Berta" userId="c8694f89-bba4-4576-b0a8-456619ca5a8c" providerId="ADAL" clId="{FDDBFC5A-5EA9-5330-BEB8-433D7E3B4C4E}" dt="2025-10-28T15:25:27.354" v="263" actId="478"/>
          <ac:cxnSpMkLst>
            <pc:docMk/>
            <pc:sldMk cId="1692043368" sldId="299"/>
            <ac:cxnSpMk id="2" creationId="{E0D72DED-92D7-DE48-9562-D240D6B627BE}"/>
          </ac:cxnSpMkLst>
        </pc:cxnChg>
        <pc:cxnChg chg="del">
          <ac:chgData name="Riccardo Berta" userId="c8694f89-bba4-4576-b0a8-456619ca5a8c" providerId="ADAL" clId="{FDDBFC5A-5EA9-5330-BEB8-433D7E3B4C4E}" dt="2025-10-28T15:25:27.354" v="263" actId="478"/>
          <ac:cxnSpMkLst>
            <pc:docMk/>
            <pc:sldMk cId="1692043368" sldId="299"/>
            <ac:cxnSpMk id="4" creationId="{3A692350-7538-D378-6E60-9654C408E8D8}"/>
          </ac:cxnSpMkLst>
        </pc:cxnChg>
        <pc:cxnChg chg="del">
          <ac:chgData name="Riccardo Berta" userId="c8694f89-bba4-4576-b0a8-456619ca5a8c" providerId="ADAL" clId="{FDDBFC5A-5EA9-5330-BEB8-433D7E3B4C4E}" dt="2025-10-28T15:25:27.354" v="263" actId="478"/>
          <ac:cxnSpMkLst>
            <pc:docMk/>
            <pc:sldMk cId="1692043368" sldId="299"/>
            <ac:cxnSpMk id="6" creationId="{B8DD17A7-7F3A-1ED0-53D4-F43B440AED8C}"/>
          </ac:cxnSpMkLst>
        </pc:cxnChg>
        <pc:cxnChg chg="del">
          <ac:chgData name="Riccardo Berta" userId="c8694f89-bba4-4576-b0a8-456619ca5a8c" providerId="ADAL" clId="{FDDBFC5A-5EA9-5330-BEB8-433D7E3B4C4E}" dt="2025-10-28T15:25:27.354" v="263" actId="478"/>
          <ac:cxnSpMkLst>
            <pc:docMk/>
            <pc:sldMk cId="1692043368" sldId="299"/>
            <ac:cxnSpMk id="8" creationId="{0A943352-461F-335E-4FF0-6574871A182B}"/>
          </ac:cxnSpMkLst>
        </pc:cxnChg>
        <pc:cxnChg chg="del">
          <ac:chgData name="Riccardo Berta" userId="c8694f89-bba4-4576-b0a8-456619ca5a8c" providerId="ADAL" clId="{FDDBFC5A-5EA9-5330-BEB8-433D7E3B4C4E}" dt="2025-10-28T15:25:27.354" v="263" actId="478"/>
          <ac:cxnSpMkLst>
            <pc:docMk/>
            <pc:sldMk cId="1692043368" sldId="299"/>
            <ac:cxnSpMk id="9" creationId="{773FCB2A-BBF3-E68B-AA26-7F261366C9FF}"/>
          </ac:cxnSpMkLst>
        </pc:cxnChg>
        <pc:cxnChg chg="del">
          <ac:chgData name="Riccardo Berta" userId="c8694f89-bba4-4576-b0a8-456619ca5a8c" providerId="ADAL" clId="{FDDBFC5A-5EA9-5330-BEB8-433D7E3B4C4E}" dt="2025-10-28T15:25:27.354" v="263" actId="478"/>
          <ac:cxnSpMkLst>
            <pc:docMk/>
            <pc:sldMk cId="1692043368" sldId="299"/>
            <ac:cxnSpMk id="10" creationId="{7E1E2273-D1DE-85D4-8BFC-B3C26E84A59B}"/>
          </ac:cxnSpMkLst>
        </pc:cxnChg>
      </pc:sldChg>
      <pc:sldChg chg="addSp delSp modSp del mod">
        <pc:chgData name="Riccardo Berta" userId="c8694f89-bba4-4576-b0a8-456619ca5a8c" providerId="ADAL" clId="{FDDBFC5A-5EA9-5330-BEB8-433D7E3B4C4E}" dt="2025-10-28T09:38:44.660" v="149" actId="2696"/>
        <pc:sldMkLst>
          <pc:docMk/>
          <pc:sldMk cId="1548713525" sldId="304"/>
        </pc:sldMkLst>
      </pc:sldChg>
      <pc:sldChg chg="delSp modSp add del mod">
        <pc:chgData name="Riccardo Berta" userId="c8694f89-bba4-4576-b0a8-456619ca5a8c" providerId="ADAL" clId="{FDDBFC5A-5EA9-5330-BEB8-433D7E3B4C4E}" dt="2025-10-28T15:34:49.475" v="272" actId="2696"/>
        <pc:sldMkLst>
          <pc:docMk/>
          <pc:sldMk cId="2235979022" sldId="304"/>
        </pc:sldMkLst>
        <pc:spChg chg="mod">
          <ac:chgData name="Riccardo Berta" userId="c8694f89-bba4-4576-b0a8-456619ca5a8c" providerId="ADAL" clId="{FDDBFC5A-5EA9-5330-BEB8-433D7E3B4C4E}" dt="2025-10-28T15:13:19.442" v="256" actId="20577"/>
          <ac:spMkLst>
            <pc:docMk/>
            <pc:sldMk cId="2235979022" sldId="304"/>
            <ac:spMk id="83" creationId="{77EF0BFE-142A-A96D-B345-5FB95BBDB522}"/>
          </ac:spMkLst>
        </pc:spChg>
        <pc:picChg chg="del">
          <ac:chgData name="Riccardo Berta" userId="c8694f89-bba4-4576-b0a8-456619ca5a8c" providerId="ADAL" clId="{FDDBFC5A-5EA9-5330-BEB8-433D7E3B4C4E}" dt="2025-10-28T15:27:26.723" v="264" actId="478"/>
          <ac:picMkLst>
            <pc:docMk/>
            <pc:sldMk cId="2235979022" sldId="304"/>
            <ac:picMk id="5" creationId="{6CBFA1C3-8784-E755-9FD9-DBA32AB874D9}"/>
          </ac:picMkLst>
        </pc:picChg>
      </pc:sldChg>
      <pc:sldChg chg="delSp modSp add del mod">
        <pc:chgData name="Riccardo Berta" userId="c8694f89-bba4-4576-b0a8-456619ca5a8c" providerId="ADAL" clId="{FDDBFC5A-5EA9-5330-BEB8-433D7E3B4C4E}" dt="2025-10-28T09:38:40.907" v="147" actId="2696"/>
        <pc:sldMkLst>
          <pc:docMk/>
          <pc:sldMk cId="2440173225" sldId="3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371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506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4059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467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7654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657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dirty="0"/>
              <a:t>Karnaugh maps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68BF7-2F3B-A5C4-4F7E-1982399FCE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</p:spPr>
        <p:txBody>
          <a:bodyPr/>
          <a:lstStyle/>
          <a:p>
            <a:r>
              <a:rPr lang="en-GB" dirty="0"/>
              <a:t>Index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BFAA1C-1163-169B-2D77-6FEF73CC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43732"/>
            <a:ext cx="8612381" cy="5284639"/>
          </a:xfrm>
        </p:spPr>
        <p:txBody>
          <a:bodyPr/>
          <a:lstStyle/>
          <a:p>
            <a:r>
              <a:rPr lang="en-GB" dirty="0"/>
              <a:t>Karnaugh maps</a:t>
            </a:r>
          </a:p>
          <a:p>
            <a:r>
              <a:rPr lang="en-GB" dirty="0"/>
              <a:t>Logic Minimization</a:t>
            </a:r>
          </a:p>
          <a:p>
            <a:r>
              <a:rPr lang="en-GB" dirty="0"/>
              <a:t>Seven-segment Display Decoder</a:t>
            </a:r>
          </a:p>
          <a:p>
            <a:r>
              <a:rPr lang="en-GB" dirty="0"/>
              <a:t>Don’t Cares</a:t>
            </a:r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55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Karnaugh maps 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K-maps are a </a:t>
            </a:r>
            <a:r>
              <a:rPr lang="en-GB" b="1" dirty="0"/>
              <a:t>graphical method </a:t>
            </a:r>
            <a:r>
              <a:rPr lang="en-GB" dirty="0"/>
              <a:t>for simplifying </a:t>
            </a:r>
            <a:r>
              <a:rPr lang="en-GB" dirty="0" err="1"/>
              <a:t>boolean</a:t>
            </a:r>
            <a:r>
              <a:rPr lang="en-GB" dirty="0"/>
              <a:t>  equations</a:t>
            </a:r>
          </a:p>
          <a:p>
            <a:pPr lvl="1">
              <a:spcBef>
                <a:spcPts val="0"/>
              </a:spcBef>
            </a:pPr>
            <a:r>
              <a:rPr lang="en-GB" dirty="0"/>
              <a:t>works well for problems with up to </a:t>
            </a:r>
            <a:r>
              <a:rPr lang="en-GB" b="1" dirty="0"/>
              <a:t>four variables</a:t>
            </a:r>
          </a:p>
          <a:p>
            <a:pPr lvl="1">
              <a:spcBef>
                <a:spcPts val="0"/>
              </a:spcBef>
            </a:pPr>
            <a:r>
              <a:rPr lang="en-GB" dirty="0"/>
              <a:t>give insight into manipulating boolean equations</a:t>
            </a:r>
          </a:p>
          <a:p>
            <a:pPr lvl="1">
              <a:spcBef>
                <a:spcPts val="0"/>
              </a:spcBef>
            </a:pPr>
            <a:r>
              <a:rPr lang="en-GB" dirty="0"/>
              <a:t>invented in 1953 by Maurice Karnaugh, a  telecommunications engineer at Bell Labs</a:t>
            </a:r>
          </a:p>
          <a:p>
            <a:pPr lvl="1">
              <a:spcBef>
                <a:spcPts val="0"/>
              </a:spcBef>
            </a:pPr>
            <a:endParaRPr lang="en-GB" dirty="0"/>
          </a:p>
          <a:p>
            <a:pPr lvl="1">
              <a:spcBef>
                <a:spcPts val="0"/>
              </a:spcBef>
            </a:pPr>
            <a:endParaRPr lang="en-GB" dirty="0"/>
          </a:p>
          <a:p>
            <a:pPr lvl="1">
              <a:spcBef>
                <a:spcPts val="0"/>
              </a:spcBef>
            </a:pPr>
            <a:endParaRPr lang="en-GB" dirty="0"/>
          </a:p>
          <a:p>
            <a:pPr lvl="1">
              <a:spcBef>
                <a:spcPts val="0"/>
              </a:spcBef>
            </a:pPr>
            <a:endParaRPr lang="en-GB" dirty="0"/>
          </a:p>
          <a:p>
            <a:pPr lvl="1">
              <a:spcBef>
                <a:spcPts val="0"/>
              </a:spcBef>
            </a:pPr>
            <a:endParaRPr lang="en-GB" dirty="0"/>
          </a:p>
          <a:p>
            <a:pPr lvl="1">
              <a:spcBef>
                <a:spcPts val="0"/>
              </a:spcBef>
            </a:pPr>
            <a:endParaRPr lang="en-GB" dirty="0"/>
          </a:p>
          <a:p>
            <a:pPr marL="590550" lvl="1" indent="0">
              <a:spcBef>
                <a:spcPts val="0"/>
              </a:spcBef>
              <a:buNone/>
            </a:pPr>
            <a:endParaRPr lang="en-GB" dirty="0"/>
          </a:p>
          <a:p>
            <a:r>
              <a:rPr lang="en-GB" dirty="0"/>
              <a:t>Recall that logic minimization involves </a:t>
            </a:r>
            <a:r>
              <a:rPr lang="en-GB" b="1" dirty="0"/>
              <a:t>combining terms</a:t>
            </a:r>
          </a:p>
          <a:p>
            <a:pPr lvl="1">
              <a:spcBef>
                <a:spcPts val="0"/>
              </a:spcBef>
            </a:pPr>
            <a:r>
              <a:rPr lang="en-GB" dirty="0"/>
              <a:t>two terms containing an implicant P and the true and complementary forms of some variable A are combined to eliminate A: </a:t>
            </a:r>
          </a:p>
          <a:p>
            <a:pPr lvl="2">
              <a:spcBef>
                <a:spcPts val="0"/>
              </a:spcBef>
            </a:pPr>
            <a:r>
              <a:rPr lang="en-GB" dirty="0"/>
              <a:t>PA + PA = P</a:t>
            </a:r>
          </a:p>
          <a:p>
            <a:pPr lvl="1">
              <a:spcBef>
                <a:spcPts val="0"/>
              </a:spcBef>
            </a:pPr>
            <a:r>
              <a:rPr lang="en-GB" dirty="0"/>
              <a:t>Karnaugh maps make these combinable terms </a:t>
            </a:r>
            <a:r>
              <a:rPr lang="en-GB" b="1" dirty="0"/>
              <a:t>easy to see  </a:t>
            </a:r>
            <a:r>
              <a:rPr lang="en-GB" dirty="0"/>
              <a:t>by putting them next to each other in a </a:t>
            </a:r>
            <a:r>
              <a:rPr lang="en-GB" b="1" dirty="0"/>
              <a:t>grid</a:t>
            </a:r>
          </a:p>
          <a:p>
            <a:pPr lvl="1"/>
            <a:endParaRPr lang="en-GB" dirty="0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94A0434B-E73E-A043-006E-59BA1EAB043A}"/>
              </a:ext>
            </a:extLst>
          </p:cNvPr>
          <p:cNvCxnSpPr>
            <a:cxnSpLocks/>
          </p:cNvCxnSpPr>
          <p:nvPr/>
        </p:nvCxnSpPr>
        <p:spPr>
          <a:xfrm>
            <a:off x="2157985" y="5476670"/>
            <a:ext cx="85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37B3C80D-88DA-7108-7D8B-9EACDE74B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285" y="2521574"/>
            <a:ext cx="5873262" cy="205439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Seven-segment Display Controller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A device that takes a 4-bit data input D</a:t>
            </a:r>
            <a:r>
              <a:rPr lang="en-GB" baseline="-25000" dirty="0"/>
              <a:t>3:0</a:t>
            </a:r>
            <a:r>
              <a:rPr lang="en-GB" dirty="0"/>
              <a:t> and produces seven outputs </a:t>
            </a:r>
            <a:br>
              <a:rPr lang="en-GB" dirty="0"/>
            </a:br>
            <a:r>
              <a:rPr lang="en-GB" dirty="0"/>
              <a:t>S</a:t>
            </a:r>
            <a:r>
              <a:rPr lang="en-GB" baseline="-25000" dirty="0"/>
              <a:t>a</a:t>
            </a:r>
            <a:r>
              <a:rPr lang="en-GB" dirty="0"/>
              <a:t> - S</a:t>
            </a:r>
            <a:r>
              <a:rPr lang="en-GB" baseline="-25000" dirty="0"/>
              <a:t>g</a:t>
            </a:r>
            <a:r>
              <a:rPr lang="en-GB" dirty="0"/>
              <a:t> to control a display from 0 to 9</a:t>
            </a:r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1F268D4-7ACF-458A-C4A5-B027C6725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21" y="2132838"/>
            <a:ext cx="4279599" cy="76930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71CB717-9FBF-8F53-AB54-2A2C36C6B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21" y="3216213"/>
            <a:ext cx="3774451" cy="278225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C041339-0892-8723-63BC-F9C86CA2C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891" y="2728946"/>
            <a:ext cx="3445382" cy="358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43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Seven-segment Display Controller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5157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Each of the seven outputs is an independent function of four variables</a:t>
            </a:r>
          </a:p>
          <a:p>
            <a:r>
              <a:rPr lang="en-GB" dirty="0"/>
              <a:t>We can draw K-maps for each outputs</a:t>
            </a:r>
            <a:br>
              <a:rPr lang="en-GB" dirty="0"/>
            </a:br>
            <a:r>
              <a:rPr lang="en-GB" dirty="0"/>
              <a:t>	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9D661B7-E881-C8B0-ACFD-F5C865494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98" y="1986127"/>
            <a:ext cx="8233804" cy="413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6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Don’t Cares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Recall that “don’t care” entries for truth table inputs </a:t>
            </a:r>
          </a:p>
          <a:p>
            <a:pPr lvl="1"/>
            <a:r>
              <a:rPr lang="en-GB" dirty="0"/>
              <a:t>can reduce the number of rows in the table when some variables do not affect the output</a:t>
            </a:r>
          </a:p>
          <a:p>
            <a:pPr lvl="1"/>
            <a:r>
              <a:rPr lang="en-GB" dirty="0"/>
              <a:t>they are indicated by the symbol X, which means that </a:t>
            </a:r>
            <a:r>
              <a:rPr lang="en-GB" b="1" dirty="0"/>
              <a:t>the entry can be either 0 or 1</a:t>
            </a:r>
          </a:p>
          <a:p>
            <a:pPr lvl="1"/>
            <a:endParaRPr lang="en-GB" dirty="0"/>
          </a:p>
          <a:p>
            <a:r>
              <a:rPr lang="en-GB" dirty="0"/>
              <a:t>Don’t cares also appear in truth table outputs where: </a:t>
            </a:r>
          </a:p>
          <a:p>
            <a:pPr lvl="1"/>
            <a:r>
              <a:rPr lang="en-GB" b="1" dirty="0"/>
              <a:t>the output value is unimportant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or the </a:t>
            </a:r>
            <a:r>
              <a:rPr lang="en-GB" b="1" dirty="0"/>
              <a:t>corresponding input combination can never happen</a:t>
            </a:r>
          </a:p>
          <a:p>
            <a:pPr lvl="1"/>
            <a:r>
              <a:rPr lang="en-GB" dirty="0"/>
              <a:t>such outputs </a:t>
            </a:r>
            <a:r>
              <a:rPr lang="en-GB" b="1" dirty="0"/>
              <a:t>can be treated as either 0’s or 1’s </a:t>
            </a:r>
            <a:r>
              <a:rPr lang="en-GB" dirty="0"/>
              <a:t>at the </a:t>
            </a:r>
            <a:r>
              <a:rPr lang="en-GB" b="1" dirty="0"/>
              <a:t>designer’s discretion</a:t>
            </a:r>
          </a:p>
          <a:p>
            <a:pPr lvl="1"/>
            <a:endParaRPr lang="en-GB" dirty="0"/>
          </a:p>
          <a:p>
            <a:r>
              <a:rPr lang="en-GB" dirty="0"/>
              <a:t>In a K-map, X’s allow for </a:t>
            </a:r>
            <a:r>
              <a:rPr lang="en-GB" b="1" dirty="0"/>
              <a:t>even more logic minimization</a:t>
            </a:r>
          </a:p>
          <a:p>
            <a:pPr lvl="1"/>
            <a:r>
              <a:rPr lang="en-GB" dirty="0"/>
              <a:t>they can be circled if they help cover the 1 with fewer or larger circles </a:t>
            </a:r>
          </a:p>
          <a:p>
            <a:pPr lvl="1"/>
            <a:r>
              <a:rPr lang="en-GB" dirty="0"/>
              <a:t>but they do not have to be circled if they are not helpful</a:t>
            </a:r>
            <a:br>
              <a:rPr lang="en-GB" dirty="0"/>
            </a:b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76422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Don’t Cares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We can review  the seven-segment display decoder if we don’t care about the output values for illegal input values of 10 to 15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Because don’t cares can be 0 or 1, we circle a don’t care if it allows us to cover the 1 with fewer or bigger circles</a:t>
            </a:r>
          </a:p>
          <a:p>
            <a:r>
              <a:rPr lang="en-GB" dirty="0"/>
              <a:t>Use of don’t cares simplifies the logic substantially</a:t>
            </a:r>
            <a:br>
              <a:rPr lang="en-GB" dirty="0"/>
            </a:br>
            <a:r>
              <a:rPr lang="en-GB" dirty="0"/>
              <a:t>	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A46F5E4-F73B-7352-1621-1AC36386F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11" y="1911350"/>
            <a:ext cx="2844800" cy="30353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A1A89C35-D70E-9B9A-ABC1-D6999F85D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2355" y="1987550"/>
            <a:ext cx="27559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00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Exercises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Ex5.4: </a:t>
            </a:r>
            <a:r>
              <a:rPr lang="en-GB" b="1" dirty="0"/>
              <a:t>Find a minimal Boolean equation for the following true table and sketch the circuit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590550" lvl="1" indent="0">
              <a:buNone/>
            </a:pPr>
            <a:endParaRPr lang="en-GB" dirty="0"/>
          </a:p>
          <a:p>
            <a:pPr marL="590550" lvl="1" indent="0">
              <a:buNone/>
            </a:pPr>
            <a:endParaRPr lang="en-GB" dirty="0"/>
          </a:p>
          <a:p>
            <a:pPr lvl="1"/>
            <a:r>
              <a:rPr lang="en-GB" dirty="0"/>
              <a:t>Solution: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5FB79C9-CBCC-5534-863B-6A66BC1FC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66" y="1946776"/>
            <a:ext cx="1614818" cy="272147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1BF03FB-6938-6B42-0938-4EDD3EF60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3472" y="4861426"/>
            <a:ext cx="2362200" cy="1358900"/>
          </a:xfrm>
          <a:prstGeom prst="rect">
            <a:avLst/>
          </a:prstGeom>
        </p:spPr>
      </p:pic>
      <p:grpSp>
        <p:nvGrpSpPr>
          <p:cNvPr id="11" name="Gruppo 10">
            <a:extLst>
              <a:ext uri="{FF2B5EF4-FFF2-40B4-BE49-F238E27FC236}">
                <a16:creationId xmlns:a16="http://schemas.microsoft.com/office/drawing/2014/main" id="{7DCE235E-2FDD-0303-7ED4-993013633D4F}"/>
              </a:ext>
            </a:extLst>
          </p:cNvPr>
          <p:cNvGrpSpPr/>
          <p:nvPr/>
        </p:nvGrpSpPr>
        <p:grpSpPr>
          <a:xfrm>
            <a:off x="3321031" y="3762537"/>
            <a:ext cx="2501938" cy="2737776"/>
            <a:chOff x="2619800" y="3698991"/>
            <a:chExt cx="2501938" cy="2737776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B427DE47-741F-A54F-0A44-043814AB1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19800" y="3698991"/>
              <a:ext cx="2501938" cy="2737776"/>
            </a:xfrm>
            <a:prstGeom prst="rect">
              <a:avLst/>
            </a:prstGeom>
          </p:spPr>
        </p:pic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4921B2B7-63F7-4FFF-9BE7-AEA8DF487044}"/>
                </a:ext>
              </a:extLst>
            </p:cNvPr>
            <p:cNvSpPr/>
            <p:nvPr/>
          </p:nvSpPr>
          <p:spPr>
            <a:xfrm>
              <a:off x="2619800" y="6220326"/>
              <a:ext cx="412158" cy="216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8960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Exercises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Ex5.6: </a:t>
            </a:r>
            <a:r>
              <a:rPr lang="en-GB" b="1" dirty="0"/>
              <a:t>Complete the design of the seven-segment decoder segments S</a:t>
            </a:r>
            <a:r>
              <a:rPr lang="en-GB" b="1" baseline="-25000" dirty="0"/>
              <a:t>c </a:t>
            </a:r>
            <a:r>
              <a:rPr lang="en-GB" b="1" dirty="0"/>
              <a:t>through S</a:t>
            </a:r>
            <a:r>
              <a:rPr lang="en-GB" b="1" baseline="-25000" dirty="0"/>
              <a:t>g </a:t>
            </a:r>
            <a:r>
              <a:rPr lang="en-GB" b="1" dirty="0"/>
              <a:t>and sketch a reasonably simple gate-level implementation of part </a:t>
            </a:r>
          </a:p>
          <a:p>
            <a:pPr lvl="1"/>
            <a:r>
              <a:rPr lang="en-GB" dirty="0"/>
              <a:t>Solution: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C1E7365-3143-4EA1-EA85-BB08031E8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375" y="2186067"/>
            <a:ext cx="3250875" cy="429527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B9C3D114-22BB-41FF-7C0C-B3324023A7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95"/>
          <a:stretch/>
        </p:blipFill>
        <p:spPr>
          <a:xfrm>
            <a:off x="364624" y="2598821"/>
            <a:ext cx="3633538" cy="1877213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55519E7-0F63-36EF-3C0C-862CCEA69F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394" y="4476034"/>
            <a:ext cx="3571999" cy="183650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F6D11E1-CFEB-4ED3-9291-269E38274A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2061" y="4555584"/>
            <a:ext cx="1613095" cy="179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656150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A822B18A0634FB7342CF29752587A" ma:contentTypeVersion="12" ma:contentTypeDescription="Creare un nuovo documento." ma:contentTypeScope="" ma:versionID="4c8b1e8002f5a6c880c83187af115cef">
  <xsd:schema xmlns:xsd="http://www.w3.org/2001/XMLSchema" xmlns:xs="http://www.w3.org/2001/XMLSchema" xmlns:p="http://schemas.microsoft.com/office/2006/metadata/properties" xmlns:ns2="3bd0d43f-5e5b-43cd-b6fc-691bd77672c6" xmlns:ns3="e9b5433c-2372-4cb7-8bab-09518096b29b" targetNamespace="http://schemas.microsoft.com/office/2006/metadata/properties" ma:root="true" ma:fieldsID="618b708abf3b656f834d84e193700042" ns2:_="" ns3:_="">
    <xsd:import namespace="3bd0d43f-5e5b-43cd-b6fc-691bd77672c6"/>
    <xsd:import namespace="e9b5433c-2372-4cb7-8bab-09518096b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0d43f-5e5b-43cd-b6fc-691bd77672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b3f316dc-fb4b-4146-8b22-f4ef2efe4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5433c-2372-4cb7-8bab-09518096b29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c4bbe8c-9a55-4d5f-b385-d948ddfe6c4d}" ma:internalName="TaxCatchAll" ma:showField="CatchAllData" ma:web="e9b5433c-2372-4cb7-8bab-09518096b2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b5433c-2372-4cb7-8bab-09518096b29b" xsi:nil="true"/>
    <lcf76f155ced4ddcb4097134ff3c332f xmlns="3bd0d43f-5e5b-43cd-b6fc-691bd77672c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814236D-9FAD-4894-8A09-B648BE89B5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7104EA-B74B-4E24-959A-7FA2D7B16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d0d43f-5e5b-43cd-b6fc-691bd77672c6"/>
    <ds:schemaRef ds:uri="e9b5433c-2372-4cb7-8bab-09518096b2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9A1392A-F9C5-4A0D-8864-DAD0DEA08779}">
  <ds:schemaRefs>
    <ds:schemaRef ds:uri="http://purl.org/dc/terms/"/>
    <ds:schemaRef ds:uri="http://purl.org/dc/dcmitype/"/>
    <ds:schemaRef ds:uri="http://schemas.microsoft.com/office/2006/documentManagement/types"/>
    <ds:schemaRef ds:uri="3bd0d43f-5e5b-43cd-b6fc-691bd77672c6"/>
    <ds:schemaRef ds:uri="http://www.w3.org/XML/1998/namespace"/>
    <ds:schemaRef ds:uri="http://purl.org/dc/elements/1.1/"/>
    <ds:schemaRef ds:uri="e9b5433c-2372-4cb7-8bab-09518096b29b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9425</TotalTime>
  <Words>407</Words>
  <Application>Microsoft Macintosh PowerPoint</Application>
  <PresentationFormat>Presentazione su schermo (4:3)</PresentationFormat>
  <Paragraphs>84</Paragraphs>
  <Slides>9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Economica</vt:lpstr>
      <vt:lpstr>Arial</vt:lpstr>
      <vt:lpstr>Open Sans</vt:lpstr>
      <vt:lpstr>Luxe</vt:lpstr>
      <vt:lpstr>Karnaugh maps</vt:lpstr>
      <vt:lpstr>Index</vt:lpstr>
      <vt:lpstr>Karnaugh maps </vt:lpstr>
      <vt:lpstr>Seven-segment Display Controller (1)</vt:lpstr>
      <vt:lpstr>Seven-segment Display Controller (2)</vt:lpstr>
      <vt:lpstr>Don’t Cares (1)</vt:lpstr>
      <vt:lpstr>Don’t Cares (2)</vt:lpstr>
      <vt:lpstr>Exercises (1)</vt:lpstr>
      <vt:lpstr>Exercises (2)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22</cp:revision>
  <dcterms:modified xsi:type="dcterms:W3CDTF">2025-10-28T15:34:52Z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0x010100B8FA822B18A0634FB7342CF29752587A</vt:lpwstr>
  </property>
</Properties>
</file>